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5"/>
    <p:sldMasterId id="2147483720" r:id="rId6"/>
  </p:sldMasterIdLst>
  <p:notesMasterIdLst>
    <p:notesMasterId r:id="rId10"/>
  </p:notesMasterIdLst>
  <p:sldIdLst>
    <p:sldId id="267" r:id="rId7"/>
    <p:sldId id="927" r:id="rId8"/>
    <p:sldId id="256" r:id="rId9"/>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003399"/>
    <a:srgbClr val="006666"/>
    <a:srgbClr val="006699"/>
    <a:srgbClr val="0066FF"/>
    <a:srgbClr val="FF33CC"/>
    <a:srgbClr val="3333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C21412-734F-4195-8CDC-E5F1058E695A}" v="8" dt="2024-08-27T00:05:11.534"/>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83971" autoAdjust="0"/>
  </p:normalViewPr>
  <p:slideViewPr>
    <p:cSldViewPr snapToGrid="0" snapToObjects="1">
      <p:cViewPr varScale="1">
        <p:scale>
          <a:sx n="77" d="100"/>
          <a:sy n="77" d="100"/>
        </p:scale>
        <p:origin x="701" y="77"/>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7131"/>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presProps" Target="presProps.xml"/><Relationship Id="rId5" Type="http://schemas.openxmlformats.org/officeDocument/2006/relationships/slideMaster" Target="slideMasters/slideMaster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Alejandro Peña Palacio" userId="9bc1ebb5-3bea-4794-be41-2d309de71ac8" providerId="ADAL" clId="{9BC21412-734F-4195-8CDC-E5F1058E695A}"/>
    <pc:docChg chg="undo custSel delSld modSld delMainMaster">
      <pc:chgData name="Juan Alejandro Peña Palacio" userId="9bc1ebb5-3bea-4794-be41-2d309de71ac8" providerId="ADAL" clId="{9BC21412-734F-4195-8CDC-E5F1058E695A}" dt="2024-08-27T00:05:50.453" v="1504" actId="20577"/>
      <pc:docMkLst>
        <pc:docMk/>
      </pc:docMkLst>
      <pc:sldChg chg="modSp mod">
        <pc:chgData name="Juan Alejandro Peña Palacio" userId="9bc1ebb5-3bea-4794-be41-2d309de71ac8" providerId="ADAL" clId="{9BC21412-734F-4195-8CDC-E5F1058E695A}" dt="2024-08-27T00:03:48.683" v="1469" actId="20577"/>
        <pc:sldMkLst>
          <pc:docMk/>
          <pc:sldMk cId="875908096" sldId="267"/>
        </pc:sldMkLst>
        <pc:spChg chg="mod">
          <ac:chgData name="Juan Alejandro Peña Palacio" userId="9bc1ebb5-3bea-4794-be41-2d309de71ac8" providerId="ADAL" clId="{9BC21412-734F-4195-8CDC-E5F1058E695A}" dt="2024-08-27T00:03:48.683" v="1469" actId="20577"/>
          <ac:spMkLst>
            <pc:docMk/>
            <pc:sldMk cId="875908096" sldId="267"/>
            <ac:spMk id="15" creationId="{79DC4192-C8E0-4E1C-A7A2-C022F794C202}"/>
          </ac:spMkLst>
        </pc:spChg>
      </pc:sldChg>
      <pc:sldChg chg="del">
        <pc:chgData name="Juan Alejandro Peña Palacio" userId="9bc1ebb5-3bea-4794-be41-2d309de71ac8" providerId="ADAL" clId="{9BC21412-734F-4195-8CDC-E5F1058E695A}" dt="2024-08-26T23:52:29.784" v="2" actId="47"/>
        <pc:sldMkLst>
          <pc:docMk/>
          <pc:sldMk cId="69851700" sldId="451"/>
        </pc:sldMkLst>
      </pc:sldChg>
      <pc:sldChg chg="del">
        <pc:chgData name="Juan Alejandro Peña Palacio" userId="9bc1ebb5-3bea-4794-be41-2d309de71ac8" providerId="ADAL" clId="{9BC21412-734F-4195-8CDC-E5F1058E695A}" dt="2024-08-26T23:52:20.994" v="0" actId="47"/>
        <pc:sldMkLst>
          <pc:docMk/>
          <pc:sldMk cId="2605689910" sldId="831"/>
        </pc:sldMkLst>
      </pc:sldChg>
      <pc:sldChg chg="del">
        <pc:chgData name="Juan Alejandro Peña Palacio" userId="9bc1ebb5-3bea-4794-be41-2d309de71ac8" providerId="ADAL" clId="{9BC21412-734F-4195-8CDC-E5F1058E695A}" dt="2024-08-26T23:52:20.994" v="0" actId="47"/>
        <pc:sldMkLst>
          <pc:docMk/>
          <pc:sldMk cId="2144044669" sldId="833"/>
        </pc:sldMkLst>
      </pc:sldChg>
      <pc:sldChg chg="del">
        <pc:chgData name="Juan Alejandro Peña Palacio" userId="9bc1ebb5-3bea-4794-be41-2d309de71ac8" providerId="ADAL" clId="{9BC21412-734F-4195-8CDC-E5F1058E695A}" dt="2024-08-26T23:52:20.994" v="0" actId="47"/>
        <pc:sldMkLst>
          <pc:docMk/>
          <pc:sldMk cId="3318958491" sldId="835"/>
        </pc:sldMkLst>
      </pc:sldChg>
      <pc:sldChg chg="del">
        <pc:chgData name="Juan Alejandro Peña Palacio" userId="9bc1ebb5-3bea-4794-be41-2d309de71ac8" providerId="ADAL" clId="{9BC21412-734F-4195-8CDC-E5F1058E695A}" dt="2024-08-26T23:52:20.994" v="0" actId="47"/>
        <pc:sldMkLst>
          <pc:docMk/>
          <pc:sldMk cId="458715308" sldId="836"/>
        </pc:sldMkLst>
      </pc:sldChg>
      <pc:sldChg chg="del">
        <pc:chgData name="Juan Alejandro Peña Palacio" userId="9bc1ebb5-3bea-4794-be41-2d309de71ac8" providerId="ADAL" clId="{9BC21412-734F-4195-8CDC-E5F1058E695A}" dt="2024-08-26T23:52:20.994" v="0" actId="47"/>
        <pc:sldMkLst>
          <pc:docMk/>
          <pc:sldMk cId="2962460894" sldId="838"/>
        </pc:sldMkLst>
      </pc:sldChg>
      <pc:sldChg chg="del">
        <pc:chgData name="Juan Alejandro Peña Palacio" userId="9bc1ebb5-3bea-4794-be41-2d309de71ac8" providerId="ADAL" clId="{9BC21412-734F-4195-8CDC-E5F1058E695A}" dt="2024-08-26T23:52:20.994" v="0" actId="47"/>
        <pc:sldMkLst>
          <pc:docMk/>
          <pc:sldMk cId="2305301470" sldId="839"/>
        </pc:sldMkLst>
      </pc:sldChg>
      <pc:sldChg chg="del">
        <pc:chgData name="Juan Alejandro Peña Palacio" userId="9bc1ebb5-3bea-4794-be41-2d309de71ac8" providerId="ADAL" clId="{9BC21412-734F-4195-8CDC-E5F1058E695A}" dt="2024-08-26T23:52:20.994" v="0" actId="47"/>
        <pc:sldMkLst>
          <pc:docMk/>
          <pc:sldMk cId="2478469475" sldId="840"/>
        </pc:sldMkLst>
      </pc:sldChg>
      <pc:sldChg chg="del">
        <pc:chgData name="Juan Alejandro Peña Palacio" userId="9bc1ebb5-3bea-4794-be41-2d309de71ac8" providerId="ADAL" clId="{9BC21412-734F-4195-8CDC-E5F1058E695A}" dt="2024-08-26T23:52:20.994" v="0" actId="47"/>
        <pc:sldMkLst>
          <pc:docMk/>
          <pc:sldMk cId="4259157271" sldId="883"/>
        </pc:sldMkLst>
      </pc:sldChg>
      <pc:sldChg chg="del">
        <pc:chgData name="Juan Alejandro Peña Palacio" userId="9bc1ebb5-3bea-4794-be41-2d309de71ac8" providerId="ADAL" clId="{9BC21412-734F-4195-8CDC-E5F1058E695A}" dt="2024-08-26T23:52:20.994" v="0" actId="47"/>
        <pc:sldMkLst>
          <pc:docMk/>
          <pc:sldMk cId="3351912963" sldId="925"/>
        </pc:sldMkLst>
      </pc:sldChg>
      <pc:sldChg chg="del">
        <pc:chgData name="Juan Alejandro Peña Palacio" userId="9bc1ebb5-3bea-4794-be41-2d309de71ac8" providerId="ADAL" clId="{9BC21412-734F-4195-8CDC-E5F1058E695A}" dt="2024-08-26T23:52:20.994" v="0" actId="47"/>
        <pc:sldMkLst>
          <pc:docMk/>
          <pc:sldMk cId="286792710" sldId="926"/>
        </pc:sldMkLst>
      </pc:sldChg>
      <pc:sldChg chg="addSp delSp modSp mod delAnim modAnim">
        <pc:chgData name="Juan Alejandro Peña Palacio" userId="9bc1ebb5-3bea-4794-be41-2d309de71ac8" providerId="ADAL" clId="{9BC21412-734F-4195-8CDC-E5F1058E695A}" dt="2024-08-27T00:05:50.453" v="1504" actId="20577"/>
        <pc:sldMkLst>
          <pc:docMk/>
          <pc:sldMk cId="1072506330" sldId="927"/>
        </pc:sldMkLst>
        <pc:spChg chg="add mod">
          <ac:chgData name="Juan Alejandro Peña Palacio" userId="9bc1ebb5-3bea-4794-be41-2d309de71ac8" providerId="ADAL" clId="{9BC21412-734F-4195-8CDC-E5F1058E695A}" dt="2024-08-27T00:05:17.620" v="1485" actId="1076"/>
          <ac:spMkLst>
            <pc:docMk/>
            <pc:sldMk cId="1072506330" sldId="927"/>
            <ac:spMk id="5" creationId="{7C2DC20D-A8E2-66BD-6871-34225C20263C}"/>
          </ac:spMkLst>
        </pc:spChg>
        <pc:spChg chg="mod">
          <ac:chgData name="Juan Alejandro Peña Palacio" userId="9bc1ebb5-3bea-4794-be41-2d309de71ac8" providerId="ADAL" clId="{9BC21412-734F-4195-8CDC-E5F1058E695A}" dt="2024-08-27T00:05:11.534" v="1484" actId="20577"/>
          <ac:spMkLst>
            <pc:docMk/>
            <pc:sldMk cId="1072506330" sldId="927"/>
            <ac:spMk id="3074" creationId="{00000000-0000-0000-0000-000000000000}"/>
          </ac:spMkLst>
        </pc:spChg>
        <pc:graphicFrameChg chg="mod modGraphic">
          <ac:chgData name="Juan Alejandro Peña Palacio" userId="9bc1ebb5-3bea-4794-be41-2d309de71ac8" providerId="ADAL" clId="{9BC21412-734F-4195-8CDC-E5F1058E695A}" dt="2024-08-27T00:05:50.453" v="1504" actId="20577"/>
          <ac:graphicFrameMkLst>
            <pc:docMk/>
            <pc:sldMk cId="1072506330" sldId="927"/>
            <ac:graphicFrameMk id="7" creationId="{00000000-0000-0000-0000-000000000000}"/>
          </ac:graphicFrameMkLst>
        </pc:graphicFrameChg>
        <pc:picChg chg="del">
          <ac:chgData name="Juan Alejandro Peña Palacio" userId="9bc1ebb5-3bea-4794-be41-2d309de71ac8" providerId="ADAL" clId="{9BC21412-734F-4195-8CDC-E5F1058E695A}" dt="2024-08-26T23:52:24.873" v="1" actId="478"/>
          <ac:picMkLst>
            <pc:docMk/>
            <pc:sldMk cId="1072506330" sldId="927"/>
            <ac:picMk id="13" creationId="{BE4CCF34-D7BF-095C-51F7-6E916E7A8843}"/>
          </ac:picMkLst>
        </pc:picChg>
      </pc:sldChg>
      <pc:sldChg chg="del">
        <pc:chgData name="Juan Alejandro Peña Palacio" userId="9bc1ebb5-3bea-4794-be41-2d309de71ac8" providerId="ADAL" clId="{9BC21412-734F-4195-8CDC-E5F1058E695A}" dt="2024-08-26T23:52:29.784" v="2" actId="47"/>
        <pc:sldMkLst>
          <pc:docMk/>
          <pc:sldMk cId="1181135169" sldId="928"/>
        </pc:sldMkLst>
      </pc:sldChg>
      <pc:sldChg chg="del">
        <pc:chgData name="Juan Alejandro Peña Palacio" userId="9bc1ebb5-3bea-4794-be41-2d309de71ac8" providerId="ADAL" clId="{9BC21412-734F-4195-8CDC-E5F1058E695A}" dt="2024-08-26T23:52:29.784" v="2" actId="47"/>
        <pc:sldMkLst>
          <pc:docMk/>
          <pc:sldMk cId="2875402305" sldId="929"/>
        </pc:sldMkLst>
      </pc:sldChg>
      <pc:sldMasterChg chg="del delSldLayout">
        <pc:chgData name="Juan Alejandro Peña Palacio" userId="9bc1ebb5-3bea-4794-be41-2d309de71ac8" providerId="ADAL" clId="{9BC21412-734F-4195-8CDC-E5F1058E695A}" dt="2024-08-26T23:52:20.994" v="0" actId="47"/>
        <pc:sldMasterMkLst>
          <pc:docMk/>
          <pc:sldMasterMk cId="2077650844" sldId="2147483708"/>
        </pc:sldMasterMkLst>
        <pc:sldLayoutChg chg="del">
          <pc:chgData name="Juan Alejandro Peña Palacio" userId="9bc1ebb5-3bea-4794-be41-2d309de71ac8" providerId="ADAL" clId="{9BC21412-734F-4195-8CDC-E5F1058E695A}" dt="2024-08-26T23:52:20.994" v="0" actId="47"/>
          <pc:sldLayoutMkLst>
            <pc:docMk/>
            <pc:sldMasterMk cId="2077650844" sldId="2147483708"/>
            <pc:sldLayoutMk cId="2266830836" sldId="2147483709"/>
          </pc:sldLayoutMkLst>
        </pc:sldLayoutChg>
        <pc:sldLayoutChg chg="del">
          <pc:chgData name="Juan Alejandro Peña Palacio" userId="9bc1ebb5-3bea-4794-be41-2d309de71ac8" providerId="ADAL" clId="{9BC21412-734F-4195-8CDC-E5F1058E695A}" dt="2024-08-26T23:52:20.994" v="0" actId="47"/>
          <pc:sldLayoutMkLst>
            <pc:docMk/>
            <pc:sldMasterMk cId="2077650844" sldId="2147483708"/>
            <pc:sldLayoutMk cId="1919120406" sldId="2147483710"/>
          </pc:sldLayoutMkLst>
        </pc:sldLayoutChg>
        <pc:sldLayoutChg chg="del">
          <pc:chgData name="Juan Alejandro Peña Palacio" userId="9bc1ebb5-3bea-4794-be41-2d309de71ac8" providerId="ADAL" clId="{9BC21412-734F-4195-8CDC-E5F1058E695A}" dt="2024-08-26T23:52:20.994" v="0" actId="47"/>
          <pc:sldLayoutMkLst>
            <pc:docMk/>
            <pc:sldMasterMk cId="2077650844" sldId="2147483708"/>
            <pc:sldLayoutMk cId="694704889" sldId="2147483711"/>
          </pc:sldLayoutMkLst>
        </pc:sldLayoutChg>
        <pc:sldLayoutChg chg="del">
          <pc:chgData name="Juan Alejandro Peña Palacio" userId="9bc1ebb5-3bea-4794-be41-2d309de71ac8" providerId="ADAL" clId="{9BC21412-734F-4195-8CDC-E5F1058E695A}" dt="2024-08-26T23:52:20.994" v="0" actId="47"/>
          <pc:sldLayoutMkLst>
            <pc:docMk/>
            <pc:sldMasterMk cId="2077650844" sldId="2147483708"/>
            <pc:sldLayoutMk cId="2972950014" sldId="2147483712"/>
          </pc:sldLayoutMkLst>
        </pc:sldLayoutChg>
        <pc:sldLayoutChg chg="del">
          <pc:chgData name="Juan Alejandro Peña Palacio" userId="9bc1ebb5-3bea-4794-be41-2d309de71ac8" providerId="ADAL" clId="{9BC21412-734F-4195-8CDC-E5F1058E695A}" dt="2024-08-26T23:52:20.994" v="0" actId="47"/>
          <pc:sldLayoutMkLst>
            <pc:docMk/>
            <pc:sldMasterMk cId="2077650844" sldId="2147483708"/>
            <pc:sldLayoutMk cId="2619354694" sldId="2147483713"/>
          </pc:sldLayoutMkLst>
        </pc:sldLayoutChg>
        <pc:sldLayoutChg chg="del">
          <pc:chgData name="Juan Alejandro Peña Palacio" userId="9bc1ebb5-3bea-4794-be41-2d309de71ac8" providerId="ADAL" clId="{9BC21412-734F-4195-8CDC-E5F1058E695A}" dt="2024-08-26T23:52:20.994" v="0" actId="47"/>
          <pc:sldLayoutMkLst>
            <pc:docMk/>
            <pc:sldMasterMk cId="2077650844" sldId="2147483708"/>
            <pc:sldLayoutMk cId="1416849303" sldId="2147483714"/>
          </pc:sldLayoutMkLst>
        </pc:sldLayoutChg>
        <pc:sldLayoutChg chg="del">
          <pc:chgData name="Juan Alejandro Peña Palacio" userId="9bc1ebb5-3bea-4794-be41-2d309de71ac8" providerId="ADAL" clId="{9BC21412-734F-4195-8CDC-E5F1058E695A}" dt="2024-08-26T23:52:20.994" v="0" actId="47"/>
          <pc:sldLayoutMkLst>
            <pc:docMk/>
            <pc:sldMasterMk cId="2077650844" sldId="2147483708"/>
            <pc:sldLayoutMk cId="1601081476" sldId="2147483715"/>
          </pc:sldLayoutMkLst>
        </pc:sldLayoutChg>
        <pc:sldLayoutChg chg="del">
          <pc:chgData name="Juan Alejandro Peña Palacio" userId="9bc1ebb5-3bea-4794-be41-2d309de71ac8" providerId="ADAL" clId="{9BC21412-734F-4195-8CDC-E5F1058E695A}" dt="2024-08-26T23:52:20.994" v="0" actId="47"/>
          <pc:sldLayoutMkLst>
            <pc:docMk/>
            <pc:sldMasterMk cId="2077650844" sldId="2147483708"/>
            <pc:sldLayoutMk cId="3218413994" sldId="2147483716"/>
          </pc:sldLayoutMkLst>
        </pc:sldLayoutChg>
        <pc:sldLayoutChg chg="del">
          <pc:chgData name="Juan Alejandro Peña Palacio" userId="9bc1ebb5-3bea-4794-be41-2d309de71ac8" providerId="ADAL" clId="{9BC21412-734F-4195-8CDC-E5F1058E695A}" dt="2024-08-26T23:52:20.994" v="0" actId="47"/>
          <pc:sldLayoutMkLst>
            <pc:docMk/>
            <pc:sldMasterMk cId="2077650844" sldId="2147483708"/>
            <pc:sldLayoutMk cId="3712951719" sldId="2147483717"/>
          </pc:sldLayoutMkLst>
        </pc:sldLayoutChg>
        <pc:sldLayoutChg chg="del">
          <pc:chgData name="Juan Alejandro Peña Palacio" userId="9bc1ebb5-3bea-4794-be41-2d309de71ac8" providerId="ADAL" clId="{9BC21412-734F-4195-8CDC-E5F1058E695A}" dt="2024-08-26T23:52:20.994" v="0" actId="47"/>
          <pc:sldLayoutMkLst>
            <pc:docMk/>
            <pc:sldMasterMk cId="2077650844" sldId="2147483708"/>
            <pc:sldLayoutMk cId="641684149" sldId="2147483718"/>
          </pc:sldLayoutMkLst>
        </pc:sldLayoutChg>
        <pc:sldLayoutChg chg="del">
          <pc:chgData name="Juan Alejandro Peña Palacio" userId="9bc1ebb5-3bea-4794-be41-2d309de71ac8" providerId="ADAL" clId="{9BC21412-734F-4195-8CDC-E5F1058E695A}" dt="2024-08-26T23:52:20.994" v="0" actId="47"/>
          <pc:sldLayoutMkLst>
            <pc:docMk/>
            <pc:sldMasterMk cId="2077650844" sldId="2147483708"/>
            <pc:sldLayoutMk cId="1965988000" sldId="2147483719"/>
          </pc:sldLayoutMkLst>
        </pc:sldLayoutChg>
      </pc:sldMasterChg>
      <pc:sldMasterChg chg="del delSldLayout">
        <pc:chgData name="Juan Alejandro Peña Palacio" userId="9bc1ebb5-3bea-4794-be41-2d309de71ac8" providerId="ADAL" clId="{9BC21412-734F-4195-8CDC-E5F1058E695A}" dt="2024-08-26T23:52:29.784" v="2" actId="47"/>
        <pc:sldMasterMkLst>
          <pc:docMk/>
          <pc:sldMasterMk cId="531899489" sldId="2147483732"/>
        </pc:sldMasterMkLst>
        <pc:sldLayoutChg chg="del">
          <pc:chgData name="Juan Alejandro Peña Palacio" userId="9bc1ebb5-3bea-4794-be41-2d309de71ac8" providerId="ADAL" clId="{9BC21412-734F-4195-8CDC-E5F1058E695A}" dt="2024-08-26T23:52:29.784" v="2" actId="47"/>
          <pc:sldLayoutMkLst>
            <pc:docMk/>
            <pc:sldMasterMk cId="531899489" sldId="2147483732"/>
            <pc:sldLayoutMk cId="2927827607" sldId="2147483733"/>
          </pc:sldLayoutMkLst>
        </pc:sldLayoutChg>
        <pc:sldLayoutChg chg="del">
          <pc:chgData name="Juan Alejandro Peña Palacio" userId="9bc1ebb5-3bea-4794-be41-2d309de71ac8" providerId="ADAL" clId="{9BC21412-734F-4195-8CDC-E5F1058E695A}" dt="2024-08-26T23:52:29.784" v="2" actId="47"/>
          <pc:sldLayoutMkLst>
            <pc:docMk/>
            <pc:sldMasterMk cId="531899489" sldId="2147483732"/>
            <pc:sldLayoutMk cId="3581696019" sldId="2147483734"/>
          </pc:sldLayoutMkLst>
        </pc:sldLayoutChg>
        <pc:sldLayoutChg chg="del">
          <pc:chgData name="Juan Alejandro Peña Palacio" userId="9bc1ebb5-3bea-4794-be41-2d309de71ac8" providerId="ADAL" clId="{9BC21412-734F-4195-8CDC-E5F1058E695A}" dt="2024-08-26T23:52:29.784" v="2" actId="47"/>
          <pc:sldLayoutMkLst>
            <pc:docMk/>
            <pc:sldMasterMk cId="531899489" sldId="2147483732"/>
            <pc:sldLayoutMk cId="4129431646" sldId="2147483735"/>
          </pc:sldLayoutMkLst>
        </pc:sldLayoutChg>
        <pc:sldLayoutChg chg="del">
          <pc:chgData name="Juan Alejandro Peña Palacio" userId="9bc1ebb5-3bea-4794-be41-2d309de71ac8" providerId="ADAL" clId="{9BC21412-734F-4195-8CDC-E5F1058E695A}" dt="2024-08-26T23:52:29.784" v="2" actId="47"/>
          <pc:sldLayoutMkLst>
            <pc:docMk/>
            <pc:sldMasterMk cId="531899489" sldId="2147483732"/>
            <pc:sldLayoutMk cId="1813184001" sldId="2147483736"/>
          </pc:sldLayoutMkLst>
        </pc:sldLayoutChg>
        <pc:sldLayoutChg chg="del">
          <pc:chgData name="Juan Alejandro Peña Palacio" userId="9bc1ebb5-3bea-4794-be41-2d309de71ac8" providerId="ADAL" clId="{9BC21412-734F-4195-8CDC-E5F1058E695A}" dt="2024-08-26T23:52:29.784" v="2" actId="47"/>
          <pc:sldLayoutMkLst>
            <pc:docMk/>
            <pc:sldMasterMk cId="531899489" sldId="2147483732"/>
            <pc:sldLayoutMk cId="4285700644" sldId="2147483737"/>
          </pc:sldLayoutMkLst>
        </pc:sldLayoutChg>
        <pc:sldLayoutChg chg="del">
          <pc:chgData name="Juan Alejandro Peña Palacio" userId="9bc1ebb5-3bea-4794-be41-2d309de71ac8" providerId="ADAL" clId="{9BC21412-734F-4195-8CDC-E5F1058E695A}" dt="2024-08-26T23:52:29.784" v="2" actId="47"/>
          <pc:sldLayoutMkLst>
            <pc:docMk/>
            <pc:sldMasterMk cId="531899489" sldId="2147483732"/>
            <pc:sldLayoutMk cId="301612504" sldId="2147483738"/>
          </pc:sldLayoutMkLst>
        </pc:sldLayoutChg>
        <pc:sldLayoutChg chg="del">
          <pc:chgData name="Juan Alejandro Peña Palacio" userId="9bc1ebb5-3bea-4794-be41-2d309de71ac8" providerId="ADAL" clId="{9BC21412-734F-4195-8CDC-E5F1058E695A}" dt="2024-08-26T23:52:29.784" v="2" actId="47"/>
          <pc:sldLayoutMkLst>
            <pc:docMk/>
            <pc:sldMasterMk cId="531899489" sldId="2147483732"/>
            <pc:sldLayoutMk cId="2117386301" sldId="2147483739"/>
          </pc:sldLayoutMkLst>
        </pc:sldLayoutChg>
        <pc:sldLayoutChg chg="del">
          <pc:chgData name="Juan Alejandro Peña Palacio" userId="9bc1ebb5-3bea-4794-be41-2d309de71ac8" providerId="ADAL" clId="{9BC21412-734F-4195-8CDC-E5F1058E695A}" dt="2024-08-26T23:52:29.784" v="2" actId="47"/>
          <pc:sldLayoutMkLst>
            <pc:docMk/>
            <pc:sldMasterMk cId="531899489" sldId="2147483732"/>
            <pc:sldLayoutMk cId="1620799871" sldId="2147483740"/>
          </pc:sldLayoutMkLst>
        </pc:sldLayoutChg>
        <pc:sldLayoutChg chg="del">
          <pc:chgData name="Juan Alejandro Peña Palacio" userId="9bc1ebb5-3bea-4794-be41-2d309de71ac8" providerId="ADAL" clId="{9BC21412-734F-4195-8CDC-E5F1058E695A}" dt="2024-08-26T23:52:29.784" v="2" actId="47"/>
          <pc:sldLayoutMkLst>
            <pc:docMk/>
            <pc:sldMasterMk cId="531899489" sldId="2147483732"/>
            <pc:sldLayoutMk cId="2808524031" sldId="2147483741"/>
          </pc:sldLayoutMkLst>
        </pc:sldLayoutChg>
        <pc:sldLayoutChg chg="del">
          <pc:chgData name="Juan Alejandro Peña Palacio" userId="9bc1ebb5-3bea-4794-be41-2d309de71ac8" providerId="ADAL" clId="{9BC21412-734F-4195-8CDC-E5F1058E695A}" dt="2024-08-26T23:52:29.784" v="2" actId="47"/>
          <pc:sldLayoutMkLst>
            <pc:docMk/>
            <pc:sldMasterMk cId="531899489" sldId="2147483732"/>
            <pc:sldLayoutMk cId="2034630855" sldId="2147483742"/>
          </pc:sldLayoutMkLst>
        </pc:sldLayoutChg>
        <pc:sldLayoutChg chg="del">
          <pc:chgData name="Juan Alejandro Peña Palacio" userId="9bc1ebb5-3bea-4794-be41-2d309de71ac8" providerId="ADAL" clId="{9BC21412-734F-4195-8CDC-E5F1058E695A}" dt="2024-08-26T23:52:29.784" v="2" actId="47"/>
          <pc:sldLayoutMkLst>
            <pc:docMk/>
            <pc:sldMasterMk cId="531899489" sldId="2147483732"/>
            <pc:sldLayoutMk cId="49228584" sldId="214748374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182993-C7B9-4A32-A66D-6CE667A61065}" type="datetimeFigureOut">
              <a:rPr lang="es-ES" smtClean="0"/>
              <a:t>26/08/2024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AE5E56-5738-48BE-8566-04FCF94F544D}" type="slidenum">
              <a:rPr lang="es-ES" smtClean="0"/>
              <a:t>‹Nº›</a:t>
            </a:fld>
            <a:endParaRPr lang="es-ES"/>
          </a:p>
        </p:txBody>
      </p:sp>
    </p:spTree>
    <p:extLst>
      <p:ext uri="{BB962C8B-B14F-4D97-AF65-F5344CB8AC3E}">
        <p14:creationId xmlns:p14="http://schemas.microsoft.com/office/powerpoint/2010/main" val="2861272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a:p>
        </p:txBody>
      </p:sp>
      <p:sp>
        <p:nvSpPr>
          <p:cNvPr id="4" name="3 Marcador de número de diapositiva"/>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541B6C-F94C-46D0-AA2C-7137D13A246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3050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26/08/2024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80463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26/08/2024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718669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26/08/2024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950816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a:t>Haga clic para modificar el estilo de título del patrón</a:t>
            </a:r>
            <a:endParaRPr lang="es-ES_tradnl"/>
          </a:p>
        </p:txBody>
      </p:sp>
      <p:sp>
        <p:nvSpPr>
          <p:cNvPr id="3" name="2 Subtítulo"/>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ES_tradnl"/>
          </a:p>
        </p:txBody>
      </p:sp>
      <p:sp>
        <p:nvSpPr>
          <p:cNvPr id="4" name="Rectángulo 4"/>
          <p:cNvSpPr>
            <a:spLocks noGrp="1" noChangeArrowheads="1"/>
          </p:cNvSpPr>
          <p:nvPr>
            <p:ph type="dt" sz="half" idx="10"/>
          </p:nvPr>
        </p:nvSpPr>
        <p:spPr>
          <a:ln/>
        </p:spPr>
        <p:txBody>
          <a:bodyPr/>
          <a:lstStyle>
            <a:lvl1pPr>
              <a:defRPr/>
            </a:lvl1pPr>
          </a:lstStyle>
          <a:p>
            <a:pPr>
              <a:defRPr/>
            </a:pPr>
            <a:endParaRPr lang="es-ES">
              <a:solidFill>
                <a:srgbClr val="000000"/>
              </a:solidFill>
            </a:endParaRPr>
          </a:p>
        </p:txBody>
      </p:sp>
      <p:sp>
        <p:nvSpPr>
          <p:cNvPr id="5" name="Rectángulo 5"/>
          <p:cNvSpPr>
            <a:spLocks noGrp="1" noChangeArrowheads="1"/>
          </p:cNvSpPr>
          <p:nvPr>
            <p:ph type="ftr" sz="quarter" idx="11"/>
          </p:nvPr>
        </p:nvSpPr>
        <p:spPr>
          <a:ln/>
        </p:spPr>
        <p:txBody>
          <a:bodyPr/>
          <a:lstStyle>
            <a:lvl1pPr>
              <a:defRPr/>
            </a:lvl1pPr>
          </a:lstStyle>
          <a:p>
            <a:pPr>
              <a:defRPr/>
            </a:pPr>
            <a:endParaRPr lang="es-ES">
              <a:solidFill>
                <a:srgbClr val="000000"/>
              </a:solidFill>
            </a:endParaRPr>
          </a:p>
        </p:txBody>
      </p:sp>
      <p:sp>
        <p:nvSpPr>
          <p:cNvPr id="6" name="Rectángulo 6"/>
          <p:cNvSpPr>
            <a:spLocks noGrp="1" noChangeArrowheads="1"/>
          </p:cNvSpPr>
          <p:nvPr>
            <p:ph type="sldNum" sz="quarter" idx="12"/>
          </p:nvPr>
        </p:nvSpPr>
        <p:spPr>
          <a:ln/>
        </p:spPr>
        <p:txBody>
          <a:bodyPr/>
          <a:lstStyle>
            <a:lvl1pPr>
              <a:defRPr/>
            </a:lvl1pPr>
          </a:lstStyle>
          <a:p>
            <a:pPr>
              <a:defRPr/>
            </a:pPr>
            <a:fld id="{0EAA5967-EC53-4796-8C39-AF51B6D8071E}" type="slidenum">
              <a:rPr lang="es-ES">
                <a:solidFill>
                  <a:srgbClr val="000000"/>
                </a:solidFill>
              </a:rPr>
              <a:pPr>
                <a:defRPr/>
              </a:pPr>
              <a:t>‹Nº›</a:t>
            </a:fld>
            <a:endParaRPr lang="es-ES">
              <a:solidFill>
                <a:srgbClr val="000000"/>
              </a:solidFill>
            </a:endParaRPr>
          </a:p>
        </p:txBody>
      </p:sp>
    </p:spTree>
    <p:extLst>
      <p:ext uri="{BB962C8B-B14F-4D97-AF65-F5344CB8AC3E}">
        <p14:creationId xmlns:p14="http://schemas.microsoft.com/office/powerpoint/2010/main" val="3979724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_tradnl"/>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Rectángulo 4"/>
          <p:cNvSpPr>
            <a:spLocks noGrp="1" noChangeArrowheads="1"/>
          </p:cNvSpPr>
          <p:nvPr>
            <p:ph type="dt" sz="half" idx="10"/>
          </p:nvPr>
        </p:nvSpPr>
        <p:spPr>
          <a:ln/>
        </p:spPr>
        <p:txBody>
          <a:bodyPr/>
          <a:lstStyle>
            <a:lvl1pPr>
              <a:defRPr/>
            </a:lvl1pPr>
          </a:lstStyle>
          <a:p>
            <a:pPr>
              <a:defRPr/>
            </a:pPr>
            <a:endParaRPr lang="es-ES">
              <a:solidFill>
                <a:srgbClr val="000000"/>
              </a:solidFill>
            </a:endParaRPr>
          </a:p>
        </p:txBody>
      </p:sp>
      <p:sp>
        <p:nvSpPr>
          <p:cNvPr id="5" name="Rectángulo 5"/>
          <p:cNvSpPr>
            <a:spLocks noGrp="1" noChangeArrowheads="1"/>
          </p:cNvSpPr>
          <p:nvPr>
            <p:ph type="ftr" sz="quarter" idx="11"/>
          </p:nvPr>
        </p:nvSpPr>
        <p:spPr>
          <a:ln/>
        </p:spPr>
        <p:txBody>
          <a:bodyPr/>
          <a:lstStyle>
            <a:lvl1pPr>
              <a:defRPr/>
            </a:lvl1pPr>
          </a:lstStyle>
          <a:p>
            <a:pPr>
              <a:defRPr/>
            </a:pPr>
            <a:endParaRPr lang="es-ES">
              <a:solidFill>
                <a:srgbClr val="000000"/>
              </a:solidFill>
            </a:endParaRPr>
          </a:p>
        </p:txBody>
      </p:sp>
      <p:sp>
        <p:nvSpPr>
          <p:cNvPr id="6" name="Rectángulo 6"/>
          <p:cNvSpPr>
            <a:spLocks noGrp="1" noChangeArrowheads="1"/>
          </p:cNvSpPr>
          <p:nvPr>
            <p:ph type="sldNum" sz="quarter" idx="12"/>
          </p:nvPr>
        </p:nvSpPr>
        <p:spPr>
          <a:ln/>
        </p:spPr>
        <p:txBody>
          <a:bodyPr/>
          <a:lstStyle>
            <a:lvl1pPr>
              <a:defRPr/>
            </a:lvl1pPr>
          </a:lstStyle>
          <a:p>
            <a:pPr>
              <a:defRPr/>
            </a:pPr>
            <a:fld id="{5304F0FE-59E4-423A-A160-5EA319482826}" type="slidenum">
              <a:rPr lang="es-ES">
                <a:solidFill>
                  <a:srgbClr val="000000"/>
                </a:solidFill>
              </a:rPr>
              <a:pPr>
                <a:defRPr/>
              </a:pPr>
              <a:t>‹Nº›</a:t>
            </a:fld>
            <a:endParaRPr lang="es-ES">
              <a:solidFill>
                <a:srgbClr val="000000"/>
              </a:solidFill>
            </a:endParaRPr>
          </a:p>
        </p:txBody>
      </p:sp>
    </p:spTree>
    <p:extLst>
      <p:ext uri="{BB962C8B-B14F-4D97-AF65-F5344CB8AC3E}">
        <p14:creationId xmlns:p14="http://schemas.microsoft.com/office/powerpoint/2010/main" val="985390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a:t>Haga clic para modificar el estilo de título del patrón</a:t>
            </a:r>
            <a:endParaRPr lang="es-ES_tradnl"/>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ángulo 4"/>
          <p:cNvSpPr>
            <a:spLocks noGrp="1" noChangeArrowheads="1"/>
          </p:cNvSpPr>
          <p:nvPr>
            <p:ph type="dt" sz="half" idx="10"/>
          </p:nvPr>
        </p:nvSpPr>
        <p:spPr>
          <a:ln/>
        </p:spPr>
        <p:txBody>
          <a:bodyPr/>
          <a:lstStyle>
            <a:lvl1pPr>
              <a:defRPr/>
            </a:lvl1pPr>
          </a:lstStyle>
          <a:p>
            <a:pPr>
              <a:defRPr/>
            </a:pPr>
            <a:endParaRPr lang="es-ES">
              <a:solidFill>
                <a:srgbClr val="000000"/>
              </a:solidFill>
            </a:endParaRPr>
          </a:p>
        </p:txBody>
      </p:sp>
      <p:sp>
        <p:nvSpPr>
          <p:cNvPr id="5" name="Rectángulo 5"/>
          <p:cNvSpPr>
            <a:spLocks noGrp="1" noChangeArrowheads="1"/>
          </p:cNvSpPr>
          <p:nvPr>
            <p:ph type="ftr" sz="quarter" idx="11"/>
          </p:nvPr>
        </p:nvSpPr>
        <p:spPr>
          <a:ln/>
        </p:spPr>
        <p:txBody>
          <a:bodyPr/>
          <a:lstStyle>
            <a:lvl1pPr>
              <a:defRPr/>
            </a:lvl1pPr>
          </a:lstStyle>
          <a:p>
            <a:pPr>
              <a:defRPr/>
            </a:pPr>
            <a:endParaRPr lang="es-ES">
              <a:solidFill>
                <a:srgbClr val="000000"/>
              </a:solidFill>
            </a:endParaRPr>
          </a:p>
        </p:txBody>
      </p:sp>
      <p:sp>
        <p:nvSpPr>
          <p:cNvPr id="6" name="Rectángulo 6"/>
          <p:cNvSpPr>
            <a:spLocks noGrp="1" noChangeArrowheads="1"/>
          </p:cNvSpPr>
          <p:nvPr>
            <p:ph type="sldNum" sz="quarter" idx="12"/>
          </p:nvPr>
        </p:nvSpPr>
        <p:spPr>
          <a:ln/>
        </p:spPr>
        <p:txBody>
          <a:bodyPr/>
          <a:lstStyle>
            <a:lvl1pPr>
              <a:defRPr/>
            </a:lvl1pPr>
          </a:lstStyle>
          <a:p>
            <a:pPr>
              <a:defRPr/>
            </a:pPr>
            <a:fld id="{9D657B7A-E469-40B8-8F2C-207B7F99E213}" type="slidenum">
              <a:rPr lang="es-ES">
                <a:solidFill>
                  <a:srgbClr val="000000"/>
                </a:solidFill>
              </a:rPr>
              <a:pPr>
                <a:defRPr/>
              </a:pPr>
              <a:t>‹Nº›</a:t>
            </a:fld>
            <a:endParaRPr lang="es-ES">
              <a:solidFill>
                <a:srgbClr val="000000"/>
              </a:solidFill>
            </a:endParaRPr>
          </a:p>
        </p:txBody>
      </p:sp>
    </p:spTree>
    <p:extLst>
      <p:ext uri="{BB962C8B-B14F-4D97-AF65-F5344CB8AC3E}">
        <p14:creationId xmlns:p14="http://schemas.microsoft.com/office/powerpoint/2010/main" val="1278167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_tradnl"/>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Rectángulo 4"/>
          <p:cNvSpPr>
            <a:spLocks noGrp="1" noChangeArrowheads="1"/>
          </p:cNvSpPr>
          <p:nvPr>
            <p:ph type="dt" sz="half" idx="10"/>
          </p:nvPr>
        </p:nvSpPr>
        <p:spPr>
          <a:ln/>
        </p:spPr>
        <p:txBody>
          <a:bodyPr/>
          <a:lstStyle>
            <a:lvl1pPr>
              <a:defRPr/>
            </a:lvl1pPr>
          </a:lstStyle>
          <a:p>
            <a:pPr>
              <a:defRPr/>
            </a:pPr>
            <a:endParaRPr lang="es-ES">
              <a:solidFill>
                <a:srgbClr val="000000"/>
              </a:solidFill>
            </a:endParaRPr>
          </a:p>
        </p:txBody>
      </p:sp>
      <p:sp>
        <p:nvSpPr>
          <p:cNvPr id="6" name="Rectángulo 5"/>
          <p:cNvSpPr>
            <a:spLocks noGrp="1" noChangeArrowheads="1"/>
          </p:cNvSpPr>
          <p:nvPr>
            <p:ph type="ftr" sz="quarter" idx="11"/>
          </p:nvPr>
        </p:nvSpPr>
        <p:spPr>
          <a:ln/>
        </p:spPr>
        <p:txBody>
          <a:bodyPr/>
          <a:lstStyle>
            <a:lvl1pPr>
              <a:defRPr/>
            </a:lvl1pPr>
          </a:lstStyle>
          <a:p>
            <a:pPr>
              <a:defRPr/>
            </a:pPr>
            <a:endParaRPr lang="es-ES">
              <a:solidFill>
                <a:srgbClr val="000000"/>
              </a:solidFill>
            </a:endParaRPr>
          </a:p>
        </p:txBody>
      </p:sp>
      <p:sp>
        <p:nvSpPr>
          <p:cNvPr id="7" name="Rectángulo 6"/>
          <p:cNvSpPr>
            <a:spLocks noGrp="1" noChangeArrowheads="1"/>
          </p:cNvSpPr>
          <p:nvPr>
            <p:ph type="sldNum" sz="quarter" idx="12"/>
          </p:nvPr>
        </p:nvSpPr>
        <p:spPr>
          <a:ln/>
        </p:spPr>
        <p:txBody>
          <a:bodyPr/>
          <a:lstStyle>
            <a:lvl1pPr>
              <a:defRPr/>
            </a:lvl1pPr>
          </a:lstStyle>
          <a:p>
            <a:pPr>
              <a:defRPr/>
            </a:pPr>
            <a:fld id="{23D6CE38-6E7E-4AFA-B080-B479F53C6E06}" type="slidenum">
              <a:rPr lang="es-ES">
                <a:solidFill>
                  <a:srgbClr val="000000"/>
                </a:solidFill>
              </a:rPr>
              <a:pPr>
                <a:defRPr/>
              </a:pPr>
              <a:t>‹Nº›</a:t>
            </a:fld>
            <a:endParaRPr lang="es-ES">
              <a:solidFill>
                <a:srgbClr val="000000"/>
              </a:solidFill>
            </a:endParaRPr>
          </a:p>
        </p:txBody>
      </p:sp>
    </p:spTree>
    <p:extLst>
      <p:ext uri="{BB962C8B-B14F-4D97-AF65-F5344CB8AC3E}">
        <p14:creationId xmlns:p14="http://schemas.microsoft.com/office/powerpoint/2010/main" val="3840021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ES_tradnl"/>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Rectángulo 4"/>
          <p:cNvSpPr>
            <a:spLocks noGrp="1" noChangeArrowheads="1"/>
          </p:cNvSpPr>
          <p:nvPr>
            <p:ph type="dt" sz="half" idx="10"/>
          </p:nvPr>
        </p:nvSpPr>
        <p:spPr>
          <a:ln/>
        </p:spPr>
        <p:txBody>
          <a:bodyPr/>
          <a:lstStyle>
            <a:lvl1pPr>
              <a:defRPr/>
            </a:lvl1pPr>
          </a:lstStyle>
          <a:p>
            <a:pPr>
              <a:defRPr/>
            </a:pPr>
            <a:endParaRPr lang="es-ES">
              <a:solidFill>
                <a:srgbClr val="000000"/>
              </a:solidFill>
            </a:endParaRPr>
          </a:p>
        </p:txBody>
      </p:sp>
      <p:sp>
        <p:nvSpPr>
          <p:cNvPr id="8" name="Rectángulo 5"/>
          <p:cNvSpPr>
            <a:spLocks noGrp="1" noChangeArrowheads="1"/>
          </p:cNvSpPr>
          <p:nvPr>
            <p:ph type="ftr" sz="quarter" idx="11"/>
          </p:nvPr>
        </p:nvSpPr>
        <p:spPr>
          <a:ln/>
        </p:spPr>
        <p:txBody>
          <a:bodyPr/>
          <a:lstStyle>
            <a:lvl1pPr>
              <a:defRPr/>
            </a:lvl1pPr>
          </a:lstStyle>
          <a:p>
            <a:pPr>
              <a:defRPr/>
            </a:pPr>
            <a:endParaRPr lang="es-ES">
              <a:solidFill>
                <a:srgbClr val="000000"/>
              </a:solidFill>
            </a:endParaRPr>
          </a:p>
        </p:txBody>
      </p:sp>
      <p:sp>
        <p:nvSpPr>
          <p:cNvPr id="9" name="Rectángulo 6"/>
          <p:cNvSpPr>
            <a:spLocks noGrp="1" noChangeArrowheads="1"/>
          </p:cNvSpPr>
          <p:nvPr>
            <p:ph type="sldNum" sz="quarter" idx="12"/>
          </p:nvPr>
        </p:nvSpPr>
        <p:spPr>
          <a:ln/>
        </p:spPr>
        <p:txBody>
          <a:bodyPr/>
          <a:lstStyle>
            <a:lvl1pPr>
              <a:defRPr/>
            </a:lvl1pPr>
          </a:lstStyle>
          <a:p>
            <a:pPr>
              <a:defRPr/>
            </a:pPr>
            <a:fld id="{BFC6AC7A-4E8D-4AD1-A8F0-E72829D44A9A}" type="slidenum">
              <a:rPr lang="es-ES">
                <a:solidFill>
                  <a:srgbClr val="000000"/>
                </a:solidFill>
              </a:rPr>
              <a:pPr>
                <a:defRPr/>
              </a:pPr>
              <a:t>‹Nº›</a:t>
            </a:fld>
            <a:endParaRPr lang="es-ES">
              <a:solidFill>
                <a:srgbClr val="000000"/>
              </a:solidFill>
            </a:endParaRPr>
          </a:p>
        </p:txBody>
      </p:sp>
    </p:spTree>
    <p:extLst>
      <p:ext uri="{BB962C8B-B14F-4D97-AF65-F5344CB8AC3E}">
        <p14:creationId xmlns:p14="http://schemas.microsoft.com/office/powerpoint/2010/main" val="1592566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_tradnl"/>
          </a:p>
        </p:txBody>
      </p:sp>
      <p:sp>
        <p:nvSpPr>
          <p:cNvPr id="3" name="Rectángulo 4"/>
          <p:cNvSpPr>
            <a:spLocks noGrp="1" noChangeArrowheads="1"/>
          </p:cNvSpPr>
          <p:nvPr>
            <p:ph type="dt" sz="half" idx="10"/>
          </p:nvPr>
        </p:nvSpPr>
        <p:spPr>
          <a:ln/>
        </p:spPr>
        <p:txBody>
          <a:bodyPr/>
          <a:lstStyle>
            <a:lvl1pPr>
              <a:defRPr/>
            </a:lvl1pPr>
          </a:lstStyle>
          <a:p>
            <a:pPr>
              <a:defRPr/>
            </a:pPr>
            <a:endParaRPr lang="es-ES">
              <a:solidFill>
                <a:srgbClr val="000000"/>
              </a:solidFill>
            </a:endParaRPr>
          </a:p>
        </p:txBody>
      </p:sp>
      <p:sp>
        <p:nvSpPr>
          <p:cNvPr id="4" name="Rectángulo 5"/>
          <p:cNvSpPr>
            <a:spLocks noGrp="1" noChangeArrowheads="1"/>
          </p:cNvSpPr>
          <p:nvPr>
            <p:ph type="ftr" sz="quarter" idx="11"/>
          </p:nvPr>
        </p:nvSpPr>
        <p:spPr>
          <a:ln/>
        </p:spPr>
        <p:txBody>
          <a:bodyPr/>
          <a:lstStyle>
            <a:lvl1pPr>
              <a:defRPr/>
            </a:lvl1pPr>
          </a:lstStyle>
          <a:p>
            <a:pPr>
              <a:defRPr/>
            </a:pPr>
            <a:endParaRPr lang="es-ES">
              <a:solidFill>
                <a:srgbClr val="000000"/>
              </a:solidFill>
            </a:endParaRPr>
          </a:p>
        </p:txBody>
      </p:sp>
      <p:sp>
        <p:nvSpPr>
          <p:cNvPr id="5" name="Rectángulo 6"/>
          <p:cNvSpPr>
            <a:spLocks noGrp="1" noChangeArrowheads="1"/>
          </p:cNvSpPr>
          <p:nvPr>
            <p:ph type="sldNum" sz="quarter" idx="12"/>
          </p:nvPr>
        </p:nvSpPr>
        <p:spPr>
          <a:ln/>
        </p:spPr>
        <p:txBody>
          <a:bodyPr/>
          <a:lstStyle>
            <a:lvl1pPr>
              <a:defRPr/>
            </a:lvl1pPr>
          </a:lstStyle>
          <a:p>
            <a:pPr>
              <a:defRPr/>
            </a:pPr>
            <a:fld id="{18D9B75F-76ED-4D6D-B290-19E54CDCD02E}" type="slidenum">
              <a:rPr lang="es-ES">
                <a:solidFill>
                  <a:srgbClr val="000000"/>
                </a:solidFill>
              </a:rPr>
              <a:pPr>
                <a:defRPr/>
              </a:pPr>
              <a:t>‹Nº›</a:t>
            </a:fld>
            <a:endParaRPr lang="es-ES">
              <a:solidFill>
                <a:srgbClr val="000000"/>
              </a:solidFill>
            </a:endParaRPr>
          </a:p>
        </p:txBody>
      </p:sp>
    </p:spTree>
    <p:extLst>
      <p:ext uri="{BB962C8B-B14F-4D97-AF65-F5344CB8AC3E}">
        <p14:creationId xmlns:p14="http://schemas.microsoft.com/office/powerpoint/2010/main" val="334361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ángulo 4"/>
          <p:cNvSpPr>
            <a:spLocks noGrp="1" noChangeArrowheads="1"/>
          </p:cNvSpPr>
          <p:nvPr>
            <p:ph type="dt" sz="half" idx="10"/>
          </p:nvPr>
        </p:nvSpPr>
        <p:spPr>
          <a:ln/>
        </p:spPr>
        <p:txBody>
          <a:bodyPr/>
          <a:lstStyle>
            <a:lvl1pPr>
              <a:defRPr/>
            </a:lvl1pPr>
          </a:lstStyle>
          <a:p>
            <a:pPr>
              <a:defRPr/>
            </a:pPr>
            <a:endParaRPr lang="es-ES">
              <a:solidFill>
                <a:srgbClr val="000000"/>
              </a:solidFill>
            </a:endParaRPr>
          </a:p>
        </p:txBody>
      </p:sp>
      <p:sp>
        <p:nvSpPr>
          <p:cNvPr id="3" name="Rectángulo 5"/>
          <p:cNvSpPr>
            <a:spLocks noGrp="1" noChangeArrowheads="1"/>
          </p:cNvSpPr>
          <p:nvPr>
            <p:ph type="ftr" sz="quarter" idx="11"/>
          </p:nvPr>
        </p:nvSpPr>
        <p:spPr>
          <a:ln/>
        </p:spPr>
        <p:txBody>
          <a:bodyPr/>
          <a:lstStyle>
            <a:lvl1pPr>
              <a:defRPr/>
            </a:lvl1pPr>
          </a:lstStyle>
          <a:p>
            <a:pPr>
              <a:defRPr/>
            </a:pPr>
            <a:endParaRPr lang="es-ES">
              <a:solidFill>
                <a:srgbClr val="000000"/>
              </a:solidFill>
            </a:endParaRPr>
          </a:p>
        </p:txBody>
      </p:sp>
      <p:sp>
        <p:nvSpPr>
          <p:cNvPr id="4" name="Rectángulo 6"/>
          <p:cNvSpPr>
            <a:spLocks noGrp="1" noChangeArrowheads="1"/>
          </p:cNvSpPr>
          <p:nvPr>
            <p:ph type="sldNum" sz="quarter" idx="12"/>
          </p:nvPr>
        </p:nvSpPr>
        <p:spPr>
          <a:ln/>
        </p:spPr>
        <p:txBody>
          <a:bodyPr/>
          <a:lstStyle>
            <a:lvl1pPr>
              <a:defRPr/>
            </a:lvl1pPr>
          </a:lstStyle>
          <a:p>
            <a:pPr>
              <a:defRPr/>
            </a:pPr>
            <a:fld id="{81C45B9B-7662-4473-A7FC-EE03FE5497BA}" type="slidenum">
              <a:rPr lang="es-ES">
                <a:solidFill>
                  <a:srgbClr val="000000"/>
                </a:solidFill>
              </a:rPr>
              <a:pPr>
                <a:defRPr/>
              </a:pPr>
              <a:t>‹Nº›</a:t>
            </a:fld>
            <a:endParaRPr lang="es-ES">
              <a:solidFill>
                <a:srgbClr val="000000"/>
              </a:solidFill>
            </a:endParaRPr>
          </a:p>
        </p:txBody>
      </p:sp>
    </p:spTree>
    <p:extLst>
      <p:ext uri="{BB962C8B-B14F-4D97-AF65-F5344CB8AC3E}">
        <p14:creationId xmlns:p14="http://schemas.microsoft.com/office/powerpoint/2010/main" val="2809550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a:t>Haga clic para modificar el estilo de título del patrón</a:t>
            </a:r>
            <a:endParaRPr lang="es-ES_tradnl"/>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ángulo 4"/>
          <p:cNvSpPr>
            <a:spLocks noGrp="1" noChangeArrowheads="1"/>
          </p:cNvSpPr>
          <p:nvPr>
            <p:ph type="dt" sz="half" idx="10"/>
          </p:nvPr>
        </p:nvSpPr>
        <p:spPr>
          <a:ln/>
        </p:spPr>
        <p:txBody>
          <a:bodyPr/>
          <a:lstStyle>
            <a:lvl1pPr>
              <a:defRPr/>
            </a:lvl1pPr>
          </a:lstStyle>
          <a:p>
            <a:pPr>
              <a:defRPr/>
            </a:pPr>
            <a:endParaRPr lang="es-ES">
              <a:solidFill>
                <a:srgbClr val="000000"/>
              </a:solidFill>
            </a:endParaRPr>
          </a:p>
        </p:txBody>
      </p:sp>
      <p:sp>
        <p:nvSpPr>
          <p:cNvPr id="6" name="Rectángulo 5"/>
          <p:cNvSpPr>
            <a:spLocks noGrp="1" noChangeArrowheads="1"/>
          </p:cNvSpPr>
          <p:nvPr>
            <p:ph type="ftr" sz="quarter" idx="11"/>
          </p:nvPr>
        </p:nvSpPr>
        <p:spPr>
          <a:ln/>
        </p:spPr>
        <p:txBody>
          <a:bodyPr/>
          <a:lstStyle>
            <a:lvl1pPr>
              <a:defRPr/>
            </a:lvl1pPr>
          </a:lstStyle>
          <a:p>
            <a:pPr>
              <a:defRPr/>
            </a:pPr>
            <a:endParaRPr lang="es-ES">
              <a:solidFill>
                <a:srgbClr val="000000"/>
              </a:solidFill>
            </a:endParaRPr>
          </a:p>
        </p:txBody>
      </p:sp>
      <p:sp>
        <p:nvSpPr>
          <p:cNvPr id="7" name="Rectángulo 6"/>
          <p:cNvSpPr>
            <a:spLocks noGrp="1" noChangeArrowheads="1"/>
          </p:cNvSpPr>
          <p:nvPr>
            <p:ph type="sldNum" sz="quarter" idx="12"/>
          </p:nvPr>
        </p:nvSpPr>
        <p:spPr>
          <a:ln/>
        </p:spPr>
        <p:txBody>
          <a:bodyPr/>
          <a:lstStyle>
            <a:lvl1pPr>
              <a:defRPr/>
            </a:lvl1pPr>
          </a:lstStyle>
          <a:p>
            <a:pPr>
              <a:defRPr/>
            </a:pPr>
            <a:fld id="{E27759EC-1509-43BB-8D59-39123290471C}" type="slidenum">
              <a:rPr lang="es-ES">
                <a:solidFill>
                  <a:srgbClr val="000000"/>
                </a:solidFill>
              </a:rPr>
              <a:pPr>
                <a:defRPr/>
              </a:pPr>
              <a:t>‹Nº›</a:t>
            </a:fld>
            <a:endParaRPr lang="es-ES">
              <a:solidFill>
                <a:srgbClr val="000000"/>
              </a:solidFill>
            </a:endParaRPr>
          </a:p>
        </p:txBody>
      </p:sp>
    </p:spTree>
    <p:extLst>
      <p:ext uri="{BB962C8B-B14F-4D97-AF65-F5344CB8AC3E}">
        <p14:creationId xmlns:p14="http://schemas.microsoft.com/office/powerpoint/2010/main" val="702829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26/08/2024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068515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a:t>Haga clic para modificar el estilo de título del patrón</a:t>
            </a:r>
            <a:endParaRPr lang="es-ES_tradnl"/>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_tradnl" noProof="0"/>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ángulo 4"/>
          <p:cNvSpPr>
            <a:spLocks noGrp="1" noChangeArrowheads="1"/>
          </p:cNvSpPr>
          <p:nvPr>
            <p:ph type="dt" sz="half" idx="10"/>
          </p:nvPr>
        </p:nvSpPr>
        <p:spPr>
          <a:ln/>
        </p:spPr>
        <p:txBody>
          <a:bodyPr/>
          <a:lstStyle>
            <a:lvl1pPr>
              <a:defRPr/>
            </a:lvl1pPr>
          </a:lstStyle>
          <a:p>
            <a:pPr>
              <a:defRPr/>
            </a:pPr>
            <a:endParaRPr lang="es-ES">
              <a:solidFill>
                <a:srgbClr val="000000"/>
              </a:solidFill>
            </a:endParaRPr>
          </a:p>
        </p:txBody>
      </p:sp>
      <p:sp>
        <p:nvSpPr>
          <p:cNvPr id="6" name="Rectángulo 5"/>
          <p:cNvSpPr>
            <a:spLocks noGrp="1" noChangeArrowheads="1"/>
          </p:cNvSpPr>
          <p:nvPr>
            <p:ph type="ftr" sz="quarter" idx="11"/>
          </p:nvPr>
        </p:nvSpPr>
        <p:spPr>
          <a:ln/>
        </p:spPr>
        <p:txBody>
          <a:bodyPr/>
          <a:lstStyle>
            <a:lvl1pPr>
              <a:defRPr/>
            </a:lvl1pPr>
          </a:lstStyle>
          <a:p>
            <a:pPr>
              <a:defRPr/>
            </a:pPr>
            <a:endParaRPr lang="es-ES">
              <a:solidFill>
                <a:srgbClr val="000000"/>
              </a:solidFill>
            </a:endParaRPr>
          </a:p>
        </p:txBody>
      </p:sp>
      <p:sp>
        <p:nvSpPr>
          <p:cNvPr id="7" name="Rectángulo 6"/>
          <p:cNvSpPr>
            <a:spLocks noGrp="1" noChangeArrowheads="1"/>
          </p:cNvSpPr>
          <p:nvPr>
            <p:ph type="sldNum" sz="quarter" idx="12"/>
          </p:nvPr>
        </p:nvSpPr>
        <p:spPr>
          <a:ln/>
        </p:spPr>
        <p:txBody>
          <a:bodyPr/>
          <a:lstStyle>
            <a:lvl1pPr>
              <a:defRPr/>
            </a:lvl1pPr>
          </a:lstStyle>
          <a:p>
            <a:pPr>
              <a:defRPr/>
            </a:pPr>
            <a:fld id="{169053AE-9CD1-4AE2-9F06-3C85B0CBC8EA}" type="slidenum">
              <a:rPr lang="es-ES">
                <a:solidFill>
                  <a:srgbClr val="000000"/>
                </a:solidFill>
              </a:rPr>
              <a:pPr>
                <a:defRPr/>
              </a:pPr>
              <a:t>‹Nº›</a:t>
            </a:fld>
            <a:endParaRPr lang="es-ES">
              <a:solidFill>
                <a:srgbClr val="000000"/>
              </a:solidFill>
            </a:endParaRPr>
          </a:p>
        </p:txBody>
      </p:sp>
    </p:spTree>
    <p:extLst>
      <p:ext uri="{BB962C8B-B14F-4D97-AF65-F5344CB8AC3E}">
        <p14:creationId xmlns:p14="http://schemas.microsoft.com/office/powerpoint/2010/main" val="2570947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_tradnl"/>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Rectángulo 4"/>
          <p:cNvSpPr>
            <a:spLocks noGrp="1" noChangeArrowheads="1"/>
          </p:cNvSpPr>
          <p:nvPr>
            <p:ph type="dt" sz="half" idx="10"/>
          </p:nvPr>
        </p:nvSpPr>
        <p:spPr>
          <a:ln/>
        </p:spPr>
        <p:txBody>
          <a:bodyPr/>
          <a:lstStyle>
            <a:lvl1pPr>
              <a:defRPr/>
            </a:lvl1pPr>
          </a:lstStyle>
          <a:p>
            <a:pPr>
              <a:defRPr/>
            </a:pPr>
            <a:endParaRPr lang="es-ES">
              <a:solidFill>
                <a:srgbClr val="000000"/>
              </a:solidFill>
            </a:endParaRPr>
          </a:p>
        </p:txBody>
      </p:sp>
      <p:sp>
        <p:nvSpPr>
          <p:cNvPr id="5" name="Rectángulo 5"/>
          <p:cNvSpPr>
            <a:spLocks noGrp="1" noChangeArrowheads="1"/>
          </p:cNvSpPr>
          <p:nvPr>
            <p:ph type="ftr" sz="quarter" idx="11"/>
          </p:nvPr>
        </p:nvSpPr>
        <p:spPr>
          <a:ln/>
        </p:spPr>
        <p:txBody>
          <a:bodyPr/>
          <a:lstStyle>
            <a:lvl1pPr>
              <a:defRPr/>
            </a:lvl1pPr>
          </a:lstStyle>
          <a:p>
            <a:pPr>
              <a:defRPr/>
            </a:pPr>
            <a:endParaRPr lang="es-ES">
              <a:solidFill>
                <a:srgbClr val="000000"/>
              </a:solidFill>
            </a:endParaRPr>
          </a:p>
        </p:txBody>
      </p:sp>
      <p:sp>
        <p:nvSpPr>
          <p:cNvPr id="6" name="Rectángulo 6"/>
          <p:cNvSpPr>
            <a:spLocks noGrp="1" noChangeArrowheads="1"/>
          </p:cNvSpPr>
          <p:nvPr>
            <p:ph type="sldNum" sz="quarter" idx="12"/>
          </p:nvPr>
        </p:nvSpPr>
        <p:spPr>
          <a:ln/>
        </p:spPr>
        <p:txBody>
          <a:bodyPr/>
          <a:lstStyle>
            <a:lvl1pPr>
              <a:defRPr/>
            </a:lvl1pPr>
          </a:lstStyle>
          <a:p>
            <a:pPr>
              <a:defRPr/>
            </a:pPr>
            <a:fld id="{4883CC28-76C2-4B86-AED2-5915685F44CC}" type="slidenum">
              <a:rPr lang="es-ES">
                <a:solidFill>
                  <a:srgbClr val="000000"/>
                </a:solidFill>
              </a:rPr>
              <a:pPr>
                <a:defRPr/>
              </a:pPr>
              <a:t>‹Nº›</a:t>
            </a:fld>
            <a:endParaRPr lang="es-ES">
              <a:solidFill>
                <a:srgbClr val="000000"/>
              </a:solidFill>
            </a:endParaRPr>
          </a:p>
        </p:txBody>
      </p:sp>
    </p:spTree>
    <p:extLst>
      <p:ext uri="{BB962C8B-B14F-4D97-AF65-F5344CB8AC3E}">
        <p14:creationId xmlns:p14="http://schemas.microsoft.com/office/powerpoint/2010/main" val="20592935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9"/>
            <a:ext cx="2743200" cy="5851525"/>
          </a:xfrm>
        </p:spPr>
        <p:txBody>
          <a:bodyPr vert="eaVert"/>
          <a:lstStyle/>
          <a:p>
            <a:r>
              <a:rPr lang="es-ES"/>
              <a:t>Haga clic para modificar el estilo de título del patrón</a:t>
            </a:r>
            <a:endParaRPr lang="es-ES_tradnl"/>
          </a:p>
        </p:txBody>
      </p:sp>
      <p:sp>
        <p:nvSpPr>
          <p:cNvPr id="3" name="2 Marcador de texto vertical"/>
          <p:cNvSpPr>
            <a:spLocks noGrp="1"/>
          </p:cNvSpPr>
          <p:nvPr>
            <p:ph type="body" orient="vert" idx="1"/>
          </p:nvPr>
        </p:nvSpPr>
        <p:spPr>
          <a:xfrm>
            <a:off x="609600" y="274639"/>
            <a:ext cx="80264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Rectángulo 4"/>
          <p:cNvSpPr>
            <a:spLocks noGrp="1" noChangeArrowheads="1"/>
          </p:cNvSpPr>
          <p:nvPr>
            <p:ph type="dt" sz="half" idx="10"/>
          </p:nvPr>
        </p:nvSpPr>
        <p:spPr>
          <a:ln/>
        </p:spPr>
        <p:txBody>
          <a:bodyPr/>
          <a:lstStyle>
            <a:lvl1pPr>
              <a:defRPr/>
            </a:lvl1pPr>
          </a:lstStyle>
          <a:p>
            <a:pPr>
              <a:defRPr/>
            </a:pPr>
            <a:endParaRPr lang="es-ES">
              <a:solidFill>
                <a:srgbClr val="000000"/>
              </a:solidFill>
            </a:endParaRPr>
          </a:p>
        </p:txBody>
      </p:sp>
      <p:sp>
        <p:nvSpPr>
          <p:cNvPr id="5" name="Rectángulo 5"/>
          <p:cNvSpPr>
            <a:spLocks noGrp="1" noChangeArrowheads="1"/>
          </p:cNvSpPr>
          <p:nvPr>
            <p:ph type="ftr" sz="quarter" idx="11"/>
          </p:nvPr>
        </p:nvSpPr>
        <p:spPr>
          <a:ln/>
        </p:spPr>
        <p:txBody>
          <a:bodyPr/>
          <a:lstStyle>
            <a:lvl1pPr>
              <a:defRPr/>
            </a:lvl1pPr>
          </a:lstStyle>
          <a:p>
            <a:pPr>
              <a:defRPr/>
            </a:pPr>
            <a:endParaRPr lang="es-ES">
              <a:solidFill>
                <a:srgbClr val="000000"/>
              </a:solidFill>
            </a:endParaRPr>
          </a:p>
        </p:txBody>
      </p:sp>
      <p:sp>
        <p:nvSpPr>
          <p:cNvPr id="6" name="Rectángulo 6"/>
          <p:cNvSpPr>
            <a:spLocks noGrp="1" noChangeArrowheads="1"/>
          </p:cNvSpPr>
          <p:nvPr>
            <p:ph type="sldNum" sz="quarter" idx="12"/>
          </p:nvPr>
        </p:nvSpPr>
        <p:spPr>
          <a:ln/>
        </p:spPr>
        <p:txBody>
          <a:bodyPr/>
          <a:lstStyle>
            <a:lvl1pPr>
              <a:defRPr/>
            </a:lvl1pPr>
          </a:lstStyle>
          <a:p>
            <a:pPr>
              <a:defRPr/>
            </a:pPr>
            <a:fld id="{6E529CA7-FEFA-4149-84A5-64065B0A9109}" type="slidenum">
              <a:rPr lang="es-ES">
                <a:solidFill>
                  <a:srgbClr val="000000"/>
                </a:solidFill>
              </a:rPr>
              <a:pPr>
                <a:defRPr/>
              </a:pPr>
              <a:t>‹Nº›</a:t>
            </a:fld>
            <a:endParaRPr lang="es-ES">
              <a:solidFill>
                <a:srgbClr val="000000"/>
              </a:solidFill>
            </a:endParaRPr>
          </a:p>
        </p:txBody>
      </p:sp>
    </p:spTree>
    <p:extLst>
      <p:ext uri="{BB962C8B-B14F-4D97-AF65-F5344CB8AC3E}">
        <p14:creationId xmlns:p14="http://schemas.microsoft.com/office/powerpoint/2010/main" val="2167158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382926-025C-4492-A007-36A806BCA0F4}" type="datetimeFigureOut">
              <a:rPr lang="es-ES" smtClean="0"/>
              <a:t>26/08/2024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522648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9382926-025C-4492-A007-36A806BCA0F4}" type="datetimeFigureOut">
              <a:rPr lang="es-ES" smtClean="0"/>
              <a:t>26/08/2024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4114208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9382926-025C-4492-A007-36A806BCA0F4}" type="datetimeFigureOut">
              <a:rPr lang="es-ES" smtClean="0"/>
              <a:t>26/08/2024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599935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9382926-025C-4492-A007-36A806BCA0F4}" type="datetimeFigureOut">
              <a:rPr lang="es-ES" smtClean="0"/>
              <a:t>26/08/2024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2837781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82926-025C-4492-A007-36A806BCA0F4}" type="datetimeFigureOut">
              <a:rPr lang="es-ES" smtClean="0"/>
              <a:t>26/08/2024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2087023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26/08/2024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565763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26/08/2024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2771934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82926-025C-4492-A007-36A806BCA0F4}" type="datetimeFigureOut">
              <a:rPr lang="es-ES" smtClean="0"/>
              <a:t>26/08/2024</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AC946-410E-4677-B1D6-226A086D226C}" type="slidenum">
              <a:rPr lang="es-ES" smtClean="0"/>
              <a:t>‹Nº›</a:t>
            </a:fld>
            <a:endParaRPr lang="es-ES"/>
          </a:p>
        </p:txBody>
      </p:sp>
    </p:spTree>
    <p:extLst>
      <p:ext uri="{BB962C8B-B14F-4D97-AF65-F5344CB8AC3E}">
        <p14:creationId xmlns:p14="http://schemas.microsoft.com/office/powerpoint/2010/main" val="17745529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ángulo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1027" name="Rectángulo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ángulo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cs typeface="+mn-cs"/>
              </a:defRPr>
            </a:lvl1pPr>
          </a:lstStyle>
          <a:p>
            <a:pPr fontAlgn="base">
              <a:spcBef>
                <a:spcPct val="0"/>
              </a:spcBef>
              <a:spcAft>
                <a:spcPct val="0"/>
              </a:spcAft>
              <a:defRPr/>
            </a:pPr>
            <a:endParaRPr lang="es-ES">
              <a:solidFill>
                <a:srgbClr val="000000"/>
              </a:solidFill>
            </a:endParaRPr>
          </a:p>
        </p:txBody>
      </p:sp>
      <p:sp>
        <p:nvSpPr>
          <p:cNvPr id="1029" name="Rectángulo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cs typeface="+mn-cs"/>
              </a:defRPr>
            </a:lvl1pPr>
          </a:lstStyle>
          <a:p>
            <a:pPr fontAlgn="base">
              <a:spcBef>
                <a:spcPct val="0"/>
              </a:spcBef>
              <a:spcAft>
                <a:spcPct val="0"/>
              </a:spcAft>
              <a:defRPr/>
            </a:pPr>
            <a:endParaRPr lang="es-ES">
              <a:solidFill>
                <a:srgbClr val="000000"/>
              </a:solidFill>
            </a:endParaRPr>
          </a:p>
        </p:txBody>
      </p:sp>
      <p:sp>
        <p:nvSpPr>
          <p:cNvPr id="1030" name="Rectángulo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cs typeface="+mn-cs"/>
              </a:defRPr>
            </a:lvl1pPr>
          </a:lstStyle>
          <a:p>
            <a:pPr fontAlgn="base">
              <a:spcBef>
                <a:spcPct val="0"/>
              </a:spcBef>
              <a:spcAft>
                <a:spcPct val="0"/>
              </a:spcAft>
              <a:defRPr/>
            </a:pPr>
            <a:fld id="{98F960FF-C30D-43AC-B0B2-A4AC20AAA704}" type="slidenum">
              <a:rPr lang="es-ES">
                <a:solidFill>
                  <a:srgbClr val="000000"/>
                </a:solidFill>
              </a:rPr>
              <a:pPr fontAlgn="base">
                <a:spcBef>
                  <a:spcPct val="0"/>
                </a:spcBef>
                <a:spcAft>
                  <a:spcPct val="0"/>
                </a:spcAft>
                <a:defRPr/>
              </a:pPr>
              <a:t>‹Nº›</a:t>
            </a:fld>
            <a:endParaRPr lang="es-ES">
              <a:solidFill>
                <a:srgbClr val="000000"/>
              </a:solidFill>
            </a:endParaRPr>
          </a:p>
        </p:txBody>
      </p:sp>
    </p:spTree>
    <p:extLst>
      <p:ext uri="{BB962C8B-B14F-4D97-AF65-F5344CB8AC3E}">
        <p14:creationId xmlns:p14="http://schemas.microsoft.com/office/powerpoint/2010/main" val="295782353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2.png"/><Relationship Id="rId7" Type="http://schemas.openxmlformats.org/officeDocument/2006/relationships/hyperlink" Target="https://www.youtube.com/c/LearningRiskModelling" TargetMode="External"/><Relationship Id="rId12" Type="http://schemas.openxmlformats.org/officeDocument/2006/relationships/hyperlink" Target="https://engineeringx.raeng.org.uk/media/gdyi1ynm/iapp-case-studies_web_colombia.pdf" TargetMode="Externa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s://www.raeng.org.uk/global/international-partnerships/engineering-x/transforming-systems-through-partnership-tsp/case-studies-previous-awardees" TargetMode="External"/><Relationship Id="rId5" Type="http://schemas.openxmlformats.org/officeDocument/2006/relationships/image" Target="../media/image3.png"/><Relationship Id="rId10" Type="http://schemas.openxmlformats.org/officeDocument/2006/relationships/hyperlink" Target="https://engineeringx.raeng.org.uk/programmes/transforming-systems-through-partnerships/case-studies" TargetMode="External"/><Relationship Id="rId4" Type="http://schemas.openxmlformats.org/officeDocument/2006/relationships/hyperlink" Target="https://www.iadb.org/es/sectores/iniciativas/digital-finance-innovation/fintech" TargetMode="External"/><Relationship Id="rId9" Type="http://schemas.openxmlformats.org/officeDocument/2006/relationships/hyperlink" Target="mailto:japena@eafit.edu.c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15" name="CuadroTexto 14">
            <a:extLst>
              <a:ext uri="{FF2B5EF4-FFF2-40B4-BE49-F238E27FC236}">
                <a16:creationId xmlns:a16="http://schemas.microsoft.com/office/drawing/2014/main" id="{79DC4192-C8E0-4E1C-A7A2-C022F794C202}"/>
              </a:ext>
            </a:extLst>
          </p:cNvPr>
          <p:cNvSpPr txBox="1"/>
          <p:nvPr/>
        </p:nvSpPr>
        <p:spPr>
          <a:xfrm>
            <a:off x="3798607" y="1823241"/>
            <a:ext cx="8634816" cy="95410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buClrTx/>
              <a:buSzTx/>
              <a:buFontTx/>
              <a:buNone/>
              <a:tabLst/>
              <a:defRPr/>
            </a:pPr>
            <a:r>
              <a:rPr kumimoji="0" lang="es-ES" sz="3200" b="1" i="0" u="none" strike="noStrike" kern="1200" cap="none" spc="0" normalizeH="0" baseline="0" noProof="0" dirty="0">
                <a:ln>
                  <a:noFill/>
                </a:ln>
                <a:solidFill>
                  <a:prstClr val="white">
                    <a:lumMod val="95000"/>
                  </a:prstClr>
                </a:solidFill>
                <a:effectLst/>
                <a:uLnTx/>
                <a:uFillTx/>
                <a:latin typeface="Arial" panose="020B0604020202020204" pitchFamily="34" charset="0"/>
                <a:ea typeface="Arial Unicode MS" panose="020B0604020202020204" pitchFamily="34" charset="-128"/>
                <a:cs typeface="Arial" panose="020B0604020202020204" pitchFamily="34" charset="0"/>
              </a:rPr>
              <a:t>Integración de Datos</a:t>
            </a:r>
            <a:endParaRPr lang="es-ES" sz="3200" b="1" dirty="0">
              <a:solidFill>
                <a:prstClr val="white">
                  <a:lumMod val="95000"/>
                </a:prstClr>
              </a:solidFill>
              <a:latin typeface="Arial" panose="020B0604020202020204" pitchFamily="34" charset="0"/>
              <a:ea typeface="Arial Unicode MS" panose="020B0604020202020204" pitchFamily="34" charset="-128"/>
              <a:cs typeface="Arial" panose="020B0604020202020204" pitchFamily="34" charset="0"/>
            </a:endParaRPr>
          </a:p>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s-ES" sz="2400" b="1" i="0" u="none" strike="noStrike" kern="1200" cap="none" spc="0" normalizeH="0" baseline="0" noProof="0" dirty="0">
                <a:ln>
                  <a:noFill/>
                </a:ln>
                <a:solidFill>
                  <a:prstClr val="white">
                    <a:lumMod val="95000"/>
                  </a:prstClr>
                </a:solidFill>
                <a:effectLst/>
                <a:uLnTx/>
                <a:uFillTx/>
                <a:latin typeface="Arial" panose="020B0604020202020204" pitchFamily="34" charset="0"/>
                <a:ea typeface="Arial Unicode MS" panose="020B0604020202020204" pitchFamily="34" charset="-128"/>
                <a:cs typeface="Arial" panose="020B0604020202020204" pitchFamily="34" charset="0"/>
              </a:rPr>
              <a:t>Coeficiente de Credibilidad – Matrices de Pérdida</a:t>
            </a:r>
          </a:p>
        </p:txBody>
      </p:sp>
      <p:grpSp>
        <p:nvGrpSpPr>
          <p:cNvPr id="12" name="Grupo 11">
            <a:extLst>
              <a:ext uri="{FF2B5EF4-FFF2-40B4-BE49-F238E27FC236}">
                <a16:creationId xmlns:a16="http://schemas.microsoft.com/office/drawing/2014/main" id="{49E81FD3-1740-4BC2-B63E-C2DDE742DD48}"/>
              </a:ext>
            </a:extLst>
          </p:cNvPr>
          <p:cNvGrpSpPr/>
          <p:nvPr/>
        </p:nvGrpSpPr>
        <p:grpSpPr>
          <a:xfrm>
            <a:off x="0" y="0"/>
            <a:ext cx="12192000" cy="6858000"/>
            <a:chOff x="0" y="0"/>
            <a:chExt cx="12192000" cy="6858000"/>
          </a:xfrm>
        </p:grpSpPr>
        <p:pic>
          <p:nvPicPr>
            <p:cNvPr id="2" name="Picture 2" descr="El Ágora">
              <a:extLst>
                <a:ext uri="{FF2B5EF4-FFF2-40B4-BE49-F238E27FC236}">
                  <a16:creationId xmlns:a16="http://schemas.microsoft.com/office/drawing/2014/main" id="{54B5E763-28EC-4E1E-BB2B-685A73F5E0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1615"/>
            <a:stretch/>
          </p:blipFill>
          <p:spPr bwMode="auto">
            <a:xfrm>
              <a:off x="762953" y="0"/>
              <a:ext cx="2935287"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upo 9">
              <a:extLst>
                <a:ext uri="{FF2B5EF4-FFF2-40B4-BE49-F238E27FC236}">
                  <a16:creationId xmlns:a16="http://schemas.microsoft.com/office/drawing/2014/main" id="{BBC39F83-8AAB-47E0-8B08-A6560F249522}"/>
                </a:ext>
              </a:extLst>
            </p:cNvPr>
            <p:cNvGrpSpPr/>
            <p:nvPr/>
          </p:nvGrpSpPr>
          <p:grpSpPr>
            <a:xfrm>
              <a:off x="0" y="5577841"/>
              <a:ext cx="12192000" cy="975360"/>
              <a:chOff x="0" y="5577841"/>
              <a:chExt cx="12192000" cy="975360"/>
            </a:xfrm>
            <a:solidFill>
              <a:schemeClr val="accent1">
                <a:lumMod val="50000"/>
                <a:alpha val="56000"/>
              </a:schemeClr>
            </a:solidFill>
          </p:grpSpPr>
          <p:grpSp>
            <p:nvGrpSpPr>
              <p:cNvPr id="8" name="Grupo 7">
                <a:extLst>
                  <a:ext uri="{FF2B5EF4-FFF2-40B4-BE49-F238E27FC236}">
                    <a16:creationId xmlns:a16="http://schemas.microsoft.com/office/drawing/2014/main" id="{D1C744D7-C590-4CA6-B66C-368F73851C7D}"/>
                  </a:ext>
                </a:extLst>
              </p:cNvPr>
              <p:cNvGrpSpPr/>
              <p:nvPr/>
            </p:nvGrpSpPr>
            <p:grpSpPr>
              <a:xfrm>
                <a:off x="0" y="5577841"/>
                <a:ext cx="12192000" cy="975360"/>
                <a:chOff x="0" y="5577841"/>
                <a:chExt cx="12192000" cy="975360"/>
              </a:xfrm>
              <a:grpFill/>
            </p:grpSpPr>
            <p:sp>
              <p:nvSpPr>
                <p:cNvPr id="3" name="Rectángulo 2">
                  <a:extLst>
                    <a:ext uri="{FF2B5EF4-FFF2-40B4-BE49-F238E27FC236}">
                      <a16:creationId xmlns:a16="http://schemas.microsoft.com/office/drawing/2014/main" id="{84A1A150-9C41-47BF-8387-F724187C4769}"/>
                    </a:ext>
                  </a:extLst>
                </p:cNvPr>
                <p:cNvSpPr/>
                <p:nvPr/>
              </p:nvSpPr>
              <p:spPr>
                <a:xfrm>
                  <a:off x="0" y="5577841"/>
                  <a:ext cx="12192000" cy="9753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Inspira Crea Transforma - EAFIT - Universidad EAFIT">
                  <a:extLst>
                    <a:ext uri="{FF2B5EF4-FFF2-40B4-BE49-F238E27FC236}">
                      <a16:creationId xmlns:a16="http://schemas.microsoft.com/office/drawing/2014/main" id="{57DBA592-AE9E-4A21-8F16-3FFC3E6D654D}"/>
                    </a:ext>
                  </a:extLst>
                </p:cNvPr>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8670" t="21226" r="19199" b="14257"/>
                <a:stretch/>
              </p:blipFill>
              <p:spPr bwMode="auto">
                <a:xfrm>
                  <a:off x="4571999" y="5655894"/>
                  <a:ext cx="1956618" cy="819254"/>
                </a:xfrm>
                <a:prstGeom prst="rect">
                  <a:avLst/>
                </a:prstGeom>
                <a:grpFill/>
                <a:ln>
                  <a:noFill/>
                </a:ln>
              </p:spPr>
            </p:pic>
          </p:grpSp>
          <p:cxnSp>
            <p:nvCxnSpPr>
              <p:cNvPr id="6" name="Conector recto 5">
                <a:extLst>
                  <a:ext uri="{FF2B5EF4-FFF2-40B4-BE49-F238E27FC236}">
                    <a16:creationId xmlns:a16="http://schemas.microsoft.com/office/drawing/2014/main" id="{4C230D90-0E3A-4585-BE35-14B82B81BE29}"/>
                  </a:ext>
                </a:extLst>
              </p:cNvPr>
              <p:cNvCxnSpPr>
                <a:cxnSpLocks/>
              </p:cNvCxnSpPr>
              <p:nvPr/>
            </p:nvCxnSpPr>
            <p:spPr>
              <a:xfrm>
                <a:off x="6823587" y="5692877"/>
                <a:ext cx="0" cy="782271"/>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5F35A723-201C-4C5A-AC89-78CAE5BDF041}"/>
                  </a:ext>
                </a:extLst>
              </p:cNvPr>
              <p:cNvSpPr/>
              <p:nvPr/>
            </p:nvSpPr>
            <p:spPr>
              <a:xfrm>
                <a:off x="7306745" y="5655894"/>
                <a:ext cx="2397762" cy="436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www.eafit.edu.co</a:t>
                </a:r>
                <a:endParaRPr kumimoji="0" lang="en-GB"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grpSp>
        <p:sp>
          <p:nvSpPr>
            <p:cNvPr id="11" name="Rectángulo 10">
              <a:extLst>
                <a:ext uri="{FF2B5EF4-FFF2-40B4-BE49-F238E27FC236}">
                  <a16:creationId xmlns:a16="http://schemas.microsoft.com/office/drawing/2014/main" id="{773BA0F6-276B-4F12-9E7E-B3EE8DE12598}"/>
                </a:ext>
              </a:extLst>
            </p:cNvPr>
            <p:cNvSpPr/>
            <p:nvPr/>
          </p:nvSpPr>
          <p:spPr>
            <a:xfrm>
              <a:off x="3865389" y="0"/>
              <a:ext cx="17567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ángulo 12">
              <a:extLst>
                <a:ext uri="{FF2B5EF4-FFF2-40B4-BE49-F238E27FC236}">
                  <a16:creationId xmlns:a16="http://schemas.microsoft.com/office/drawing/2014/main" id="{7813DD0E-AEBF-49D9-A842-F590FD859655}"/>
                </a:ext>
              </a:extLst>
            </p:cNvPr>
            <p:cNvSpPr/>
            <p:nvPr/>
          </p:nvSpPr>
          <p:spPr>
            <a:xfrm>
              <a:off x="439803" y="0"/>
              <a:ext cx="17567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4" name="Rectángulo 13">
            <a:extLst>
              <a:ext uri="{FF2B5EF4-FFF2-40B4-BE49-F238E27FC236}">
                <a16:creationId xmlns:a16="http://schemas.microsoft.com/office/drawing/2014/main" id="{B641C796-2331-4098-8B20-9BF099EEDA03}"/>
              </a:ext>
            </a:extLst>
          </p:cNvPr>
          <p:cNvSpPr/>
          <p:nvPr/>
        </p:nvSpPr>
        <p:spPr>
          <a:xfrm>
            <a:off x="7562776" y="6084012"/>
            <a:ext cx="3945647" cy="436060"/>
          </a:xfrm>
          <a:prstGeom prst="rect">
            <a:avLst/>
          </a:prstGeom>
          <a:solidFill>
            <a:schemeClr val="accent1">
              <a:lumMod val="5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s-CO" sz="1800" b="1" i="0" u="none" strike="noStrike" kern="1200" cap="none" spc="0" normalizeH="0" baseline="0" noProof="0" dirty="0">
                <a:ln>
                  <a:noFill/>
                </a:ln>
                <a:solidFill>
                  <a:srgbClr val="E7E6E6">
                    <a:lumMod val="75000"/>
                  </a:srgbClr>
                </a:solidFill>
                <a:effectLst/>
                <a:uLnTx/>
                <a:uFillTx/>
                <a:latin typeface="Arial Black" panose="020B0A04020102020204" pitchFamily="34" charset="0"/>
                <a:ea typeface="+mn-ea"/>
                <a:cs typeface="Arial" panose="020B0604020202020204" pitchFamily="34" charset="0"/>
              </a:rPr>
              <a:t>INSPIRA CREA TRANSFORMA</a:t>
            </a:r>
            <a:endParaRPr kumimoji="0" lang="en-GB" sz="1800" b="1" i="0" u="none" strike="noStrike" kern="1200" cap="none" spc="0" normalizeH="0" baseline="0" noProof="0" dirty="0">
              <a:ln>
                <a:noFill/>
              </a:ln>
              <a:solidFill>
                <a:srgbClr val="E7E6E6">
                  <a:lumMod val="75000"/>
                </a:srgbClr>
              </a:solidFill>
              <a:effectLst/>
              <a:uLnTx/>
              <a:uFillTx/>
              <a:latin typeface="Arial Black" panose="020B0A04020102020204" pitchFamily="34" charset="0"/>
              <a:ea typeface="+mn-ea"/>
              <a:cs typeface="Arial" panose="020B0604020202020204" pitchFamily="34" charset="0"/>
            </a:endParaRPr>
          </a:p>
        </p:txBody>
      </p:sp>
      <p:pic>
        <p:nvPicPr>
          <p:cNvPr id="20" name="Imagen 19">
            <a:hlinkClick r:id="rId4"/>
            <a:extLst>
              <a:ext uri="{FF2B5EF4-FFF2-40B4-BE49-F238E27FC236}">
                <a16:creationId xmlns:a16="http://schemas.microsoft.com/office/drawing/2014/main" id="{44C775D2-90D6-4660-BBC7-DA8F43FC4E48}"/>
              </a:ext>
            </a:extLst>
          </p:cNvPr>
          <p:cNvPicPr>
            <a:picLocks noChangeAspect="1"/>
          </p:cNvPicPr>
          <p:nvPr/>
        </p:nvPicPr>
        <p:blipFill rotWithShape="1">
          <a:blip r:embed="rId5"/>
          <a:srcRect l="29827" t="48320" r="30242" b="23584"/>
          <a:stretch/>
        </p:blipFill>
        <p:spPr>
          <a:xfrm>
            <a:off x="925451" y="4435376"/>
            <a:ext cx="2568356" cy="1016474"/>
          </a:xfrm>
          <a:prstGeom prst="rect">
            <a:avLst/>
          </a:prstGeom>
        </p:spPr>
      </p:pic>
      <p:pic>
        <p:nvPicPr>
          <p:cNvPr id="21" name="Imagen 20">
            <a:extLst>
              <a:ext uri="{FF2B5EF4-FFF2-40B4-BE49-F238E27FC236}">
                <a16:creationId xmlns:a16="http://schemas.microsoft.com/office/drawing/2014/main" id="{21222135-2238-4E15-883D-6963C8D1688A}"/>
              </a:ext>
            </a:extLst>
          </p:cNvPr>
          <p:cNvPicPr>
            <a:picLocks noChangeAspect="1"/>
          </p:cNvPicPr>
          <p:nvPr/>
        </p:nvPicPr>
        <p:blipFill rotWithShape="1">
          <a:blip r:embed="rId6">
            <a:alphaModFix amt="60000"/>
          </a:blip>
          <a:srcRect l="21894" t="43367" r="57424" b="20673"/>
          <a:stretch/>
        </p:blipFill>
        <p:spPr>
          <a:xfrm>
            <a:off x="925451" y="3070440"/>
            <a:ext cx="1251504" cy="1224000"/>
          </a:xfrm>
          <a:prstGeom prst="rect">
            <a:avLst/>
          </a:prstGeom>
        </p:spPr>
      </p:pic>
      <p:pic>
        <p:nvPicPr>
          <p:cNvPr id="22" name="Picture 2" descr="Resultado de imagen para Simbolo de You tube">
            <a:hlinkClick r:id="rId7"/>
            <a:extLst>
              <a:ext uri="{FF2B5EF4-FFF2-40B4-BE49-F238E27FC236}">
                <a16:creationId xmlns:a16="http://schemas.microsoft.com/office/drawing/2014/main" id="{E49137D5-5D4C-4569-9DC9-15F312033F3B}"/>
              </a:ext>
            </a:extLst>
          </p:cNvPr>
          <p:cNvPicPr>
            <a:picLocks noChangeAspect="1" noChangeArrowheads="1"/>
          </p:cNvPicPr>
          <p:nvPr/>
        </p:nvPicPr>
        <p:blipFill>
          <a:blip r:embed="rId8" cstate="print">
            <a:alphaModFix amt="50000"/>
            <a:extLst>
              <a:ext uri="{28A0092B-C50C-407E-A947-70E740481C1C}">
                <a14:useLocalDpi xmlns:a14="http://schemas.microsoft.com/office/drawing/2010/main" val="0"/>
              </a:ext>
            </a:extLst>
          </a:blip>
          <a:srcRect/>
          <a:stretch>
            <a:fillRect/>
          </a:stretch>
        </p:blipFill>
        <p:spPr bwMode="auto">
          <a:xfrm>
            <a:off x="2347964" y="3591687"/>
            <a:ext cx="1145843" cy="658086"/>
          </a:xfrm>
          <a:prstGeom prst="rect">
            <a:avLst/>
          </a:prstGeom>
          <a:noFill/>
          <a:extLst>
            <a:ext uri="{909E8E84-426E-40DD-AFC4-6F175D3DCCD1}">
              <a14:hiddenFill xmlns:a14="http://schemas.microsoft.com/office/drawing/2010/main">
                <a:solidFill>
                  <a:srgbClr val="FFFFFF"/>
                </a:solidFill>
              </a14:hiddenFill>
            </a:ext>
          </a:extLst>
        </p:spPr>
      </p:pic>
      <p:sp>
        <p:nvSpPr>
          <p:cNvPr id="18" name="CuadroTexto 17">
            <a:extLst>
              <a:ext uri="{FF2B5EF4-FFF2-40B4-BE49-F238E27FC236}">
                <a16:creationId xmlns:a16="http://schemas.microsoft.com/office/drawing/2014/main" id="{7D0CD300-4EC9-0378-5F1E-B308027461E4}"/>
              </a:ext>
            </a:extLst>
          </p:cNvPr>
          <p:cNvSpPr txBox="1"/>
          <p:nvPr/>
        </p:nvSpPr>
        <p:spPr>
          <a:xfrm>
            <a:off x="4148920" y="3388591"/>
            <a:ext cx="7820167" cy="1661993"/>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b="1" i="0" u="none" strike="noStrike" kern="1200" cap="none" spc="0" normalizeH="0" baseline="0" noProof="0" dirty="0">
                <a:ln>
                  <a:noFill/>
                </a:ln>
                <a:solidFill>
                  <a:prstClr val="white">
                    <a:lumMod val="95000"/>
                  </a:prstClr>
                </a:solidFill>
                <a:effectLst/>
                <a:uLnTx/>
                <a:uFillTx/>
                <a:latin typeface="Arial" panose="020B0604020202020204" pitchFamily="34" charset="0"/>
                <a:ea typeface="Arial Unicode MS" panose="020B0604020202020204" pitchFamily="34" charset="-128"/>
                <a:cs typeface="Arial" panose="020B0604020202020204" pitchFamily="34" charset="0"/>
              </a:rPr>
              <a:t>Alejandro Peña P., I.M., M.Sc.,</a:t>
            </a:r>
            <a:r>
              <a:rPr kumimoji="0" lang="es-ES" b="1" i="0" u="none" strike="noStrike" kern="1200" cap="none" spc="0" normalizeH="0" baseline="0" noProof="0" dirty="0" err="1">
                <a:ln>
                  <a:noFill/>
                </a:ln>
                <a:solidFill>
                  <a:prstClr val="white">
                    <a:lumMod val="95000"/>
                  </a:prstClr>
                </a:solidFill>
                <a:effectLst/>
                <a:uLnTx/>
                <a:uFillTx/>
                <a:latin typeface="Arial" panose="020B0604020202020204" pitchFamily="34" charset="0"/>
                <a:ea typeface="Arial Unicode MS" panose="020B0604020202020204" pitchFamily="34" charset="-128"/>
                <a:cs typeface="Arial" panose="020B0604020202020204" pitchFamily="34" charset="0"/>
              </a:rPr>
              <a:t>Ph.D</a:t>
            </a:r>
            <a:r>
              <a:rPr kumimoji="0" lang="es-ES" b="1" i="0" u="none" strike="noStrike" kern="1200" cap="none" spc="0" normalizeH="0" baseline="0" noProof="0" dirty="0">
                <a:ln>
                  <a:noFill/>
                </a:ln>
                <a:solidFill>
                  <a:prstClr val="white">
                    <a:lumMod val="95000"/>
                  </a:prstClr>
                </a:solidFill>
                <a:effectLst/>
                <a:uLnTx/>
                <a:uFillTx/>
                <a:latin typeface="Arial" panose="020B0604020202020204" pitchFamily="34" charset="0"/>
                <a:ea typeface="Arial Unicode MS" panose="020B0604020202020204" pitchFamily="34" charset="-128"/>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s-ES" sz="1600" b="1" dirty="0">
                <a:solidFill>
                  <a:prstClr val="white">
                    <a:lumMod val="95000"/>
                  </a:prstClr>
                </a:solidFill>
                <a:latin typeface="Arial" panose="020B0604020202020204" pitchFamily="34" charset="0"/>
                <a:ea typeface="Arial Unicode MS" panose="020B0604020202020204" pitchFamily="34" charset="-128"/>
                <a:cs typeface="Arial" panose="020B0604020202020204" pitchFamily="34" charset="0"/>
                <a:hlinkClick r:id="rId9"/>
              </a:rPr>
              <a:t>japena@eafit.edu.co</a:t>
            </a:r>
            <a:r>
              <a:rPr lang="es-ES" sz="1600" b="1" dirty="0">
                <a:solidFill>
                  <a:prstClr val="white">
                    <a:lumMod val="95000"/>
                  </a:prstClr>
                </a:solidFill>
                <a:latin typeface="Arial" panose="020B0604020202020204" pitchFamily="34" charset="0"/>
                <a:ea typeface="Arial Unicode MS" panose="020B0604020202020204" pitchFamily="34" charset="-128"/>
                <a:cs typeface="Arial" panose="020B0604020202020204" pitchFamily="34" charset="0"/>
              </a:rPr>
              <a:t> </a:t>
            </a:r>
            <a:r>
              <a:rPr lang="es-ES" sz="2000" b="1" dirty="0">
                <a:solidFill>
                  <a:prstClr val="white">
                    <a:lumMod val="95000"/>
                  </a:prstClr>
                </a:solidFill>
                <a:latin typeface="Arial" panose="020B0604020202020204" pitchFamily="34" charset="0"/>
                <a:ea typeface="Arial Unicode MS" panose="020B0604020202020204" pitchFamily="34" charset="-128"/>
                <a:cs typeface="Arial" panose="020B0604020202020204" pitchFamily="34" charset="0"/>
              </a:rPr>
              <a:t> </a:t>
            </a:r>
          </a:p>
          <a:p>
            <a:pPr algn="ctr" defTabSz="914400">
              <a:defRPr/>
            </a:pPr>
            <a:r>
              <a:rPr lang="es-CO" sz="1600" b="1" dirty="0">
                <a:solidFill>
                  <a:prstClr val="white">
                    <a:lumMod val="95000"/>
                  </a:prstClr>
                </a:solidFill>
                <a:latin typeface="Arial" panose="020B0604020202020204" pitchFamily="34" charset="0"/>
                <a:ea typeface="Arial Unicode MS" panose="020B0604020202020204" pitchFamily="34" charset="-128"/>
                <a:cs typeface="Arial" panose="020B0604020202020204" pitchFamily="34" charset="0"/>
              </a:rPr>
              <a:t>Área de Gestión de la Información y Riesgos</a:t>
            </a:r>
          </a:p>
          <a:p>
            <a:pPr algn="ctr" defTabSz="914400">
              <a:defRPr/>
            </a:pPr>
            <a:r>
              <a:rPr lang="es-CO" sz="1600" b="1" dirty="0">
                <a:solidFill>
                  <a:prstClr val="white">
                    <a:lumMod val="95000"/>
                  </a:prstClr>
                </a:solidFill>
                <a:latin typeface="Arial" panose="020B0604020202020204" pitchFamily="34" charset="0"/>
                <a:ea typeface="Arial Unicode MS" panose="020B0604020202020204" pitchFamily="34" charset="-128"/>
                <a:cs typeface="Arial" panose="020B0604020202020204" pitchFamily="34" charset="0"/>
              </a:rPr>
              <a:t>Escuela de Administración</a:t>
            </a:r>
            <a:endParaRPr kumimoji="0" lang="es-ES" sz="1600" b="1" i="0" u="none" strike="noStrike" kern="1200" cap="none" spc="0" normalizeH="0" baseline="0" noProof="0" dirty="0">
              <a:ln>
                <a:noFill/>
              </a:ln>
              <a:solidFill>
                <a:prstClr val="white">
                  <a:lumMod val="95000"/>
                </a:prstClr>
              </a:solidFill>
              <a:effectLst/>
              <a:uLnTx/>
              <a:uFillTx/>
              <a:latin typeface="Arial" panose="020B0604020202020204" pitchFamily="34" charset="0"/>
              <a:ea typeface="Arial Unicode MS" panose="020B0604020202020204" pitchFamily="34" charset="-128"/>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600" b="1" i="0" u="none" strike="noStrike" kern="1200" cap="none" spc="0" normalizeH="0" baseline="0" noProof="0" dirty="0" err="1">
                <a:ln>
                  <a:noFill/>
                </a:ln>
                <a:solidFill>
                  <a:prstClr val="white">
                    <a:lumMod val="95000"/>
                  </a:prstClr>
                </a:solidFill>
                <a:effectLst/>
                <a:uLnTx/>
                <a:uFillTx/>
                <a:latin typeface="Arial" panose="020B0604020202020204" pitchFamily="34" charset="0"/>
                <a:ea typeface="Arial Unicode MS" panose="020B0604020202020204" pitchFamily="34" charset="-128"/>
                <a:cs typeface="Arial" panose="020B0604020202020204" pitchFamily="34" charset="0"/>
              </a:rPr>
              <a:t>Visiting</a:t>
            </a:r>
            <a:r>
              <a:rPr kumimoji="0" lang="es-ES" sz="1600" b="1" i="0" u="none" strike="noStrike" kern="1200" cap="none" spc="0" normalizeH="0" baseline="0" noProof="0" dirty="0">
                <a:ln>
                  <a:noFill/>
                </a:ln>
                <a:solidFill>
                  <a:prstClr val="white">
                    <a:lumMod val="95000"/>
                  </a:prstClr>
                </a:solidFill>
                <a:effectLst/>
                <a:uLnTx/>
                <a:uFillTx/>
                <a:latin typeface="Arial" panose="020B0604020202020204" pitchFamily="34" charset="0"/>
                <a:ea typeface="Arial Unicode MS" panose="020B0604020202020204" pitchFamily="34" charset="-128"/>
                <a:cs typeface="Arial" panose="020B0604020202020204" pitchFamily="34" charset="0"/>
              </a:rPr>
              <a:t> </a:t>
            </a:r>
            <a:r>
              <a:rPr kumimoji="0" lang="es-ES" sz="1600" b="1" i="0" u="none" strike="noStrike" kern="1200" cap="none" spc="0" normalizeH="0" baseline="0" noProof="0" dirty="0" err="1">
                <a:ln>
                  <a:noFill/>
                </a:ln>
                <a:solidFill>
                  <a:prstClr val="white">
                    <a:lumMod val="95000"/>
                  </a:prstClr>
                </a:solidFill>
                <a:effectLst/>
                <a:uLnTx/>
                <a:uFillTx/>
                <a:latin typeface="Arial" panose="020B0604020202020204" pitchFamily="34" charset="0"/>
                <a:ea typeface="Arial Unicode MS" panose="020B0604020202020204" pitchFamily="34" charset="-128"/>
                <a:cs typeface="Arial" panose="020B0604020202020204" pitchFamily="34" charset="0"/>
              </a:rPr>
              <a:t>Researcher</a:t>
            </a:r>
            <a:r>
              <a:rPr kumimoji="0" lang="es-ES" sz="1600" b="1" i="0" u="none" strike="noStrike" kern="1200" cap="none" spc="0" normalizeH="0" baseline="0" noProof="0" dirty="0">
                <a:ln>
                  <a:noFill/>
                </a:ln>
                <a:solidFill>
                  <a:prstClr val="white">
                    <a:lumMod val="95000"/>
                  </a:prstClr>
                </a:solidFill>
                <a:effectLst/>
                <a:uLnTx/>
                <a:uFillTx/>
                <a:latin typeface="Arial" panose="020B0604020202020204" pitchFamily="34" charset="0"/>
                <a:ea typeface="Arial Unicode MS" panose="020B0604020202020204" pitchFamily="34" charset="-128"/>
                <a:cs typeface="Arial" panose="020B0604020202020204" pitchFamily="34" charset="0"/>
              </a:rPr>
              <a:t> – DeMontfort University</a:t>
            </a:r>
          </a:p>
          <a:p>
            <a:pPr marL="0" marR="0" lvl="0" indent="0" algn="ctr" defTabSz="914400" rtl="0" eaLnBrk="1" fontAlgn="auto" latinLnBrk="0" hangingPunct="1">
              <a:lnSpc>
                <a:spcPct val="100000"/>
              </a:lnSpc>
              <a:spcBef>
                <a:spcPts val="0"/>
              </a:spcBef>
              <a:spcAft>
                <a:spcPts val="0"/>
              </a:spcAft>
              <a:buClrTx/>
              <a:buSzTx/>
              <a:buFontTx/>
              <a:buNone/>
              <a:tabLst/>
              <a:defRPr/>
            </a:pPr>
            <a:r>
              <a:rPr lang="es-ES" sz="1600" b="1" dirty="0">
                <a:solidFill>
                  <a:prstClr val="white">
                    <a:lumMod val="95000"/>
                  </a:prstClr>
                </a:solidFill>
                <a:latin typeface="Arial" panose="020B0604020202020204" pitchFamily="34" charset="0"/>
                <a:ea typeface="Arial Unicode MS" panose="020B0604020202020204" pitchFamily="34" charset="-128"/>
                <a:cs typeface="Arial" panose="020B0604020202020204" pitchFamily="34" charset="0"/>
                <a:hlinkClick r:id="rId10"/>
              </a:rPr>
              <a:t>Royal </a:t>
            </a:r>
            <a:r>
              <a:rPr lang="es-ES" sz="1600" b="1" dirty="0" err="1">
                <a:solidFill>
                  <a:prstClr val="white">
                    <a:lumMod val="95000"/>
                  </a:prstClr>
                </a:solidFill>
                <a:latin typeface="Arial" panose="020B0604020202020204" pitchFamily="34" charset="0"/>
                <a:ea typeface="Arial Unicode MS" panose="020B0604020202020204" pitchFamily="34" charset="-128"/>
                <a:cs typeface="Arial" panose="020B0604020202020204" pitchFamily="34" charset="0"/>
                <a:hlinkClick r:id="rId10"/>
              </a:rPr>
              <a:t>Academy</a:t>
            </a:r>
            <a:r>
              <a:rPr lang="es-ES" sz="1600" b="1" dirty="0">
                <a:solidFill>
                  <a:prstClr val="white">
                    <a:lumMod val="95000"/>
                  </a:prstClr>
                </a:solidFill>
                <a:latin typeface="Arial" panose="020B0604020202020204" pitchFamily="34" charset="0"/>
                <a:ea typeface="Arial Unicode MS" panose="020B0604020202020204" pitchFamily="34" charset="-128"/>
                <a:cs typeface="Arial" panose="020B0604020202020204" pitchFamily="34" charset="0"/>
                <a:hlinkClick r:id="rId10"/>
              </a:rPr>
              <a:t> </a:t>
            </a:r>
            <a:r>
              <a:rPr lang="es-ES" sz="1600" b="1" dirty="0">
                <a:solidFill>
                  <a:prstClr val="white">
                    <a:lumMod val="95000"/>
                  </a:prstClr>
                </a:solidFill>
                <a:latin typeface="Arial" panose="020B0604020202020204" pitchFamily="34" charset="0"/>
                <a:ea typeface="Arial Unicode MS" panose="020B0604020202020204" pitchFamily="34" charset="-128"/>
                <a:cs typeface="Arial" panose="020B0604020202020204" pitchFamily="34" charset="0"/>
                <a:hlinkClick r:id="rId11"/>
              </a:rPr>
              <a:t>– </a:t>
            </a:r>
            <a:r>
              <a:rPr lang="es-ES" sz="1600" b="1" dirty="0" err="1">
                <a:solidFill>
                  <a:prstClr val="white">
                    <a:lumMod val="95000"/>
                  </a:prstClr>
                </a:solidFill>
                <a:latin typeface="Arial" panose="020B0604020202020204" pitchFamily="34" charset="0"/>
                <a:ea typeface="Arial Unicode MS" panose="020B0604020202020204" pitchFamily="34" charset="-128"/>
                <a:cs typeface="Arial" panose="020B0604020202020204" pitchFamily="34" charset="0"/>
                <a:hlinkClick r:id="rId12"/>
              </a:rPr>
              <a:t>Legacy</a:t>
            </a:r>
            <a:r>
              <a:rPr lang="es-ES" sz="1600" b="1" dirty="0">
                <a:solidFill>
                  <a:prstClr val="white">
                    <a:lumMod val="95000"/>
                  </a:prstClr>
                </a:solidFill>
                <a:latin typeface="Arial" panose="020B0604020202020204" pitchFamily="34" charset="0"/>
                <a:ea typeface="Arial Unicode MS" panose="020B0604020202020204" pitchFamily="34" charset="-128"/>
                <a:cs typeface="Arial" panose="020B0604020202020204" pitchFamily="34" charset="0"/>
                <a:hlinkClick r:id="rId12"/>
              </a:rPr>
              <a:t> </a:t>
            </a:r>
            <a:r>
              <a:rPr lang="es-ES" sz="1600" b="1" dirty="0" err="1">
                <a:solidFill>
                  <a:prstClr val="white">
                    <a:lumMod val="95000"/>
                  </a:prstClr>
                </a:solidFill>
                <a:latin typeface="Arial" panose="020B0604020202020204" pitchFamily="34" charset="0"/>
                <a:ea typeface="Arial Unicode MS" panose="020B0604020202020204" pitchFamily="34" charset="-128"/>
                <a:cs typeface="Arial" panose="020B0604020202020204" pitchFamily="34" charset="0"/>
                <a:hlinkClick r:id="rId12"/>
              </a:rPr>
              <a:t>Award</a:t>
            </a:r>
            <a:endParaRPr kumimoji="0" lang="es-CO" sz="1600" b="1" i="0" u="none" strike="noStrike" kern="1200" cap="none" spc="0" normalizeH="0" baseline="0" noProof="0" dirty="0">
              <a:ln>
                <a:noFill/>
              </a:ln>
              <a:solidFill>
                <a:prstClr val="white">
                  <a:lumMod val="95000"/>
                </a:prstClr>
              </a:solidFill>
              <a:effectLst/>
              <a:uLnTx/>
              <a:uFillTx/>
              <a:latin typeface="Arial" panose="020B0604020202020204" pitchFamily="34" charset="0"/>
              <a:ea typeface="Arial Unicode MS" panose="020B0604020202020204" pitchFamily="34" charset="-128"/>
              <a:cs typeface="Arial" panose="020B0604020202020204" pitchFamily="34" charset="0"/>
            </a:endParaRPr>
          </a:p>
        </p:txBody>
      </p:sp>
    </p:spTree>
    <p:extLst>
      <p:ext uri="{BB962C8B-B14F-4D97-AF65-F5344CB8AC3E}">
        <p14:creationId xmlns:p14="http://schemas.microsoft.com/office/powerpoint/2010/main" val="875908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ángulo 2"/>
          <p:cNvSpPr>
            <a:spLocks noGrp="1" noChangeArrowheads="1"/>
          </p:cNvSpPr>
          <p:nvPr>
            <p:ph type="body" idx="1"/>
          </p:nvPr>
        </p:nvSpPr>
        <p:spPr>
          <a:xfrm>
            <a:off x="74391" y="0"/>
            <a:ext cx="10028254" cy="6858000"/>
          </a:xfrm>
        </p:spPr>
        <p:txBody>
          <a:bodyPr/>
          <a:lstStyle/>
          <a:p>
            <a:pPr marL="609600" indent="-609600" eaLnBrk="1" hangingPunct="1">
              <a:buClr>
                <a:schemeClr val="hlink"/>
              </a:buClr>
              <a:buNone/>
            </a:pPr>
            <a:r>
              <a:rPr lang="es-ES" sz="2800" b="1" dirty="0">
                <a:solidFill>
                  <a:srgbClr val="003399"/>
                </a:solidFill>
                <a:latin typeface="Arial Unicode MS" pitchFamily="34" charset="-128"/>
                <a:ea typeface="Arial Unicode MS" pitchFamily="34" charset="-128"/>
                <a:cs typeface="Arial Unicode MS" pitchFamily="34" charset="-128"/>
              </a:rPr>
              <a:t>Caso de Estudio</a:t>
            </a:r>
            <a:endParaRPr lang="es-ES" sz="2400" b="1" dirty="0">
              <a:solidFill>
                <a:srgbClr val="003399"/>
              </a:solidFill>
              <a:latin typeface="Arial Unicode MS" pitchFamily="34" charset="-128"/>
              <a:ea typeface="Arial Unicode MS" pitchFamily="34" charset="-128"/>
              <a:cs typeface="Arial Unicode MS" pitchFamily="34" charset="-128"/>
            </a:endParaRPr>
          </a:p>
        </p:txBody>
      </p:sp>
      <p:graphicFrame>
        <p:nvGraphicFramePr>
          <p:cNvPr id="7" name="2 Tabla"/>
          <p:cNvGraphicFramePr>
            <a:graphicFrameLocks noGrp="1"/>
          </p:cNvGraphicFramePr>
          <p:nvPr>
            <p:extLst>
              <p:ext uri="{D42A27DB-BD31-4B8C-83A1-F6EECF244321}">
                <p14:modId xmlns:p14="http://schemas.microsoft.com/office/powerpoint/2010/main" val="4078889431"/>
              </p:ext>
            </p:extLst>
          </p:nvPr>
        </p:nvGraphicFramePr>
        <p:xfrm>
          <a:off x="607570" y="933257"/>
          <a:ext cx="9495075" cy="5463419"/>
        </p:xfrm>
        <a:graphic>
          <a:graphicData uri="http://schemas.openxmlformats.org/drawingml/2006/table">
            <a:tbl>
              <a:tblPr firstRow="1" bandRow="1">
                <a:tableStyleId>{F5AB1C69-6EDB-4FF4-983F-18BD219EF322}</a:tableStyleId>
              </a:tblPr>
              <a:tblGrid>
                <a:gridCol w="1972781">
                  <a:extLst>
                    <a:ext uri="{9D8B030D-6E8A-4147-A177-3AD203B41FA5}">
                      <a16:colId xmlns:a16="http://schemas.microsoft.com/office/drawing/2014/main" val="20000"/>
                    </a:ext>
                  </a:extLst>
                </a:gridCol>
                <a:gridCol w="7522294">
                  <a:extLst>
                    <a:ext uri="{9D8B030D-6E8A-4147-A177-3AD203B41FA5}">
                      <a16:colId xmlns:a16="http://schemas.microsoft.com/office/drawing/2014/main" val="20001"/>
                    </a:ext>
                  </a:extLst>
                </a:gridCol>
              </a:tblGrid>
              <a:tr h="648072">
                <a:tc>
                  <a:txBody>
                    <a:bodyPr/>
                    <a:lstStyle/>
                    <a:p>
                      <a:pPr algn="l"/>
                      <a:r>
                        <a:rPr lang="es-ES" sz="1600" b="1" i="0" dirty="0">
                          <a:solidFill>
                            <a:srgbClr val="003399"/>
                          </a:solidFill>
                          <a:latin typeface="Arial Unicode MS" pitchFamily="34" charset="-128"/>
                          <a:ea typeface="Arial Unicode MS" pitchFamily="34" charset="-128"/>
                          <a:cs typeface="Arial Unicode MS" pitchFamily="34" charset="-128"/>
                        </a:rPr>
                        <a:t>Caso de Estudio</a:t>
                      </a:r>
                      <a:endParaRPr lang="es-CO" sz="1600" b="1" i="0" dirty="0">
                        <a:solidFill>
                          <a:srgbClr val="003399"/>
                        </a:solidFill>
                        <a:latin typeface="Arial Unicode MS" pitchFamily="34" charset="-128"/>
                        <a:ea typeface="Arial Unicode MS" pitchFamily="34" charset="-128"/>
                        <a:cs typeface="Arial Unicode MS"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s-ES" sz="1600" b="0" dirty="0">
                          <a:solidFill>
                            <a:schemeClr val="tx1"/>
                          </a:solidFill>
                          <a:latin typeface="Arial Unicode MS" pitchFamily="34" charset="-128"/>
                          <a:ea typeface="Arial Unicode MS" pitchFamily="34" charset="-128"/>
                          <a:cs typeface="Arial Unicode MS" pitchFamily="34" charset="-128"/>
                        </a:rPr>
                        <a:t>Integración de Bases de Datos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53871">
                <a:tc>
                  <a:txBody>
                    <a:bodyPr/>
                    <a:lstStyle/>
                    <a:p>
                      <a:pPr algn="l"/>
                      <a:r>
                        <a:rPr lang="es-ES" sz="1600" b="1" i="0" dirty="0">
                          <a:solidFill>
                            <a:srgbClr val="003399"/>
                          </a:solidFill>
                          <a:latin typeface="Arial Unicode MS" pitchFamily="34" charset="-128"/>
                          <a:ea typeface="Arial Unicode MS" pitchFamily="34" charset="-128"/>
                          <a:cs typeface="Arial Unicode MS" pitchFamily="34" charset="-128"/>
                        </a:rPr>
                        <a:t>Objetivos del Negocio</a:t>
                      </a:r>
                      <a:endParaRPr lang="es-CO" sz="1600" b="1" i="0" dirty="0">
                        <a:solidFill>
                          <a:srgbClr val="003399"/>
                        </a:solidFill>
                        <a:latin typeface="Arial Unicode MS" pitchFamily="34" charset="-128"/>
                        <a:ea typeface="Arial Unicode MS" pitchFamily="34" charset="-128"/>
                        <a:cs typeface="Arial Unicode MS"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s-ES" sz="1600" b="0" kern="1200" baseline="0" dirty="0">
                          <a:solidFill>
                            <a:schemeClr val="tx1"/>
                          </a:solidFill>
                          <a:latin typeface="Arial Unicode MS" pitchFamily="34" charset="-128"/>
                          <a:ea typeface="Arial Unicode MS" pitchFamily="34" charset="-128"/>
                          <a:cs typeface="Arial Unicode MS" pitchFamily="34" charset="-128"/>
                        </a:rPr>
                        <a:t>Una empresa del sector palmero quiere llevar a cabo la caracterización de las pérdidas de productividad en campo, pero la empresa posee muy pocos datos, por lo que una de las alternativas es la integración de datos externos.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72172">
                <a:tc>
                  <a:txBody>
                    <a:bodyPr/>
                    <a:lstStyle/>
                    <a:p>
                      <a:pPr algn="l"/>
                      <a:r>
                        <a:rPr lang="es-ES" sz="1600" b="1" i="0" dirty="0">
                          <a:solidFill>
                            <a:srgbClr val="003399"/>
                          </a:solidFill>
                          <a:latin typeface="Arial Unicode MS" pitchFamily="34" charset="-128"/>
                          <a:ea typeface="Arial Unicode MS" pitchFamily="34" charset="-128"/>
                          <a:cs typeface="Arial Unicode MS" pitchFamily="34" charset="-128"/>
                        </a:rPr>
                        <a:t>Abstracción</a:t>
                      </a:r>
                      <a:endParaRPr lang="es-CO" sz="1600" b="1" i="0" dirty="0">
                        <a:solidFill>
                          <a:srgbClr val="003399"/>
                        </a:solidFill>
                        <a:latin typeface="Arial Unicode MS" pitchFamily="34" charset="-128"/>
                        <a:ea typeface="Arial Unicode MS" pitchFamily="34" charset="-128"/>
                        <a:cs typeface="Arial Unicode MS"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just">
                        <a:buFont typeface="Wingdings" panose="05000000000000000000" pitchFamily="2" charset="2"/>
                        <a:buChar char="ü"/>
                      </a:pPr>
                      <a:r>
                        <a:rPr lang="es-ES" sz="1600" dirty="0">
                          <a:solidFill>
                            <a:schemeClr val="tx1"/>
                          </a:solidFill>
                          <a:latin typeface="Arial Unicode MS" pitchFamily="34" charset="-128"/>
                          <a:ea typeface="Arial Unicode MS" pitchFamily="34" charset="-128"/>
                          <a:cs typeface="Arial Unicode MS" pitchFamily="34" charset="-128"/>
                        </a:rPr>
                        <a:t>En cultivos agrícolas, el riesgo operacional está definido por el número de unidades de cultivo (</a:t>
                      </a:r>
                      <a:r>
                        <a:rPr lang="es-ES" sz="1600" i="1" kern="1200" dirty="0">
                          <a:solidFill>
                            <a:srgbClr val="003399"/>
                          </a:solidFill>
                          <a:latin typeface="Arial Unicode MS" pitchFamily="34" charset="-128"/>
                          <a:ea typeface="Arial Unicode MS" pitchFamily="34" charset="-128"/>
                          <a:cs typeface="Arial Unicode MS" pitchFamily="34" charset="-128"/>
                        </a:rPr>
                        <a:t>frecuencia</a:t>
                      </a:r>
                      <a:r>
                        <a:rPr lang="es-ES" sz="1600" dirty="0">
                          <a:solidFill>
                            <a:schemeClr val="tx1"/>
                          </a:solidFill>
                          <a:latin typeface="Arial Unicode MS" pitchFamily="34" charset="-128"/>
                          <a:ea typeface="Arial Unicode MS" pitchFamily="34" charset="-128"/>
                          <a:cs typeface="Arial Unicode MS" pitchFamily="34" charset="-128"/>
                        </a:rPr>
                        <a:t>) afectadas por pérdida de productividad (</a:t>
                      </a:r>
                      <a:r>
                        <a:rPr lang="es-ES" sz="1600" i="1" kern="1200" dirty="0">
                          <a:solidFill>
                            <a:srgbClr val="003399"/>
                          </a:solidFill>
                          <a:latin typeface="Arial Unicode MS" pitchFamily="34" charset="-128"/>
                          <a:ea typeface="Arial Unicode MS" pitchFamily="34" charset="-128"/>
                          <a:cs typeface="Arial Unicode MS" pitchFamily="34" charset="-128"/>
                        </a:rPr>
                        <a:t>severidad</a:t>
                      </a:r>
                      <a:r>
                        <a:rPr lang="es-ES" sz="1600" dirty="0">
                          <a:solidFill>
                            <a:schemeClr val="tx1"/>
                          </a:solidFill>
                          <a:latin typeface="Arial Unicode MS" pitchFamily="34" charset="-128"/>
                          <a:ea typeface="Arial Unicode MS" pitchFamily="34" charset="-128"/>
                          <a:cs typeface="Arial Unicode MS" pitchFamily="34" charset="-128"/>
                        </a:rPr>
                        <a:t>) por unidad de tiempo (Días, Semana, Mes, Trimestre).</a:t>
                      </a:r>
                    </a:p>
                    <a:p>
                      <a:pPr marL="285750" indent="-285750" algn="just">
                        <a:buFont typeface="Wingdings" panose="05000000000000000000" pitchFamily="2" charset="2"/>
                        <a:buChar char="ü"/>
                      </a:pPr>
                      <a:r>
                        <a:rPr lang="es-ES" sz="1600" dirty="0">
                          <a:solidFill>
                            <a:schemeClr val="tx1"/>
                          </a:solidFill>
                          <a:latin typeface="Arial Unicode MS" pitchFamily="34" charset="-128"/>
                          <a:ea typeface="Arial Unicode MS" pitchFamily="34" charset="-128"/>
                          <a:cs typeface="Arial Unicode MS" pitchFamily="34" charset="-128"/>
                        </a:rPr>
                        <a:t>La </a:t>
                      </a:r>
                      <a:r>
                        <a:rPr lang="es-ES" sz="1600" i="1" kern="1200" dirty="0">
                          <a:solidFill>
                            <a:srgbClr val="003399"/>
                          </a:solidFill>
                          <a:latin typeface="Arial Unicode MS" pitchFamily="34" charset="-128"/>
                          <a:ea typeface="Arial Unicode MS" pitchFamily="34" charset="-128"/>
                          <a:cs typeface="Arial Unicode MS" pitchFamily="34" charset="-128"/>
                        </a:rPr>
                        <a:t>distribución agregada de pérdidas (LDA) </a:t>
                      </a:r>
                      <a:r>
                        <a:rPr lang="es-ES" sz="1600" dirty="0">
                          <a:solidFill>
                            <a:schemeClr val="tx1"/>
                          </a:solidFill>
                          <a:latin typeface="Arial Unicode MS" pitchFamily="34" charset="-128"/>
                          <a:ea typeface="Arial Unicode MS" pitchFamily="34" charset="-128"/>
                          <a:cs typeface="Arial Unicode MS" pitchFamily="34" charset="-128"/>
                        </a:rPr>
                        <a:t>surge como resultado del proceso convolucional entre la frecuencia y la severidad (Pérdidas Esperadas – C1, Pérdidas No Esperadas – C2, Pérdidas Catastróficas – C3).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39587">
                <a:tc>
                  <a:txBody>
                    <a:bodyPr/>
                    <a:lstStyle/>
                    <a:p>
                      <a:pPr algn="l"/>
                      <a:r>
                        <a:rPr lang="es-ES" sz="1600" b="1" i="0" dirty="0">
                          <a:solidFill>
                            <a:srgbClr val="003399"/>
                          </a:solidFill>
                          <a:latin typeface="Arial Unicode MS" pitchFamily="34" charset="-128"/>
                          <a:ea typeface="Arial Unicode MS" pitchFamily="34" charset="-128"/>
                          <a:cs typeface="Arial Unicode MS" pitchFamily="34" charset="-128"/>
                        </a:rPr>
                        <a:t>Técnica</a:t>
                      </a:r>
                      <a:r>
                        <a:rPr lang="es-ES" sz="1600" b="1" i="0" baseline="0" dirty="0">
                          <a:solidFill>
                            <a:srgbClr val="003399"/>
                          </a:solidFill>
                          <a:latin typeface="Arial Unicode MS" pitchFamily="34" charset="-128"/>
                          <a:ea typeface="Arial Unicode MS" pitchFamily="34" charset="-128"/>
                          <a:cs typeface="Arial Unicode MS" pitchFamily="34" charset="-128"/>
                        </a:rPr>
                        <a:t> a utilizar</a:t>
                      </a:r>
                      <a:endParaRPr lang="es-CO" sz="1600" b="1" i="0" dirty="0">
                        <a:solidFill>
                          <a:srgbClr val="003399"/>
                        </a:solidFill>
                        <a:latin typeface="Arial Unicode MS" pitchFamily="34" charset="-128"/>
                        <a:ea typeface="Arial Unicode MS" pitchFamily="34" charset="-128"/>
                        <a:cs typeface="Arial Unicode MS"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s-ES" sz="1600" i="1" kern="1200" dirty="0">
                          <a:solidFill>
                            <a:srgbClr val="003399"/>
                          </a:solidFill>
                          <a:latin typeface="Arial Unicode MS" pitchFamily="34" charset="-128"/>
                          <a:ea typeface="Arial Unicode MS" pitchFamily="34" charset="-128"/>
                          <a:cs typeface="Arial Unicode MS" pitchFamily="34" charset="-128"/>
                        </a:rPr>
                        <a:t>Matrices de Pérdida</a:t>
                      </a:r>
                      <a:r>
                        <a:rPr lang="es-ES" sz="1600" kern="1200" dirty="0">
                          <a:solidFill>
                            <a:schemeClr val="tx1"/>
                          </a:solidFill>
                          <a:latin typeface="Arial Unicode MS" pitchFamily="34" charset="-128"/>
                          <a:ea typeface="Arial Unicode MS" pitchFamily="34" charset="-128"/>
                          <a:cs typeface="Arial Unicode MS" pitchFamily="34" charset="-128"/>
                        </a:rPr>
                        <a:t>: Estas matrices establecen la estructura de pérdidas para una base de datos interna. Cada una de las dimensiones de estas matrices están representadas en función de concentradores de información o </a:t>
                      </a:r>
                      <a:r>
                        <a:rPr lang="es-ES" sz="1600" kern="1200" dirty="0" err="1">
                          <a:solidFill>
                            <a:schemeClr val="tx1"/>
                          </a:solidFill>
                          <a:latin typeface="Arial Unicode MS" pitchFamily="34" charset="-128"/>
                          <a:ea typeface="Arial Unicode MS" pitchFamily="34" charset="-128"/>
                          <a:cs typeface="Arial Unicode MS" pitchFamily="34" charset="-128"/>
                        </a:rPr>
                        <a:t>clusters</a:t>
                      </a:r>
                      <a:r>
                        <a:rPr lang="es-ES" sz="1600" kern="1200" dirty="0">
                          <a:solidFill>
                            <a:schemeClr val="tx1"/>
                          </a:solidFill>
                          <a:latin typeface="Arial Unicode MS" pitchFamily="34" charset="-128"/>
                          <a:ea typeface="Arial Unicode MS" pitchFamily="34" charset="-128"/>
                          <a:cs typeface="Arial Unicode MS" pitchFamily="34" charset="-128"/>
                        </a:rPr>
                        <a:t>. </a:t>
                      </a:r>
                    </a:p>
                    <a:p>
                      <a:pPr marL="285750" indent="-285750" algn="just">
                        <a:buFont typeface="Wingdings" panose="05000000000000000000" pitchFamily="2" charset="2"/>
                        <a:buChar char="ü"/>
                      </a:pPr>
                      <a:r>
                        <a:rPr lang="es-ES" sz="1600" i="1" kern="1200" dirty="0">
                          <a:solidFill>
                            <a:srgbClr val="003399"/>
                          </a:solidFill>
                          <a:latin typeface="Arial Unicode MS" pitchFamily="34" charset="-128"/>
                          <a:ea typeface="Arial Unicode MS" pitchFamily="34" charset="-128"/>
                          <a:cs typeface="Arial Unicode MS" pitchFamily="34" charset="-128"/>
                        </a:rPr>
                        <a:t>Coeficiente de Credibilidad: </a:t>
                      </a:r>
                      <a:r>
                        <a:rPr lang="es-ES" sz="1600" kern="1200" dirty="0">
                          <a:solidFill>
                            <a:schemeClr val="tx1"/>
                          </a:solidFill>
                          <a:latin typeface="Arial Unicode MS" pitchFamily="34" charset="-128"/>
                          <a:ea typeface="Arial Unicode MS" pitchFamily="34" charset="-128"/>
                          <a:cs typeface="Arial Unicode MS" pitchFamily="34" charset="-128"/>
                        </a:rPr>
                        <a:t>Este coeficiente de credibilidad permite estimar la media en la integración de datos utilizando bases de datos externas.</a:t>
                      </a:r>
                    </a:p>
                    <a:p>
                      <a:pPr marL="285750" indent="-285750" algn="just">
                        <a:buFont typeface="Wingdings" panose="05000000000000000000" pitchFamily="2" charset="2"/>
                        <a:buChar char="ü"/>
                      </a:pPr>
                      <a:r>
                        <a:rPr lang="es-ES" sz="1600" i="1" kern="1200" dirty="0">
                          <a:solidFill>
                            <a:srgbClr val="003399"/>
                          </a:solidFill>
                          <a:latin typeface="Arial Unicode MS" pitchFamily="34" charset="-128"/>
                          <a:ea typeface="Arial Unicode MS" pitchFamily="34" charset="-128"/>
                          <a:cs typeface="Arial Unicode MS" pitchFamily="34" charset="-128"/>
                        </a:rPr>
                        <a:t>Integración de Datos</a:t>
                      </a:r>
                      <a:r>
                        <a:rPr lang="es-ES" sz="1600" kern="1200" dirty="0">
                          <a:solidFill>
                            <a:schemeClr val="tx1"/>
                          </a:solidFill>
                          <a:latin typeface="Arial Unicode MS" pitchFamily="34" charset="-128"/>
                          <a:ea typeface="Arial Unicode MS" pitchFamily="34" charset="-128"/>
                          <a:cs typeface="Arial Unicode MS" pitchFamily="34" charset="-128"/>
                        </a:rPr>
                        <a:t>: Las matrices de pérdida internas establecen la estructura general para la integración de pérdidas o de datos externos.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39587">
                <a:tc>
                  <a:txBody>
                    <a:bodyPr/>
                    <a:lstStyle/>
                    <a:p>
                      <a:pPr algn="l"/>
                      <a:r>
                        <a:rPr lang="es-CO" sz="1600" b="1" i="0" dirty="0">
                          <a:solidFill>
                            <a:srgbClr val="003399"/>
                          </a:solidFill>
                          <a:latin typeface="Arial Unicode MS" pitchFamily="34" charset="-128"/>
                          <a:ea typeface="Arial Unicode MS" pitchFamily="34" charset="-128"/>
                          <a:cs typeface="Arial Unicode MS" pitchFamily="34" charset="-128"/>
                        </a:rPr>
                        <a:t>Archivos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sz="1600" b="1" baseline="0" dirty="0">
                          <a:solidFill>
                            <a:srgbClr val="003399"/>
                          </a:solidFill>
                          <a:latin typeface="Arial Unicode MS" pitchFamily="34" charset="-128"/>
                          <a:ea typeface="Arial Unicode MS" pitchFamily="34" charset="-128"/>
                          <a:cs typeface="Arial Unicode MS" pitchFamily="34" charset="-128"/>
                        </a:rPr>
                        <a:t>3. Perdida </a:t>
                      </a:r>
                      <a:r>
                        <a:rPr lang="pt-BR" sz="1600" b="1" baseline="0" dirty="0" err="1">
                          <a:solidFill>
                            <a:srgbClr val="003399"/>
                          </a:solidFill>
                          <a:latin typeface="Arial Unicode MS" pitchFamily="34" charset="-128"/>
                          <a:ea typeface="Arial Unicode MS" pitchFamily="34" charset="-128"/>
                          <a:cs typeface="Arial Unicode MS" pitchFamily="34" charset="-128"/>
                        </a:rPr>
                        <a:t>Productividad</a:t>
                      </a:r>
                      <a:endParaRPr lang="es-ES" sz="1600" b="1" baseline="0" dirty="0">
                        <a:solidFill>
                          <a:srgbClr val="003399"/>
                        </a:solidFill>
                        <a:latin typeface="Arial Unicode MS" pitchFamily="34" charset="-128"/>
                        <a:ea typeface="Arial Unicode MS" pitchFamily="34" charset="-128"/>
                        <a:cs typeface="Arial Unicode MS"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76763"/>
                  </a:ext>
                </a:extLst>
              </a:tr>
            </a:tbl>
          </a:graphicData>
        </a:graphic>
      </p:graphicFrame>
      <p:grpSp>
        <p:nvGrpSpPr>
          <p:cNvPr id="2" name="Grupo 1">
            <a:extLst>
              <a:ext uri="{FF2B5EF4-FFF2-40B4-BE49-F238E27FC236}">
                <a16:creationId xmlns:a16="http://schemas.microsoft.com/office/drawing/2014/main" id="{5D89C406-E1D2-8587-28CF-B7A0070BE231}"/>
              </a:ext>
            </a:extLst>
          </p:cNvPr>
          <p:cNvGrpSpPr/>
          <p:nvPr/>
        </p:nvGrpSpPr>
        <p:grpSpPr>
          <a:xfrm>
            <a:off x="10283825" y="0"/>
            <a:ext cx="1908175" cy="6858000"/>
            <a:chOff x="10283825" y="0"/>
            <a:chExt cx="1908175" cy="6858000"/>
          </a:xfrm>
        </p:grpSpPr>
        <p:sp>
          <p:nvSpPr>
            <p:cNvPr id="3" name="Cuadro de texto 9">
              <a:extLst>
                <a:ext uri="{FF2B5EF4-FFF2-40B4-BE49-F238E27FC236}">
                  <a16:creationId xmlns:a16="http://schemas.microsoft.com/office/drawing/2014/main" id="{D351AE86-FCB8-0841-2AA6-7A0B7F6BBE56}"/>
                </a:ext>
              </a:extLst>
            </p:cNvPr>
            <p:cNvSpPr txBox="1">
              <a:spLocks noChangeArrowheads="1"/>
            </p:cNvSpPr>
            <p:nvPr/>
          </p:nvSpPr>
          <p:spPr bwMode="auto">
            <a:xfrm>
              <a:off x="10283825" y="0"/>
              <a:ext cx="1908175" cy="6858000"/>
            </a:xfrm>
            <a:prstGeom prst="rect">
              <a:avLst/>
            </a:prstGeom>
            <a:solidFill>
              <a:srgbClr val="4472C4">
                <a:lumMod val="50000"/>
              </a:srgbClr>
            </a:solidFill>
            <a:ln w="12700" cap="flat" cmpd="sng" algn="ctr">
              <a:noFill/>
              <a:prstDash val="solid"/>
              <a:miter lim="800000"/>
            </a:ln>
            <a:effectLst/>
          </p:spPr>
          <p:txBody>
            <a:bodyPr rtlCol="0" anchor="t"/>
            <a:lstStyle>
              <a:defPPr>
                <a:defRPr lang="en-US"/>
              </a:defPPr>
              <a:lvl1pPr marR="0" lvl="0" indent="0" algn="ctr" defTabSz="914400" fontAlgn="auto">
                <a:lnSpc>
                  <a:spcPct val="100000"/>
                </a:lnSpc>
                <a:spcBef>
                  <a:spcPts val="0"/>
                </a:spcBef>
                <a:spcAft>
                  <a:spcPts val="0"/>
                </a:spcAft>
                <a:buClrTx/>
                <a:buSzTx/>
                <a:buFontTx/>
                <a:buNone/>
                <a:tabLst/>
                <a:defRPr kumimoji="0" b="0" i="0" u="none" strike="noStrike" kern="0" cap="none" spc="0" normalizeH="0" baseline="0">
                  <a:ln>
                    <a:noFill/>
                  </a:ln>
                  <a:solidFill>
                    <a:prstClr val="white"/>
                  </a:solidFill>
                  <a:effectLst/>
                  <a:uLnTx/>
                  <a:uFillTx/>
                  <a:latin typeface="Calibri" panose="020F0502020204030204"/>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4400" rtl="0" eaLnBrk="1" fontAlgn="auto" latinLnBrk="0" hangingPunct="1">
                <a:lnSpc>
                  <a:spcPct val="100000"/>
                </a:lnSpc>
                <a:spcBef>
                  <a:spcPts val="75"/>
                </a:spcBef>
                <a:spcAft>
                  <a:spcPts val="0"/>
                </a:spcAft>
                <a:buClrTx/>
                <a:buSzTx/>
                <a:buFontTx/>
                <a:buNone/>
                <a:tabLst/>
                <a:defRPr/>
              </a:pPr>
              <a:endParaRPr kumimoji="0" lang="es-ES" sz="1000" b="1" i="0" u="none" strike="noStrike" kern="1200" cap="none" spc="0" normalizeH="0" baseline="0" noProof="0" dirty="0">
                <a:ln>
                  <a:noFill/>
                </a:ln>
                <a:solidFill>
                  <a:srgbClr val="FFFFFF"/>
                </a:solidFill>
                <a:effectLst/>
                <a:uLnTx/>
                <a:uFillTx/>
                <a:latin typeface="Arial" charset="0"/>
                <a:ea typeface="+mn-ea"/>
                <a:cs typeface="Arial" charset="0"/>
              </a:endParaRPr>
            </a:p>
            <a:p>
              <a:pPr marL="0" marR="0" lvl="0" indent="0" algn="ctr" defTabSz="914400" rtl="0" eaLnBrk="1" fontAlgn="auto" latinLnBrk="0" hangingPunct="1">
                <a:lnSpc>
                  <a:spcPct val="100000"/>
                </a:lnSpc>
                <a:spcBef>
                  <a:spcPts val="75"/>
                </a:spcBef>
                <a:spcAft>
                  <a:spcPts val="0"/>
                </a:spcAft>
                <a:buClrTx/>
                <a:buSzTx/>
                <a:buFontTx/>
                <a:buNone/>
                <a:tabLst/>
                <a:defRPr/>
              </a:pPr>
              <a:r>
                <a:rPr kumimoji="0" lang="es-ES" sz="1000" b="1" i="0" u="none" strike="noStrike" kern="1200" cap="none" spc="0" normalizeH="0" baseline="0" noProof="0" dirty="0">
                  <a:ln>
                    <a:noFill/>
                  </a:ln>
                  <a:solidFill>
                    <a:srgbClr val="FFFFFF"/>
                  </a:solidFill>
                  <a:effectLst/>
                  <a:uLnTx/>
                  <a:uFillTx/>
                  <a:latin typeface="Arial" charset="0"/>
                  <a:ea typeface="+mn-ea"/>
                  <a:cs typeface="Arial" charset="0"/>
                </a:rPr>
                <a:t>Monitoreo &amp; Gobernanza del Dato</a:t>
              </a:r>
            </a:p>
            <a:p>
              <a:pPr marL="0" marR="0" lvl="0" indent="0" algn="just" defTabSz="914400" rtl="0" eaLnBrk="1" fontAlgn="auto" latinLnBrk="0" hangingPunct="1">
                <a:lnSpc>
                  <a:spcPct val="100000"/>
                </a:lnSpc>
                <a:spcBef>
                  <a:spcPts val="75"/>
                </a:spcBef>
                <a:spcAft>
                  <a:spcPts val="0"/>
                </a:spcAft>
                <a:buClrTx/>
                <a:buSzTx/>
                <a:buFontTx/>
                <a:buNone/>
                <a:tabLst/>
                <a:defRPr/>
              </a:pPr>
              <a:endParaRPr kumimoji="0" lang="es-ES" sz="1000" b="1" i="0" u="none" strike="noStrike" kern="1200" cap="none" spc="0" normalizeH="0" baseline="0" noProof="0" dirty="0">
                <a:ln>
                  <a:noFill/>
                </a:ln>
                <a:solidFill>
                  <a:srgbClr val="FFFFFF"/>
                </a:solidFill>
                <a:effectLst/>
                <a:uLnTx/>
                <a:uFillTx/>
                <a:latin typeface="Arial" charset="0"/>
                <a:ea typeface="+mn-ea"/>
                <a:cs typeface="Arial" charset="0"/>
              </a:endParaRPr>
            </a:p>
            <a:p>
              <a:pPr marL="0" marR="0" lvl="0" indent="0" algn="just" defTabSz="914400" rtl="0" eaLnBrk="1" fontAlgn="auto" latinLnBrk="0" hangingPunct="1">
                <a:lnSpc>
                  <a:spcPct val="100000"/>
                </a:lnSpc>
                <a:spcBef>
                  <a:spcPts val="75"/>
                </a:spcBef>
                <a:spcAft>
                  <a:spcPts val="0"/>
                </a:spcAft>
                <a:buClrTx/>
                <a:buSzTx/>
                <a:buFontTx/>
                <a:buNone/>
                <a:tabLst/>
                <a:defRPr/>
              </a:pPr>
              <a:endParaRPr kumimoji="0" lang="es-ES" sz="1000" b="1" i="0" u="none" strike="noStrike" kern="1200" cap="none" spc="0" normalizeH="0" baseline="0" noProof="0" dirty="0">
                <a:ln>
                  <a:noFill/>
                </a:ln>
                <a:solidFill>
                  <a:srgbClr val="FFFFFF"/>
                </a:solidFill>
                <a:effectLst/>
                <a:uLnTx/>
                <a:uFillTx/>
                <a:latin typeface="Arial" charset="0"/>
                <a:ea typeface="+mn-ea"/>
                <a:cs typeface="Arial" charset="0"/>
              </a:endParaRPr>
            </a:p>
            <a:p>
              <a:pPr marL="0" marR="0" lvl="0" indent="0" algn="just" defTabSz="914400" rtl="0" eaLnBrk="1" fontAlgn="auto" latinLnBrk="0" hangingPunct="1">
                <a:lnSpc>
                  <a:spcPct val="100000"/>
                </a:lnSpc>
                <a:spcBef>
                  <a:spcPts val="75"/>
                </a:spcBef>
                <a:spcAft>
                  <a:spcPts val="0"/>
                </a:spcAft>
                <a:buClrTx/>
                <a:buSzTx/>
                <a:buFontTx/>
                <a:buNone/>
                <a:tabLst/>
                <a:defRPr/>
              </a:pPr>
              <a:endParaRPr kumimoji="0" lang="es-ES" sz="1000" b="1" i="0" u="none" strike="noStrike" kern="1200" cap="none" spc="0" normalizeH="0" baseline="0" noProof="0" dirty="0">
                <a:ln>
                  <a:noFill/>
                </a:ln>
                <a:solidFill>
                  <a:srgbClr val="FFFFFF"/>
                </a:solidFill>
                <a:effectLst/>
                <a:uLnTx/>
                <a:uFillTx/>
                <a:latin typeface="Arial" charset="0"/>
                <a:ea typeface="+mn-ea"/>
                <a:cs typeface="Arial" charset="0"/>
              </a:endParaRPr>
            </a:p>
            <a:p>
              <a:pPr marL="0" marR="0" lvl="0" indent="0" algn="just" defTabSz="914400" rtl="0" eaLnBrk="1" fontAlgn="auto" latinLnBrk="0" hangingPunct="1">
                <a:lnSpc>
                  <a:spcPct val="100000"/>
                </a:lnSpc>
                <a:spcBef>
                  <a:spcPts val="75"/>
                </a:spcBef>
                <a:spcAft>
                  <a:spcPts val="0"/>
                </a:spcAft>
                <a:buClrTx/>
                <a:buSzTx/>
                <a:buFontTx/>
                <a:buNone/>
                <a:tabLst/>
                <a:defRPr/>
              </a:pPr>
              <a:endParaRPr kumimoji="0" lang="es-ES" sz="1000" b="1" i="0" u="none" strike="noStrike" kern="1200" cap="none" spc="0" normalizeH="0" baseline="0" noProof="0" dirty="0">
                <a:ln>
                  <a:noFill/>
                </a:ln>
                <a:solidFill>
                  <a:srgbClr val="FFFFFF"/>
                </a:solidFill>
                <a:effectLst/>
                <a:uLnTx/>
                <a:uFillTx/>
                <a:latin typeface="Arial" charset="0"/>
                <a:ea typeface="+mn-ea"/>
                <a:cs typeface="Arial" charset="0"/>
              </a:endParaRPr>
            </a:p>
            <a:p>
              <a:pPr marL="0" marR="0" lvl="0" indent="0" algn="just" defTabSz="914400" rtl="0" eaLnBrk="1" fontAlgn="auto" latinLnBrk="0" hangingPunct="1">
                <a:lnSpc>
                  <a:spcPct val="100000"/>
                </a:lnSpc>
                <a:spcBef>
                  <a:spcPts val="75"/>
                </a:spcBef>
                <a:spcAft>
                  <a:spcPts val="0"/>
                </a:spcAft>
                <a:buClrTx/>
                <a:buSzTx/>
                <a:buFontTx/>
                <a:buNone/>
                <a:tabLst/>
                <a:defRPr/>
              </a:pPr>
              <a:endParaRPr kumimoji="0" lang="es-ES" sz="1000" b="1" i="0" u="none" strike="noStrike" kern="1200" cap="none" spc="0" normalizeH="0" baseline="0" noProof="0" dirty="0">
                <a:ln>
                  <a:noFill/>
                </a:ln>
                <a:solidFill>
                  <a:srgbClr val="FFFFFF"/>
                </a:solidFill>
                <a:effectLst/>
                <a:uLnTx/>
                <a:uFillTx/>
                <a:latin typeface="Arial" charset="0"/>
                <a:ea typeface="+mn-ea"/>
                <a:cs typeface="Arial" charset="0"/>
              </a:endParaRPr>
            </a:p>
            <a:p>
              <a:pPr marL="0" marR="0" lvl="0" indent="0" algn="just" defTabSz="914400" rtl="0" eaLnBrk="1" fontAlgn="auto" latinLnBrk="0" hangingPunct="1">
                <a:lnSpc>
                  <a:spcPct val="100000"/>
                </a:lnSpc>
                <a:spcBef>
                  <a:spcPts val="75"/>
                </a:spcBef>
                <a:spcAft>
                  <a:spcPts val="0"/>
                </a:spcAft>
                <a:buClrTx/>
                <a:buSzTx/>
                <a:buFontTx/>
                <a:buNone/>
                <a:tabLst/>
                <a:defRPr/>
              </a:pPr>
              <a:endParaRPr kumimoji="0" lang="es-ES" sz="1000" b="1" i="0" u="none" strike="noStrike" kern="1200" cap="none" spc="0" normalizeH="0" baseline="0" noProof="0" dirty="0">
                <a:ln>
                  <a:noFill/>
                </a:ln>
                <a:solidFill>
                  <a:srgbClr val="FFFFFF"/>
                </a:solidFill>
                <a:effectLst/>
                <a:uLnTx/>
                <a:uFillTx/>
                <a:latin typeface="Arial" charset="0"/>
                <a:ea typeface="+mn-ea"/>
                <a:cs typeface="Arial" charset="0"/>
              </a:endParaRPr>
            </a:p>
            <a:p>
              <a:pPr marL="0" marR="0" lvl="0" indent="0" algn="just" defTabSz="914400" rtl="0" eaLnBrk="1" fontAlgn="auto" latinLnBrk="0" hangingPunct="1">
                <a:lnSpc>
                  <a:spcPct val="100000"/>
                </a:lnSpc>
                <a:spcBef>
                  <a:spcPts val="75"/>
                </a:spcBef>
                <a:spcAft>
                  <a:spcPts val="0"/>
                </a:spcAft>
                <a:buClrTx/>
                <a:buSzTx/>
                <a:buFontTx/>
                <a:buNone/>
                <a:tabLst/>
                <a:defRPr/>
              </a:pPr>
              <a:endParaRPr kumimoji="0" lang="es-ES" sz="1000" b="1" i="0" u="none" strike="noStrike" kern="1200" cap="none" spc="0" normalizeH="0" baseline="0" noProof="0" dirty="0">
                <a:ln>
                  <a:noFill/>
                </a:ln>
                <a:solidFill>
                  <a:srgbClr val="FFFFFF"/>
                </a:solidFill>
                <a:effectLst/>
                <a:uLnTx/>
                <a:uFillTx/>
                <a:latin typeface="Arial" charset="0"/>
                <a:ea typeface="+mn-ea"/>
                <a:cs typeface="Arial" charset="0"/>
              </a:endParaRPr>
            </a:p>
            <a:p>
              <a:pPr marL="0" marR="0" lvl="0" indent="0" algn="just" defTabSz="914400" rtl="0" eaLnBrk="1" fontAlgn="auto" latinLnBrk="0" hangingPunct="1">
                <a:lnSpc>
                  <a:spcPct val="100000"/>
                </a:lnSpc>
                <a:spcBef>
                  <a:spcPts val="75"/>
                </a:spcBef>
                <a:spcAft>
                  <a:spcPts val="0"/>
                </a:spcAft>
                <a:buClrTx/>
                <a:buSzTx/>
                <a:buFontTx/>
                <a:buNone/>
                <a:tabLst/>
                <a:defRPr/>
              </a:pPr>
              <a:endParaRPr kumimoji="0" lang="es-ES" sz="1000" b="1" i="0" u="none" strike="noStrike" kern="1200" cap="none" spc="0" normalizeH="0" baseline="0" noProof="0" dirty="0">
                <a:ln>
                  <a:noFill/>
                </a:ln>
                <a:solidFill>
                  <a:srgbClr val="FFFFFF"/>
                </a:solidFill>
                <a:effectLst/>
                <a:uLnTx/>
                <a:uFillTx/>
                <a:latin typeface="Arial" charset="0"/>
                <a:ea typeface="+mn-ea"/>
                <a:cs typeface="Arial" charset="0"/>
              </a:endParaRPr>
            </a:p>
            <a:p>
              <a:pPr marL="0" marR="0" lvl="0" indent="0" algn="just" defTabSz="914400" rtl="0" eaLnBrk="1" fontAlgn="auto" latinLnBrk="0" hangingPunct="1">
                <a:lnSpc>
                  <a:spcPct val="100000"/>
                </a:lnSpc>
                <a:spcBef>
                  <a:spcPts val="75"/>
                </a:spcBef>
                <a:spcAft>
                  <a:spcPts val="0"/>
                </a:spcAft>
                <a:buClrTx/>
                <a:buSzTx/>
                <a:buFontTx/>
                <a:buNone/>
                <a:tabLst/>
                <a:defRPr/>
              </a:pPr>
              <a:endParaRPr kumimoji="0" lang="es-ES" sz="1000" b="1" i="0" u="none" strike="noStrike" kern="1200" cap="none" spc="0" normalizeH="0" baseline="0" noProof="0" dirty="0">
                <a:ln>
                  <a:noFill/>
                </a:ln>
                <a:solidFill>
                  <a:srgbClr val="FFFFFF"/>
                </a:solidFill>
                <a:effectLst/>
                <a:uLnTx/>
                <a:uFillTx/>
                <a:latin typeface="Arial" charset="0"/>
                <a:ea typeface="+mn-ea"/>
                <a:cs typeface="Arial" charset="0"/>
              </a:endParaRPr>
            </a:p>
            <a:p>
              <a:pPr marL="0" marR="0" lvl="0" indent="0" algn="just" defTabSz="914400" rtl="0" eaLnBrk="1" fontAlgn="auto" latinLnBrk="0" hangingPunct="1">
                <a:lnSpc>
                  <a:spcPct val="100000"/>
                </a:lnSpc>
                <a:spcBef>
                  <a:spcPts val="75"/>
                </a:spcBef>
                <a:spcAft>
                  <a:spcPts val="0"/>
                </a:spcAft>
                <a:buClrTx/>
                <a:buSzTx/>
                <a:buFontTx/>
                <a:buNone/>
                <a:tabLst/>
                <a:defRPr/>
              </a:pPr>
              <a:endParaRPr kumimoji="0" lang="es-ES" sz="1000" b="1" i="0" u="none" strike="noStrike" kern="1200" cap="none" spc="0" normalizeH="0" baseline="0" noProof="0" dirty="0">
                <a:ln>
                  <a:noFill/>
                </a:ln>
                <a:solidFill>
                  <a:srgbClr val="FFFFFF"/>
                </a:solidFill>
                <a:effectLst/>
                <a:uLnTx/>
                <a:uFillTx/>
                <a:latin typeface="Arial" charset="0"/>
                <a:ea typeface="+mn-ea"/>
                <a:cs typeface="Arial" charset="0"/>
              </a:endParaRPr>
            </a:p>
            <a:p>
              <a:pPr marL="0" marR="0" lvl="0" indent="0" algn="just" defTabSz="914400" rtl="0" eaLnBrk="1" fontAlgn="auto" latinLnBrk="0" hangingPunct="1">
                <a:lnSpc>
                  <a:spcPct val="100000"/>
                </a:lnSpc>
                <a:spcBef>
                  <a:spcPts val="75"/>
                </a:spcBef>
                <a:spcAft>
                  <a:spcPts val="0"/>
                </a:spcAft>
                <a:buClrTx/>
                <a:buSzTx/>
                <a:buFontTx/>
                <a:buNone/>
                <a:tabLst/>
                <a:defRPr/>
              </a:pPr>
              <a:endParaRPr kumimoji="0" lang="es-ES" sz="1000" b="1" i="0" u="none" strike="noStrike" kern="1200" cap="none" spc="0" normalizeH="0" baseline="0" noProof="0" dirty="0">
                <a:ln>
                  <a:noFill/>
                </a:ln>
                <a:solidFill>
                  <a:srgbClr val="FFFFFF"/>
                </a:solidFill>
                <a:effectLst/>
                <a:uLnTx/>
                <a:uFillTx/>
                <a:latin typeface="Arial" charset="0"/>
                <a:ea typeface="+mn-ea"/>
                <a:cs typeface="Arial" charset="0"/>
              </a:endParaRPr>
            </a:p>
            <a:p>
              <a:pPr marL="0" marR="0" lvl="0" indent="0" algn="just" defTabSz="914400" rtl="0" eaLnBrk="1" fontAlgn="auto" latinLnBrk="0" hangingPunct="1">
                <a:lnSpc>
                  <a:spcPct val="100000"/>
                </a:lnSpc>
                <a:spcBef>
                  <a:spcPts val="75"/>
                </a:spcBef>
                <a:spcAft>
                  <a:spcPts val="0"/>
                </a:spcAft>
                <a:buClrTx/>
                <a:buSzTx/>
                <a:buFontTx/>
                <a:buNone/>
                <a:tabLst/>
                <a:defRPr/>
              </a:pPr>
              <a:endParaRPr kumimoji="0" lang="es-ES" sz="1000" b="1" i="0" u="none" strike="noStrike" kern="1200" cap="none" spc="0" normalizeH="0" baseline="0" noProof="0" dirty="0">
                <a:ln>
                  <a:noFill/>
                </a:ln>
                <a:solidFill>
                  <a:srgbClr val="FFFFFF"/>
                </a:solidFill>
                <a:effectLst/>
                <a:uLnTx/>
                <a:uFillTx/>
                <a:latin typeface="Arial" charset="0"/>
                <a:ea typeface="+mn-ea"/>
                <a:cs typeface="Arial" charset="0"/>
              </a:endParaRPr>
            </a:p>
            <a:p>
              <a:pPr marL="0" marR="0" lvl="0" indent="0" algn="just" defTabSz="914400" rtl="0" eaLnBrk="1" fontAlgn="auto" latinLnBrk="0" hangingPunct="1">
                <a:lnSpc>
                  <a:spcPct val="100000"/>
                </a:lnSpc>
                <a:spcBef>
                  <a:spcPts val="75"/>
                </a:spcBef>
                <a:spcAft>
                  <a:spcPts val="0"/>
                </a:spcAft>
                <a:buClrTx/>
                <a:buSzTx/>
                <a:buFontTx/>
                <a:buNone/>
                <a:tabLst/>
                <a:defRPr/>
              </a:pPr>
              <a:r>
                <a:rPr kumimoji="0" lang="es-ES" sz="1000" b="1" i="0" u="none" strike="noStrike" kern="1200" cap="none" spc="0" normalizeH="0" baseline="0" noProof="0" dirty="0">
                  <a:ln>
                    <a:noFill/>
                  </a:ln>
                  <a:solidFill>
                    <a:srgbClr val="FFFFFF"/>
                  </a:solidFill>
                  <a:effectLst/>
                  <a:uLnTx/>
                  <a:uFillTx/>
                  <a:latin typeface="Arial" charset="0"/>
                  <a:ea typeface="+mn-ea"/>
                  <a:cs typeface="Arial" charset="0"/>
                </a:rPr>
                <a:t>Contenido</a:t>
              </a:r>
            </a:p>
            <a:p>
              <a:pPr marL="0" marR="0" lvl="0" indent="0" algn="just" defTabSz="914400" rtl="0" eaLnBrk="1" fontAlgn="auto" latinLnBrk="0" hangingPunct="1">
                <a:lnSpc>
                  <a:spcPct val="100000"/>
                </a:lnSpc>
                <a:spcBef>
                  <a:spcPts val="75"/>
                </a:spcBef>
                <a:spcAft>
                  <a:spcPts val="0"/>
                </a:spcAft>
                <a:buClrTx/>
                <a:buSzTx/>
                <a:buFontTx/>
                <a:buNone/>
                <a:tabLst/>
                <a:defRPr/>
              </a:pPr>
              <a:endParaRPr kumimoji="0" lang="es-ES" sz="1000" b="1" i="0" u="none" strike="noStrike" kern="1200" cap="none" spc="0" normalizeH="0" baseline="0" noProof="0" dirty="0">
                <a:ln>
                  <a:noFill/>
                </a:ln>
                <a:solidFill>
                  <a:srgbClr val="FFFFFF"/>
                </a:solidFill>
                <a:effectLst/>
                <a:uLnTx/>
                <a:uFillTx/>
                <a:latin typeface="Arial" charset="0"/>
                <a:ea typeface="+mn-ea"/>
                <a:cs typeface="Arial" charset="0"/>
              </a:endParaRPr>
            </a:p>
            <a:p>
              <a:pPr marL="52388" marR="0" lvl="0" indent="0" algn="l" defTabSz="914400" rtl="0" eaLnBrk="1" fontAlgn="auto" latinLnBrk="0" hangingPunct="1">
                <a:lnSpc>
                  <a:spcPct val="100000"/>
                </a:lnSpc>
                <a:spcBef>
                  <a:spcPts val="75"/>
                </a:spcBef>
                <a:spcAft>
                  <a:spcPts val="0"/>
                </a:spcAft>
                <a:buClrTx/>
                <a:buSzTx/>
                <a:buFontTx/>
                <a:buNone/>
                <a:tabLst/>
                <a:defRPr/>
              </a:pPr>
              <a:r>
                <a:rPr kumimoji="0" lang="es-ES" sz="105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Monitoreo de Riesgos</a:t>
              </a:r>
            </a:p>
            <a:p>
              <a:pPr marL="117475" marR="0" lvl="0" indent="0" algn="l" defTabSz="914400" rtl="0" eaLnBrk="1" fontAlgn="auto" latinLnBrk="0" hangingPunct="1">
                <a:lnSpc>
                  <a:spcPct val="100000"/>
                </a:lnSpc>
                <a:spcBef>
                  <a:spcPts val="75"/>
                </a:spcBef>
                <a:spcAft>
                  <a:spcPts val="0"/>
                </a:spcAft>
                <a:buClrTx/>
                <a:buSzTx/>
                <a:buFontTx/>
                <a:buNone/>
                <a:tabLst/>
                <a:defRPr/>
              </a:pPr>
              <a:r>
                <a:rPr kumimoji="0" lang="es-ES" sz="1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Gobernanza del Dato</a:t>
              </a:r>
            </a:p>
            <a:p>
              <a:pPr marL="117475" marR="0" lvl="0" indent="0" algn="l" defTabSz="914400" rtl="0" eaLnBrk="1" fontAlgn="auto" latinLnBrk="0" hangingPunct="1">
                <a:lnSpc>
                  <a:spcPct val="100000"/>
                </a:lnSpc>
                <a:spcBef>
                  <a:spcPts val="75"/>
                </a:spcBef>
                <a:spcAft>
                  <a:spcPts val="0"/>
                </a:spcAft>
                <a:buClrTx/>
                <a:buSzTx/>
                <a:buFontTx/>
                <a:buNone/>
                <a:tabLst/>
                <a:defRPr/>
              </a:pPr>
              <a:r>
                <a:rPr kumimoji="0" lang="es-ES" sz="1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Concepto Big Data</a:t>
              </a:r>
            </a:p>
            <a:p>
              <a:pPr marL="117475" marR="0" lvl="0" indent="0" algn="l" defTabSz="914400" rtl="0" eaLnBrk="1" fontAlgn="auto" latinLnBrk="0" hangingPunct="1">
                <a:lnSpc>
                  <a:spcPct val="100000"/>
                </a:lnSpc>
                <a:spcBef>
                  <a:spcPts val="75"/>
                </a:spcBef>
                <a:spcAft>
                  <a:spcPts val="0"/>
                </a:spcAft>
                <a:buClrTx/>
                <a:buSzTx/>
                <a:buFontTx/>
                <a:buNone/>
                <a:tabLst/>
                <a:defRPr/>
              </a:pPr>
              <a:r>
                <a:rPr kumimoji="0" lang="es-ES" sz="1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Business Intelligence &amp; Business Analytics</a:t>
              </a:r>
            </a:p>
            <a:p>
              <a:pPr marL="117475" marR="0" lvl="0" indent="0" algn="l" defTabSz="914400" rtl="0" eaLnBrk="1" fontAlgn="auto" latinLnBrk="0" hangingPunct="1">
                <a:lnSpc>
                  <a:spcPct val="100000"/>
                </a:lnSpc>
                <a:spcBef>
                  <a:spcPts val="75"/>
                </a:spcBef>
                <a:spcAft>
                  <a:spcPts val="0"/>
                </a:spcAft>
                <a:buClrTx/>
                <a:buSzTx/>
                <a:buFontTx/>
                <a:buNone/>
                <a:tabLst/>
                <a:defRPr/>
              </a:pPr>
              <a:r>
                <a:rPr kumimoji="0" lang="es-ES" sz="1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Data </a:t>
              </a:r>
              <a:r>
                <a:rPr kumimoji="0" lang="es-ES" sz="10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Mining</a:t>
              </a:r>
              <a:endParaRPr kumimoji="0" lang="es-ES" sz="1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117475" marR="0" lvl="0" indent="0" algn="l" defTabSz="914400" rtl="0" eaLnBrk="1" fontAlgn="auto" latinLnBrk="0" hangingPunct="1">
                <a:lnSpc>
                  <a:spcPct val="100000"/>
                </a:lnSpc>
                <a:spcBef>
                  <a:spcPts val="75"/>
                </a:spcBef>
                <a:spcAft>
                  <a:spcPts val="0"/>
                </a:spcAft>
                <a:buClrTx/>
                <a:buSzTx/>
                <a:buFontTx/>
                <a:buNone/>
                <a:tabLst/>
                <a:defRPr/>
              </a:pPr>
              <a:r>
                <a:rPr kumimoji="0" lang="es-ES" sz="10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DataWarehouse</a:t>
              </a:r>
              <a:endParaRPr kumimoji="0" lang="es-ES" sz="1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117475" marR="0" lvl="0" indent="0" algn="l" defTabSz="914400" rtl="0" eaLnBrk="1" fontAlgn="auto" latinLnBrk="0" hangingPunct="1">
                <a:lnSpc>
                  <a:spcPct val="100000"/>
                </a:lnSpc>
                <a:spcBef>
                  <a:spcPts val="75"/>
                </a:spcBef>
                <a:spcAft>
                  <a:spcPts val="0"/>
                </a:spcAft>
                <a:buClrTx/>
                <a:buSzTx/>
                <a:buFontTx/>
                <a:buNone/>
                <a:tabLst/>
                <a:defRPr/>
              </a:pPr>
              <a:r>
                <a:rPr kumimoji="0" lang="es-ES" sz="10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DataMarts</a:t>
              </a:r>
              <a:endParaRPr kumimoji="0" lang="es-ES" sz="1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117475" marR="0" lvl="0" indent="0" algn="l" defTabSz="914400" rtl="0" eaLnBrk="1" fontAlgn="auto" latinLnBrk="0" hangingPunct="1">
                <a:lnSpc>
                  <a:spcPct val="100000"/>
                </a:lnSpc>
                <a:spcBef>
                  <a:spcPts val="75"/>
                </a:spcBef>
                <a:spcAft>
                  <a:spcPts val="0"/>
                </a:spcAft>
                <a:buClrTx/>
                <a:buSzTx/>
                <a:buFontTx/>
                <a:buNone/>
                <a:tabLst/>
                <a:defRPr/>
              </a:pPr>
              <a:r>
                <a:rPr kumimoji="0" lang="es-ES" sz="1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Proceso BI</a:t>
              </a:r>
            </a:p>
            <a:p>
              <a:pPr marL="117475" marR="0" lvl="0" indent="0" algn="l" defTabSz="914400" rtl="0" eaLnBrk="1" fontAlgn="auto" latinLnBrk="0" hangingPunct="1">
                <a:lnSpc>
                  <a:spcPct val="100000"/>
                </a:lnSpc>
                <a:spcBef>
                  <a:spcPts val="75"/>
                </a:spcBef>
                <a:spcAft>
                  <a:spcPts val="0"/>
                </a:spcAft>
                <a:buClrTx/>
                <a:buSzTx/>
                <a:buFontTx/>
                <a:buNone/>
                <a:tabLst/>
                <a:defRPr/>
              </a:pPr>
              <a:r>
                <a:rPr kumimoji="0" lang="es-ES" sz="1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Monitoreo Riesgos</a:t>
              </a:r>
            </a:p>
            <a:p>
              <a:pPr marL="117475" marR="0" lvl="0" indent="0" algn="l" defTabSz="914400" rtl="0" eaLnBrk="1" fontAlgn="auto" latinLnBrk="0" hangingPunct="1">
                <a:lnSpc>
                  <a:spcPct val="100000"/>
                </a:lnSpc>
                <a:spcBef>
                  <a:spcPts val="75"/>
                </a:spcBef>
                <a:spcAft>
                  <a:spcPts val="0"/>
                </a:spcAft>
                <a:buClrTx/>
                <a:buSzTx/>
                <a:buFontTx/>
                <a:buNone/>
                <a:tabLst/>
                <a:defRPr/>
              </a:pPr>
              <a:r>
                <a:rPr kumimoji="0" lang="es-ES" sz="1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Madurez Datos</a:t>
              </a:r>
            </a:p>
            <a:p>
              <a:pPr marL="117475" marR="0" lvl="0" indent="0" algn="l" defTabSz="914400" rtl="0" eaLnBrk="1" fontAlgn="auto" latinLnBrk="0" hangingPunct="1">
                <a:lnSpc>
                  <a:spcPct val="100000"/>
                </a:lnSpc>
                <a:spcBef>
                  <a:spcPts val="75"/>
                </a:spcBef>
                <a:spcAft>
                  <a:spcPts val="0"/>
                </a:spcAft>
                <a:buClrTx/>
                <a:buSzTx/>
                <a:buFontTx/>
                <a:buNone/>
                <a:tabLst/>
                <a:defRPr/>
              </a:pPr>
              <a:r>
                <a:rPr kumimoji="0" lang="es-ES" sz="10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Risk</a:t>
              </a:r>
              <a:r>
                <a:rPr kumimoji="0" lang="es-ES" sz="1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&amp; </a:t>
              </a:r>
              <a:r>
                <a:rPr kumimoji="0" lang="es-ES" sz="10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Insights</a:t>
              </a:r>
              <a:endParaRPr kumimoji="0" lang="es-ES" sz="1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117475" marR="0" lvl="0" indent="0" algn="l" defTabSz="914400" rtl="0" eaLnBrk="1" fontAlgn="auto" latinLnBrk="0" hangingPunct="1">
                <a:lnSpc>
                  <a:spcPct val="100000"/>
                </a:lnSpc>
                <a:spcBef>
                  <a:spcPts val="75"/>
                </a:spcBef>
                <a:spcAft>
                  <a:spcPts val="0"/>
                </a:spcAft>
                <a:buClrTx/>
                <a:buSzTx/>
                <a:buFontTx/>
                <a:buNone/>
                <a:tabLst/>
                <a:defRPr/>
              </a:pPr>
              <a:r>
                <a:rPr kumimoji="0" lang="es-ES" sz="10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Dashoboards</a:t>
              </a:r>
              <a:endParaRPr kumimoji="0" lang="es-ES" sz="1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117475" marR="0" lvl="0" indent="0" algn="l" defTabSz="914400" rtl="0" eaLnBrk="1" fontAlgn="auto" latinLnBrk="0" hangingPunct="1">
                <a:lnSpc>
                  <a:spcPct val="100000"/>
                </a:lnSpc>
                <a:spcBef>
                  <a:spcPts val="75"/>
                </a:spcBef>
                <a:spcAft>
                  <a:spcPts val="0"/>
                </a:spcAft>
                <a:buClrTx/>
                <a:buSzTx/>
                <a:buFontTx/>
                <a:buNone/>
                <a:tabLst/>
                <a:defRPr/>
              </a:pPr>
              <a:endParaRPr kumimoji="0" lang="es-ES" sz="108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52388" marR="0" lvl="0" indent="0" algn="l" defTabSz="914400" rtl="0" eaLnBrk="1" fontAlgn="auto" latinLnBrk="0" hangingPunct="1">
                <a:lnSpc>
                  <a:spcPct val="100000"/>
                </a:lnSpc>
                <a:spcBef>
                  <a:spcPts val="75"/>
                </a:spcBef>
                <a:spcAft>
                  <a:spcPts val="0"/>
                </a:spcAft>
                <a:buClrTx/>
                <a:buSzTx/>
                <a:buFontTx/>
                <a:buNone/>
                <a:tabLst/>
                <a:defRPr/>
              </a:pPr>
              <a:r>
                <a:rPr kumimoji="0" lang="es-ES" sz="1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Referencias</a:t>
              </a:r>
              <a:endParaRPr kumimoji="0" lang="es-ES" sz="1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4" name="Picture 2" descr="El Ágora">
              <a:extLst>
                <a:ext uri="{FF2B5EF4-FFF2-40B4-BE49-F238E27FC236}">
                  <a16:creationId xmlns:a16="http://schemas.microsoft.com/office/drawing/2014/main" id="{D7D0D8B2-198D-A999-C57C-57EC59396204}"/>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6200" r="71615" b="38696"/>
            <a:stretch/>
          </p:blipFill>
          <p:spPr bwMode="auto">
            <a:xfrm>
              <a:off x="10588327" y="879000"/>
              <a:ext cx="1299169" cy="1369058"/>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ángulo 4">
            <a:extLst>
              <a:ext uri="{FF2B5EF4-FFF2-40B4-BE49-F238E27FC236}">
                <a16:creationId xmlns:a16="http://schemas.microsoft.com/office/drawing/2014/main" id="{7C2DC20D-A8E2-66BD-6871-34225C20263C}"/>
              </a:ext>
            </a:extLst>
          </p:cNvPr>
          <p:cNvSpPr/>
          <p:nvPr/>
        </p:nvSpPr>
        <p:spPr>
          <a:xfrm>
            <a:off x="7165480" y="3121475"/>
            <a:ext cx="4854102" cy="3614210"/>
          </a:xfrm>
          <a:prstGeom prst="rect">
            <a:avLst/>
          </a:prstGeom>
          <a:solidFill>
            <a:srgbClr val="009999"/>
          </a:solidFill>
          <a:ln>
            <a:solidFill>
              <a:srgbClr val="009999"/>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spcAft>
                <a:spcPts val="1200"/>
              </a:spcAft>
            </a:pPr>
            <a:r>
              <a:rPr lang="es-CO" b="1" dirty="0"/>
              <a:t>Reto 3: Integración de Datos</a:t>
            </a:r>
          </a:p>
          <a:p>
            <a:pPr marL="285750" indent="-285750" algn="just">
              <a:buFont typeface="Wingdings" panose="05000000000000000000" pitchFamily="2" charset="2"/>
              <a:buChar char="ü"/>
            </a:pPr>
            <a:r>
              <a:rPr lang="es-CO" dirty="0"/>
              <a:t>Estimar la media para antes y después de la integración de los datos utilizando el coeficiente de credibilidad. </a:t>
            </a:r>
          </a:p>
          <a:p>
            <a:pPr marL="285750" indent="-285750" algn="just">
              <a:buFont typeface="Wingdings" panose="05000000000000000000" pitchFamily="2" charset="2"/>
              <a:buChar char="ü"/>
            </a:pPr>
            <a:r>
              <a:rPr lang="es-CO" dirty="0"/>
              <a:t>Determinar el coeficiente de asimetría para las pérdidas para antes y después de la integración de datos.</a:t>
            </a:r>
          </a:p>
          <a:p>
            <a:pPr marL="285750" indent="-285750" algn="just">
              <a:spcAft>
                <a:spcPts val="1200"/>
              </a:spcAft>
              <a:buFont typeface="Wingdings" panose="05000000000000000000" pitchFamily="2" charset="2"/>
              <a:buChar char="ü"/>
            </a:pPr>
            <a:r>
              <a:rPr lang="es-CO" dirty="0"/>
              <a:t>Desplegar las matrices de integración de los datos mediante la utilización de un mapa de calor. Esto con el fin de determinar en qué zona de la matriz se ubican los nuevos datos.  </a:t>
            </a:r>
            <a:endParaRPr lang="en-GB" dirty="0"/>
          </a:p>
        </p:txBody>
      </p:sp>
    </p:spTree>
    <p:extLst>
      <p:ext uri="{BB962C8B-B14F-4D97-AF65-F5344CB8AC3E}">
        <p14:creationId xmlns:p14="http://schemas.microsoft.com/office/powerpoint/2010/main" val="107250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FCA21797-9183-4306-AB84-DE533F19971D}"/>
              </a:ext>
            </a:extLst>
          </p:cNvPr>
          <p:cNvSpPr/>
          <p:nvPr/>
        </p:nvSpPr>
        <p:spPr>
          <a:xfrm>
            <a:off x="6268825" y="4724400"/>
            <a:ext cx="5524107" cy="9034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3600" b="1" dirty="0">
                <a:latin typeface="Arial" panose="020B0604020202020204" pitchFamily="34" charset="0"/>
                <a:cs typeface="Arial" panose="020B0604020202020204" pitchFamily="34" charset="0"/>
              </a:rPr>
              <a:t>Muchas Gracias</a:t>
            </a:r>
            <a:endParaRPr lang="en-GB"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1679132"/>
      </p:ext>
    </p:extLst>
  </p:cSld>
  <p:clrMapOvr>
    <a:masterClrMapping/>
  </p:clrMapOvr>
</p:sld>
</file>

<file path=ppt/theme/theme1.xml><?xml version="1.0" encoding="utf-8"?>
<a:theme xmlns:a="http://schemas.openxmlformats.org/drawingml/2006/main" name="2_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 predeterminado">
  <a:themeElements>
    <a:clrScheme name="Personalizado 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FFFF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ontrol xmlns="http://schemas.microsoft.com/VisualStudio/2011/storyboarding/control">
  <Id Name="8fbda4bc-38d1-4bd5-b303-ceccc05f06b8" Revision="1" Stencil="System.MyShapes" StencilVersion="1.0"/>
</Control>
</file>

<file path=customXml/item3.xml><?xml version="1.0" encoding="utf-8"?>
<ct:contentTypeSchema xmlns:ct="http://schemas.microsoft.com/office/2006/metadata/contentType" xmlns:ma="http://schemas.microsoft.com/office/2006/metadata/properties/metaAttributes" ct:_="" ma:_="" ma:contentTypeName="Documento" ma:contentTypeID="0x010100F708D55975E77540A32E185AA54345C7" ma:contentTypeVersion="13" ma:contentTypeDescription="Crear nuevo documento." ma:contentTypeScope="" ma:versionID="a5f737403ba45ba197bb8175556c3487">
  <xsd:schema xmlns:xsd="http://www.w3.org/2001/XMLSchema" xmlns:xs="http://www.w3.org/2001/XMLSchema" xmlns:p="http://schemas.microsoft.com/office/2006/metadata/properties" xmlns:ns3="3fc2752e-1d1c-407d-b249-05ec589f3e6d" xmlns:ns4="4c62d9aa-111b-4dda-8d41-fa0b40b7f845" targetNamespace="http://schemas.microsoft.com/office/2006/metadata/properties" ma:root="true" ma:fieldsID="dfa81bd4f953ea12d9ce1e09bbf293fe" ns3:_="" ns4:_="">
    <xsd:import namespace="3fc2752e-1d1c-407d-b249-05ec589f3e6d"/>
    <xsd:import namespace="4c62d9aa-111b-4dda-8d41-fa0b40b7f84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c2752e-1d1c-407d-b249-05ec589f3e6d"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SharingHintHash" ma:index="10" nillable="true" ma:displayName="Hash de la sugerencia para comparti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c62d9aa-111b-4dda-8d41-fa0b40b7f84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7B8528-8064-41B4-9E80-D9D043C2942F}">
  <ds:schemaRefs>
    <ds:schemaRef ds:uri="3fc2752e-1d1c-407d-b249-05ec589f3e6d"/>
    <ds:schemaRef ds:uri="http://schemas.microsoft.com/office/2006/documentManagement/types"/>
    <ds:schemaRef ds:uri="http://purl.org/dc/terms/"/>
    <ds:schemaRef ds:uri="http://www.w3.org/XML/1998/namespace"/>
    <ds:schemaRef ds:uri="http://schemas.microsoft.com/office/infopath/2007/PartnerControls"/>
    <ds:schemaRef ds:uri="4c62d9aa-111b-4dda-8d41-fa0b40b7f845"/>
    <ds:schemaRef ds:uri="http://schemas.microsoft.com/office/2006/metadata/properties"/>
    <ds:schemaRef ds:uri="http://purl.org/dc/elements/1.1/"/>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D62D91EE-BAD8-42CB-90E5-7617FC127FDA}">
  <ds:schemaRefs>
    <ds:schemaRef ds:uri="http://schemas.microsoft.com/VisualStudio/2011/storyboarding/control"/>
  </ds:schemaRefs>
</ds:datastoreItem>
</file>

<file path=customXml/itemProps3.xml><?xml version="1.0" encoding="utf-8"?>
<ds:datastoreItem xmlns:ds="http://schemas.openxmlformats.org/officeDocument/2006/customXml" ds:itemID="{AD6ED18D-EE17-4B33-91B7-C735CD5BCE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c2752e-1d1c-407d-b249-05ec589f3e6d"/>
    <ds:schemaRef ds:uri="4c62d9aa-111b-4dda-8d41-fa0b40b7f8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30FA3BEB-880A-4378-9DE1-CB8131520D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28721</TotalTime>
  <Words>404</Words>
  <Application>Microsoft Office PowerPoint</Application>
  <PresentationFormat>Panorámica</PresentationFormat>
  <Paragraphs>60</Paragraphs>
  <Slides>3</Slides>
  <Notes>1</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3</vt:i4>
      </vt:variant>
    </vt:vector>
  </HeadingPairs>
  <TitlesOfParts>
    <vt:vector size="11" baseType="lpstr">
      <vt:lpstr>Arial</vt:lpstr>
      <vt:lpstr>Arial Black</vt:lpstr>
      <vt:lpstr>Arial Unicode MS</vt:lpstr>
      <vt:lpstr>Calibri</vt:lpstr>
      <vt:lpstr>Calibri Light</vt:lpstr>
      <vt:lpstr>Wingdings</vt:lpstr>
      <vt:lpstr>2_Tema de Office</vt:lpstr>
      <vt:lpstr>Diseño predeterminado</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Alejandro Peña Palacio</dc:creator>
  <cp:lastModifiedBy>user</cp:lastModifiedBy>
  <cp:revision>391</cp:revision>
  <cp:lastPrinted>2020-07-17T11:32:15Z</cp:lastPrinted>
  <dcterms:created xsi:type="dcterms:W3CDTF">2019-06-03T17:58:26Z</dcterms:created>
  <dcterms:modified xsi:type="dcterms:W3CDTF">2024-08-27T00:05:53Z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ContentTypeId">
    <vt:lpwstr>0x010100F708D55975E77540A32E185AA54345C7</vt:lpwstr>
  </property>
  <property fmtid="{D5CDD505-2E9C-101B-9397-08002B2CF9AE}" pid="4" name="Tfs.LastKnownPath">
    <vt:lpwstr>https://eafit-my.sharepoint.com/personal/japena_eafit_edu_co/Documents/2. LineaAD/1. Integracion_DB/0. Trabajos(02-2024)/Retos/3. Casos de Estudio.pptx</vt:lpwstr>
  </property>
</Properties>
</file>