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02.04.2008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i</a:t>
            </a:r>
            <a:endParaRPr lang="de-DE" sz="1200" baseline="-25000" dirty="0" smtClean="0"/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r</a:t>
            </a:r>
            <a:endParaRPr lang="de-DE" sz="1200" baseline="-25000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t</a:t>
            </a:r>
            <a:endParaRPr lang="de-DE" sz="1200" baseline="-25000" dirty="0" smtClean="0"/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Bildschirmpräsentation (4:3)</PresentationFormat>
  <Paragraphs>158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48</cp:revision>
  <dcterms:created xsi:type="dcterms:W3CDTF">2008-03-11T11:50:49Z</dcterms:created>
  <dcterms:modified xsi:type="dcterms:W3CDTF">2008-04-02T09:30:33Z</dcterms:modified>
</cp:coreProperties>
</file>