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2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13.03.2008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13.03.2008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13.03.2008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13.03.2008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13.03.2008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13.03.2008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13.03.2008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13.03.2008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13.03.2008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13.03.2008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13.03.2008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D0C2E-D681-4EA7-8157-3D0866D89818}" type="datetimeFigureOut">
              <a:rPr lang="de-DE" smtClean="0"/>
              <a:pPr/>
              <a:t>13.03.2008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3286116" y="428604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Lagrangian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357554" y="3643314"/>
            <a:ext cx="22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Eulerian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7" idx="3"/>
          </p:cNvCxnSpPr>
          <p:nvPr/>
        </p:nvCxnSpPr>
        <p:spPr>
          <a:xfrm>
            <a:off x="4143372" y="207167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143372" y="528638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214546" y="214290"/>
            <a:ext cx="4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</a:t>
            </a:r>
            <a:r>
              <a:rPr lang="de-DE" sz="2400" baseline="-25000" dirty="0" smtClean="0"/>
              <a:t>1</a:t>
            </a:r>
            <a:endParaRPr lang="de-DE" sz="2400" baseline="-25000" dirty="0"/>
          </a:p>
        </p:txBody>
      </p:sp>
      <p:sp>
        <p:nvSpPr>
          <p:cNvPr id="16" name="Textfeld 15"/>
          <p:cNvSpPr txBox="1"/>
          <p:nvPr/>
        </p:nvSpPr>
        <p:spPr>
          <a:xfrm>
            <a:off x="6572264" y="214290"/>
            <a:ext cx="4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</a:t>
            </a:r>
            <a:r>
              <a:rPr lang="de-DE" sz="2400" baseline="-25000" dirty="0" smtClean="0"/>
              <a:t>2</a:t>
            </a:r>
            <a:endParaRPr lang="de-DE" sz="2400" baseline="-25000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642910" y="785794"/>
            <a:ext cx="3500462" cy="2571768"/>
            <a:chOff x="642910" y="785794"/>
            <a:chExt cx="3500462" cy="2571768"/>
          </a:xfrm>
        </p:grpSpPr>
        <p:sp>
          <p:nvSpPr>
            <p:cNvPr id="7" name="Rechteck 6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Ellipse 43"/>
          <p:cNvSpPr/>
          <p:nvPr/>
        </p:nvSpPr>
        <p:spPr>
          <a:xfrm>
            <a:off x="1066698" y="2165924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70" name="Ellipse 69"/>
          <p:cNvSpPr/>
          <p:nvPr/>
        </p:nvSpPr>
        <p:spPr>
          <a:xfrm>
            <a:off x="2285984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grpSp>
        <p:nvGrpSpPr>
          <p:cNvPr id="73" name="Gruppieren 72"/>
          <p:cNvGrpSpPr/>
          <p:nvPr/>
        </p:nvGrpSpPr>
        <p:grpSpPr>
          <a:xfrm>
            <a:off x="4857752" y="785794"/>
            <a:ext cx="3500462" cy="2571768"/>
            <a:chOff x="642910" y="785794"/>
            <a:chExt cx="3500462" cy="2571768"/>
          </a:xfrm>
        </p:grpSpPr>
        <p:sp>
          <p:nvSpPr>
            <p:cNvPr id="74" name="Rechteck 73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Freihandform 74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Freihandform 75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Freihandform 76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8" name="Ellipse 77"/>
          <p:cNvSpPr/>
          <p:nvPr/>
        </p:nvSpPr>
        <p:spPr>
          <a:xfrm>
            <a:off x="7500958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79" name="Ellipse 78"/>
          <p:cNvSpPr/>
          <p:nvPr/>
        </p:nvSpPr>
        <p:spPr>
          <a:xfrm>
            <a:off x="6500826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grpSp>
        <p:nvGrpSpPr>
          <p:cNvPr id="81" name="Gruppieren 80"/>
          <p:cNvGrpSpPr/>
          <p:nvPr/>
        </p:nvGrpSpPr>
        <p:grpSpPr>
          <a:xfrm>
            <a:off x="642910" y="4000504"/>
            <a:ext cx="3500462" cy="2571768"/>
            <a:chOff x="642910" y="785794"/>
            <a:chExt cx="3500462" cy="2571768"/>
          </a:xfrm>
        </p:grpSpPr>
        <p:sp>
          <p:nvSpPr>
            <p:cNvPr id="82" name="Rechteck 81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Freihandform 82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Freihandform 83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Freihandform 84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6" name="Ellipse 85"/>
          <p:cNvSpPr/>
          <p:nvPr/>
        </p:nvSpPr>
        <p:spPr>
          <a:xfrm>
            <a:off x="1066698" y="5380634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87" name="Ellipse 86"/>
          <p:cNvSpPr/>
          <p:nvPr/>
        </p:nvSpPr>
        <p:spPr>
          <a:xfrm>
            <a:off x="2285984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grpSp>
        <p:nvGrpSpPr>
          <p:cNvPr id="88" name="Gruppieren 87"/>
          <p:cNvGrpSpPr/>
          <p:nvPr/>
        </p:nvGrpSpPr>
        <p:grpSpPr>
          <a:xfrm>
            <a:off x="4857752" y="4000504"/>
            <a:ext cx="3500462" cy="2571768"/>
            <a:chOff x="642910" y="785794"/>
            <a:chExt cx="3500462" cy="2571768"/>
          </a:xfrm>
        </p:grpSpPr>
        <p:sp>
          <p:nvSpPr>
            <p:cNvPr id="89" name="Rechteck 88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Freihandform 89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Freihandform 90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Freihandform 91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3" name="Ellipse 92"/>
          <p:cNvSpPr/>
          <p:nvPr/>
        </p:nvSpPr>
        <p:spPr>
          <a:xfrm>
            <a:off x="7500958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94" name="Ellipse 93"/>
          <p:cNvSpPr/>
          <p:nvPr/>
        </p:nvSpPr>
        <p:spPr>
          <a:xfrm>
            <a:off x="6500826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95" name="Rechteck 94"/>
          <p:cNvSpPr/>
          <p:nvPr/>
        </p:nvSpPr>
        <p:spPr>
          <a:xfrm>
            <a:off x="2178385" y="2243745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7394956" y="2240205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2182528" y="5436759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6377695" y="5438364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450056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64304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07180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92932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735808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50056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64304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307180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92932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735808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50056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64304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07180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92932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735808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22" idx="6"/>
            <a:endCxn id="20" idx="2"/>
          </p:cNvCxnSpPr>
          <p:nvPr/>
        </p:nvCxnSpPr>
        <p:spPr>
          <a:xfrm>
            <a:off x="364330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221454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507206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50082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364330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221454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507206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650082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364330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221454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507206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650082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21" idx="0"/>
            <a:endCxn id="6" idx="4"/>
          </p:cNvCxnSpPr>
          <p:nvPr/>
        </p:nvCxnSpPr>
        <p:spPr>
          <a:xfrm rot="5400000" flipH="1" flipV="1">
            <a:off x="1500166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rot="5400000" flipH="1" flipV="1">
            <a:off x="292972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rot="5400000" flipH="1" flipV="1">
            <a:off x="435848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rot="5400000" flipH="1" flipV="1">
            <a:off x="578724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rot="5400000" flipH="1" flipV="1">
            <a:off x="721600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rot="5400000" flipH="1" flipV="1">
            <a:off x="1500166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rot="5400000" flipH="1" flipV="1">
            <a:off x="292972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rot="5400000" flipH="1" flipV="1">
            <a:off x="435848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rot="5400000" flipH="1" flipV="1">
            <a:off x="578724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rot="5400000" flipH="1" flipV="1">
            <a:off x="721600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221454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264317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364330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407193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507206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550069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>
            <a:off x="650082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>
            <a:off x="692945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rot="5400000" flipH="1" flipV="1">
            <a:off x="4358480" y="2142322"/>
            <a:ext cx="85725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 rot="10800000" flipV="1">
            <a:off x="4286248" y="2357430"/>
            <a:ext cx="428628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rot="16200000" flipH="1">
            <a:off x="4929190" y="2357430"/>
            <a:ext cx="357190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1357290" y="428625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>
            <a:off x="1357290" y="29289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1357290" y="278605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>
            <a:off x="1357290" y="571501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/>
          <p:nvPr/>
        </p:nvCxnSpPr>
        <p:spPr>
          <a:xfrm>
            <a:off x="7929586" y="428625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>
            <a:off x="7929586" y="29289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/>
          <p:nvPr/>
        </p:nvCxnSpPr>
        <p:spPr>
          <a:xfrm>
            <a:off x="7929586" y="278605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/>
          <p:nvPr/>
        </p:nvCxnSpPr>
        <p:spPr>
          <a:xfrm>
            <a:off x="7929586" y="571501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29" idx="4"/>
          </p:cNvCxnSpPr>
          <p:nvPr/>
        </p:nvCxnSpPr>
        <p:spPr>
          <a:xfrm rot="5400000">
            <a:off x="7535883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 rot="5400000">
            <a:off x="610791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 rot="5400000">
            <a:off x="467915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rot="5400000">
            <a:off x="325039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rot="5400000">
            <a:off x="182163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Bildschirmpräsentation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Bla</dc:creator>
  <cp:lastModifiedBy>Bla</cp:lastModifiedBy>
  <cp:revision>4</cp:revision>
  <dcterms:created xsi:type="dcterms:W3CDTF">2008-03-11T11:50:49Z</dcterms:created>
  <dcterms:modified xsi:type="dcterms:W3CDTF">2008-03-13T09:06:47Z</dcterms:modified>
</cp:coreProperties>
</file>