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22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19.03.2008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19.03.2008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19.03.2008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19.03.2008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19.03.2008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19.03.2008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19.03.2008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19.03.2008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19.03.2008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19.03.2008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19.03.2008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D0C2E-D681-4EA7-8157-3D0866D89818}" type="datetimeFigureOut">
              <a:rPr lang="de-DE" smtClean="0"/>
              <a:pPr/>
              <a:t>19.03.2008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3286116" y="428604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Lagrangian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3357554" y="3643314"/>
            <a:ext cx="223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Eulerian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7" idx="3"/>
          </p:cNvCxnSpPr>
          <p:nvPr/>
        </p:nvCxnSpPr>
        <p:spPr>
          <a:xfrm>
            <a:off x="4143372" y="2071678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4143372" y="5286388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2214546" y="214290"/>
            <a:ext cx="483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</a:t>
            </a:r>
            <a:r>
              <a:rPr lang="de-DE" sz="2400" baseline="-25000" dirty="0" smtClean="0"/>
              <a:t>1</a:t>
            </a:r>
            <a:endParaRPr lang="de-DE" sz="2400" baseline="-25000" dirty="0"/>
          </a:p>
        </p:txBody>
      </p:sp>
      <p:sp>
        <p:nvSpPr>
          <p:cNvPr id="16" name="Textfeld 15"/>
          <p:cNvSpPr txBox="1"/>
          <p:nvPr/>
        </p:nvSpPr>
        <p:spPr>
          <a:xfrm>
            <a:off x="6572264" y="214290"/>
            <a:ext cx="483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</a:t>
            </a:r>
            <a:r>
              <a:rPr lang="de-DE" sz="2400" baseline="-25000" dirty="0" smtClean="0"/>
              <a:t>2</a:t>
            </a:r>
            <a:endParaRPr lang="de-DE" sz="2400" baseline="-25000" dirty="0"/>
          </a:p>
        </p:txBody>
      </p:sp>
      <p:grpSp>
        <p:nvGrpSpPr>
          <p:cNvPr id="28" name="Gruppieren 27"/>
          <p:cNvGrpSpPr/>
          <p:nvPr/>
        </p:nvGrpSpPr>
        <p:grpSpPr>
          <a:xfrm>
            <a:off x="642910" y="785794"/>
            <a:ext cx="3500462" cy="2571768"/>
            <a:chOff x="642910" y="785794"/>
            <a:chExt cx="3500462" cy="2571768"/>
          </a:xfrm>
        </p:grpSpPr>
        <p:sp>
          <p:nvSpPr>
            <p:cNvPr id="7" name="Rechteck 6"/>
            <p:cNvSpPr/>
            <p:nvPr/>
          </p:nvSpPr>
          <p:spPr>
            <a:xfrm>
              <a:off x="642910" y="785794"/>
              <a:ext cx="3500462" cy="2571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Freihandform 21"/>
            <p:cNvSpPr/>
            <p:nvPr/>
          </p:nvSpPr>
          <p:spPr>
            <a:xfrm>
              <a:off x="768485" y="1050587"/>
              <a:ext cx="3054485" cy="985736"/>
            </a:xfrm>
            <a:custGeom>
              <a:avLst/>
              <a:gdLst>
                <a:gd name="connsiteX0" fmla="*/ 0 w 3054485"/>
                <a:gd name="connsiteY0" fmla="*/ 0 h 985736"/>
                <a:gd name="connsiteX1" fmla="*/ 1391055 w 3054485"/>
                <a:gd name="connsiteY1" fmla="*/ 826851 h 985736"/>
                <a:gd name="connsiteX2" fmla="*/ 3054485 w 3054485"/>
                <a:gd name="connsiteY2" fmla="*/ 953311 h 98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4485" h="985736">
                  <a:moveTo>
                    <a:pt x="0" y="0"/>
                  </a:moveTo>
                  <a:cubicBezTo>
                    <a:pt x="440987" y="333983"/>
                    <a:pt x="881974" y="667966"/>
                    <a:pt x="1391055" y="826851"/>
                  </a:cubicBezTo>
                  <a:cubicBezTo>
                    <a:pt x="1900136" y="985736"/>
                    <a:pt x="2785353" y="977630"/>
                    <a:pt x="3054485" y="95331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/>
            <p:cNvSpPr/>
            <p:nvPr/>
          </p:nvSpPr>
          <p:spPr>
            <a:xfrm>
              <a:off x="826851" y="2169268"/>
              <a:ext cx="3005847" cy="317771"/>
            </a:xfrm>
            <a:custGeom>
              <a:avLst/>
              <a:gdLst>
                <a:gd name="connsiteX0" fmla="*/ 0 w 3005847"/>
                <a:gd name="connsiteY0" fmla="*/ 0 h 317771"/>
                <a:gd name="connsiteX1" fmla="*/ 1546698 w 3005847"/>
                <a:gd name="connsiteY1" fmla="*/ 272375 h 317771"/>
                <a:gd name="connsiteX2" fmla="*/ 3005847 w 3005847"/>
                <a:gd name="connsiteY2" fmla="*/ 272375 h 3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5847" h="317771">
                  <a:moveTo>
                    <a:pt x="0" y="0"/>
                  </a:moveTo>
                  <a:cubicBezTo>
                    <a:pt x="522862" y="113489"/>
                    <a:pt x="1045724" y="226979"/>
                    <a:pt x="1546698" y="272375"/>
                  </a:cubicBezTo>
                  <a:cubicBezTo>
                    <a:pt x="2047673" y="317771"/>
                    <a:pt x="2526760" y="295073"/>
                    <a:pt x="3005847" y="272375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Freihandform 23"/>
            <p:cNvSpPr/>
            <p:nvPr/>
          </p:nvSpPr>
          <p:spPr>
            <a:xfrm>
              <a:off x="817123" y="2957209"/>
              <a:ext cx="2996120" cy="136187"/>
            </a:xfrm>
            <a:custGeom>
              <a:avLst/>
              <a:gdLst>
                <a:gd name="connsiteX0" fmla="*/ 0 w 2996120"/>
                <a:gd name="connsiteY0" fmla="*/ 136187 h 136187"/>
                <a:gd name="connsiteX1" fmla="*/ 1741251 w 2996120"/>
                <a:gd name="connsiteY1" fmla="*/ 116731 h 136187"/>
                <a:gd name="connsiteX2" fmla="*/ 2996120 w 2996120"/>
                <a:gd name="connsiteY2" fmla="*/ 0 h 13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6120" h="136187">
                  <a:moveTo>
                    <a:pt x="0" y="136187"/>
                  </a:moveTo>
                  <a:lnTo>
                    <a:pt x="1741251" y="116731"/>
                  </a:lnTo>
                  <a:cubicBezTo>
                    <a:pt x="2240604" y="94033"/>
                    <a:pt x="2618362" y="47016"/>
                    <a:pt x="299612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4" name="Ellipse 43"/>
          <p:cNvSpPr/>
          <p:nvPr/>
        </p:nvSpPr>
        <p:spPr>
          <a:xfrm>
            <a:off x="1066698" y="2165924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70" name="Ellipse 69"/>
          <p:cNvSpPr/>
          <p:nvPr/>
        </p:nvSpPr>
        <p:spPr>
          <a:xfrm>
            <a:off x="2285984" y="235743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grpSp>
        <p:nvGrpSpPr>
          <p:cNvPr id="73" name="Gruppieren 72"/>
          <p:cNvGrpSpPr/>
          <p:nvPr/>
        </p:nvGrpSpPr>
        <p:grpSpPr>
          <a:xfrm>
            <a:off x="4857752" y="785794"/>
            <a:ext cx="3500462" cy="2571768"/>
            <a:chOff x="642910" y="785794"/>
            <a:chExt cx="3500462" cy="2571768"/>
          </a:xfrm>
        </p:grpSpPr>
        <p:sp>
          <p:nvSpPr>
            <p:cNvPr id="74" name="Rechteck 73"/>
            <p:cNvSpPr/>
            <p:nvPr/>
          </p:nvSpPr>
          <p:spPr>
            <a:xfrm>
              <a:off x="642910" y="785794"/>
              <a:ext cx="3500462" cy="2571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Freihandform 74"/>
            <p:cNvSpPr/>
            <p:nvPr/>
          </p:nvSpPr>
          <p:spPr>
            <a:xfrm>
              <a:off x="768485" y="1050587"/>
              <a:ext cx="3054485" cy="985736"/>
            </a:xfrm>
            <a:custGeom>
              <a:avLst/>
              <a:gdLst>
                <a:gd name="connsiteX0" fmla="*/ 0 w 3054485"/>
                <a:gd name="connsiteY0" fmla="*/ 0 h 985736"/>
                <a:gd name="connsiteX1" fmla="*/ 1391055 w 3054485"/>
                <a:gd name="connsiteY1" fmla="*/ 826851 h 985736"/>
                <a:gd name="connsiteX2" fmla="*/ 3054485 w 3054485"/>
                <a:gd name="connsiteY2" fmla="*/ 953311 h 98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4485" h="985736">
                  <a:moveTo>
                    <a:pt x="0" y="0"/>
                  </a:moveTo>
                  <a:cubicBezTo>
                    <a:pt x="440987" y="333983"/>
                    <a:pt x="881974" y="667966"/>
                    <a:pt x="1391055" y="826851"/>
                  </a:cubicBezTo>
                  <a:cubicBezTo>
                    <a:pt x="1900136" y="985736"/>
                    <a:pt x="2785353" y="977630"/>
                    <a:pt x="3054485" y="95331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Freihandform 75"/>
            <p:cNvSpPr/>
            <p:nvPr/>
          </p:nvSpPr>
          <p:spPr>
            <a:xfrm>
              <a:off x="826851" y="2169268"/>
              <a:ext cx="3005847" cy="317771"/>
            </a:xfrm>
            <a:custGeom>
              <a:avLst/>
              <a:gdLst>
                <a:gd name="connsiteX0" fmla="*/ 0 w 3005847"/>
                <a:gd name="connsiteY0" fmla="*/ 0 h 317771"/>
                <a:gd name="connsiteX1" fmla="*/ 1546698 w 3005847"/>
                <a:gd name="connsiteY1" fmla="*/ 272375 h 317771"/>
                <a:gd name="connsiteX2" fmla="*/ 3005847 w 3005847"/>
                <a:gd name="connsiteY2" fmla="*/ 272375 h 3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5847" h="317771">
                  <a:moveTo>
                    <a:pt x="0" y="0"/>
                  </a:moveTo>
                  <a:cubicBezTo>
                    <a:pt x="522862" y="113489"/>
                    <a:pt x="1045724" y="226979"/>
                    <a:pt x="1546698" y="272375"/>
                  </a:cubicBezTo>
                  <a:cubicBezTo>
                    <a:pt x="2047673" y="317771"/>
                    <a:pt x="2526760" y="295073"/>
                    <a:pt x="3005847" y="272375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Freihandform 76"/>
            <p:cNvSpPr/>
            <p:nvPr/>
          </p:nvSpPr>
          <p:spPr>
            <a:xfrm>
              <a:off x="817123" y="2957209"/>
              <a:ext cx="2996120" cy="136187"/>
            </a:xfrm>
            <a:custGeom>
              <a:avLst/>
              <a:gdLst>
                <a:gd name="connsiteX0" fmla="*/ 0 w 2996120"/>
                <a:gd name="connsiteY0" fmla="*/ 136187 h 136187"/>
                <a:gd name="connsiteX1" fmla="*/ 1741251 w 2996120"/>
                <a:gd name="connsiteY1" fmla="*/ 116731 h 136187"/>
                <a:gd name="connsiteX2" fmla="*/ 2996120 w 2996120"/>
                <a:gd name="connsiteY2" fmla="*/ 0 h 13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6120" h="136187">
                  <a:moveTo>
                    <a:pt x="0" y="136187"/>
                  </a:moveTo>
                  <a:lnTo>
                    <a:pt x="1741251" y="116731"/>
                  </a:lnTo>
                  <a:cubicBezTo>
                    <a:pt x="2240604" y="94033"/>
                    <a:pt x="2618362" y="47016"/>
                    <a:pt x="299612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8" name="Ellipse 77"/>
          <p:cNvSpPr/>
          <p:nvPr/>
        </p:nvSpPr>
        <p:spPr>
          <a:xfrm>
            <a:off x="7500958" y="235743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79" name="Ellipse 78"/>
          <p:cNvSpPr/>
          <p:nvPr/>
        </p:nvSpPr>
        <p:spPr>
          <a:xfrm>
            <a:off x="6500826" y="235743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6</a:t>
            </a:r>
            <a:endParaRPr lang="de-DE" dirty="0"/>
          </a:p>
        </p:txBody>
      </p:sp>
      <p:grpSp>
        <p:nvGrpSpPr>
          <p:cNvPr id="81" name="Gruppieren 80"/>
          <p:cNvGrpSpPr/>
          <p:nvPr/>
        </p:nvGrpSpPr>
        <p:grpSpPr>
          <a:xfrm>
            <a:off x="642910" y="4000504"/>
            <a:ext cx="3500462" cy="2571768"/>
            <a:chOff x="642910" y="785794"/>
            <a:chExt cx="3500462" cy="2571768"/>
          </a:xfrm>
        </p:grpSpPr>
        <p:sp>
          <p:nvSpPr>
            <p:cNvPr id="82" name="Rechteck 81"/>
            <p:cNvSpPr/>
            <p:nvPr/>
          </p:nvSpPr>
          <p:spPr>
            <a:xfrm>
              <a:off x="642910" y="785794"/>
              <a:ext cx="3500462" cy="2571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Freihandform 82"/>
            <p:cNvSpPr/>
            <p:nvPr/>
          </p:nvSpPr>
          <p:spPr>
            <a:xfrm>
              <a:off x="768485" y="1050587"/>
              <a:ext cx="3054485" cy="985736"/>
            </a:xfrm>
            <a:custGeom>
              <a:avLst/>
              <a:gdLst>
                <a:gd name="connsiteX0" fmla="*/ 0 w 3054485"/>
                <a:gd name="connsiteY0" fmla="*/ 0 h 985736"/>
                <a:gd name="connsiteX1" fmla="*/ 1391055 w 3054485"/>
                <a:gd name="connsiteY1" fmla="*/ 826851 h 985736"/>
                <a:gd name="connsiteX2" fmla="*/ 3054485 w 3054485"/>
                <a:gd name="connsiteY2" fmla="*/ 953311 h 98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4485" h="985736">
                  <a:moveTo>
                    <a:pt x="0" y="0"/>
                  </a:moveTo>
                  <a:cubicBezTo>
                    <a:pt x="440987" y="333983"/>
                    <a:pt x="881974" y="667966"/>
                    <a:pt x="1391055" y="826851"/>
                  </a:cubicBezTo>
                  <a:cubicBezTo>
                    <a:pt x="1900136" y="985736"/>
                    <a:pt x="2785353" y="977630"/>
                    <a:pt x="3054485" y="95331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Freihandform 83"/>
            <p:cNvSpPr/>
            <p:nvPr/>
          </p:nvSpPr>
          <p:spPr>
            <a:xfrm>
              <a:off x="826851" y="2169268"/>
              <a:ext cx="3005847" cy="317771"/>
            </a:xfrm>
            <a:custGeom>
              <a:avLst/>
              <a:gdLst>
                <a:gd name="connsiteX0" fmla="*/ 0 w 3005847"/>
                <a:gd name="connsiteY0" fmla="*/ 0 h 317771"/>
                <a:gd name="connsiteX1" fmla="*/ 1546698 w 3005847"/>
                <a:gd name="connsiteY1" fmla="*/ 272375 h 317771"/>
                <a:gd name="connsiteX2" fmla="*/ 3005847 w 3005847"/>
                <a:gd name="connsiteY2" fmla="*/ 272375 h 3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5847" h="317771">
                  <a:moveTo>
                    <a:pt x="0" y="0"/>
                  </a:moveTo>
                  <a:cubicBezTo>
                    <a:pt x="522862" y="113489"/>
                    <a:pt x="1045724" y="226979"/>
                    <a:pt x="1546698" y="272375"/>
                  </a:cubicBezTo>
                  <a:cubicBezTo>
                    <a:pt x="2047673" y="317771"/>
                    <a:pt x="2526760" y="295073"/>
                    <a:pt x="3005847" y="272375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Freihandform 84"/>
            <p:cNvSpPr/>
            <p:nvPr/>
          </p:nvSpPr>
          <p:spPr>
            <a:xfrm>
              <a:off x="817123" y="2957209"/>
              <a:ext cx="2996120" cy="136187"/>
            </a:xfrm>
            <a:custGeom>
              <a:avLst/>
              <a:gdLst>
                <a:gd name="connsiteX0" fmla="*/ 0 w 2996120"/>
                <a:gd name="connsiteY0" fmla="*/ 136187 h 136187"/>
                <a:gd name="connsiteX1" fmla="*/ 1741251 w 2996120"/>
                <a:gd name="connsiteY1" fmla="*/ 116731 h 136187"/>
                <a:gd name="connsiteX2" fmla="*/ 2996120 w 2996120"/>
                <a:gd name="connsiteY2" fmla="*/ 0 h 13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6120" h="136187">
                  <a:moveTo>
                    <a:pt x="0" y="136187"/>
                  </a:moveTo>
                  <a:lnTo>
                    <a:pt x="1741251" y="116731"/>
                  </a:lnTo>
                  <a:cubicBezTo>
                    <a:pt x="2240604" y="94033"/>
                    <a:pt x="2618362" y="47016"/>
                    <a:pt x="299612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6" name="Ellipse 85"/>
          <p:cNvSpPr/>
          <p:nvPr/>
        </p:nvSpPr>
        <p:spPr>
          <a:xfrm>
            <a:off x="1066698" y="5380634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87" name="Ellipse 86"/>
          <p:cNvSpPr/>
          <p:nvPr/>
        </p:nvSpPr>
        <p:spPr>
          <a:xfrm>
            <a:off x="2285984" y="557214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grpSp>
        <p:nvGrpSpPr>
          <p:cNvPr id="88" name="Gruppieren 87"/>
          <p:cNvGrpSpPr/>
          <p:nvPr/>
        </p:nvGrpSpPr>
        <p:grpSpPr>
          <a:xfrm>
            <a:off x="4857752" y="4000504"/>
            <a:ext cx="3500462" cy="2571768"/>
            <a:chOff x="642910" y="785794"/>
            <a:chExt cx="3500462" cy="2571768"/>
          </a:xfrm>
        </p:grpSpPr>
        <p:sp>
          <p:nvSpPr>
            <p:cNvPr id="89" name="Rechteck 88"/>
            <p:cNvSpPr/>
            <p:nvPr/>
          </p:nvSpPr>
          <p:spPr>
            <a:xfrm>
              <a:off x="642910" y="785794"/>
              <a:ext cx="3500462" cy="2571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Freihandform 89"/>
            <p:cNvSpPr/>
            <p:nvPr/>
          </p:nvSpPr>
          <p:spPr>
            <a:xfrm>
              <a:off x="768485" y="1050587"/>
              <a:ext cx="3054485" cy="985736"/>
            </a:xfrm>
            <a:custGeom>
              <a:avLst/>
              <a:gdLst>
                <a:gd name="connsiteX0" fmla="*/ 0 w 3054485"/>
                <a:gd name="connsiteY0" fmla="*/ 0 h 985736"/>
                <a:gd name="connsiteX1" fmla="*/ 1391055 w 3054485"/>
                <a:gd name="connsiteY1" fmla="*/ 826851 h 985736"/>
                <a:gd name="connsiteX2" fmla="*/ 3054485 w 3054485"/>
                <a:gd name="connsiteY2" fmla="*/ 953311 h 98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4485" h="985736">
                  <a:moveTo>
                    <a:pt x="0" y="0"/>
                  </a:moveTo>
                  <a:cubicBezTo>
                    <a:pt x="440987" y="333983"/>
                    <a:pt x="881974" y="667966"/>
                    <a:pt x="1391055" y="826851"/>
                  </a:cubicBezTo>
                  <a:cubicBezTo>
                    <a:pt x="1900136" y="985736"/>
                    <a:pt x="2785353" y="977630"/>
                    <a:pt x="3054485" y="95331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Freihandform 90"/>
            <p:cNvSpPr/>
            <p:nvPr/>
          </p:nvSpPr>
          <p:spPr>
            <a:xfrm>
              <a:off x="826851" y="2169268"/>
              <a:ext cx="3005847" cy="317771"/>
            </a:xfrm>
            <a:custGeom>
              <a:avLst/>
              <a:gdLst>
                <a:gd name="connsiteX0" fmla="*/ 0 w 3005847"/>
                <a:gd name="connsiteY0" fmla="*/ 0 h 317771"/>
                <a:gd name="connsiteX1" fmla="*/ 1546698 w 3005847"/>
                <a:gd name="connsiteY1" fmla="*/ 272375 h 317771"/>
                <a:gd name="connsiteX2" fmla="*/ 3005847 w 3005847"/>
                <a:gd name="connsiteY2" fmla="*/ 272375 h 3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5847" h="317771">
                  <a:moveTo>
                    <a:pt x="0" y="0"/>
                  </a:moveTo>
                  <a:cubicBezTo>
                    <a:pt x="522862" y="113489"/>
                    <a:pt x="1045724" y="226979"/>
                    <a:pt x="1546698" y="272375"/>
                  </a:cubicBezTo>
                  <a:cubicBezTo>
                    <a:pt x="2047673" y="317771"/>
                    <a:pt x="2526760" y="295073"/>
                    <a:pt x="3005847" y="272375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Freihandform 91"/>
            <p:cNvSpPr/>
            <p:nvPr/>
          </p:nvSpPr>
          <p:spPr>
            <a:xfrm>
              <a:off x="817123" y="2957209"/>
              <a:ext cx="2996120" cy="136187"/>
            </a:xfrm>
            <a:custGeom>
              <a:avLst/>
              <a:gdLst>
                <a:gd name="connsiteX0" fmla="*/ 0 w 2996120"/>
                <a:gd name="connsiteY0" fmla="*/ 136187 h 136187"/>
                <a:gd name="connsiteX1" fmla="*/ 1741251 w 2996120"/>
                <a:gd name="connsiteY1" fmla="*/ 116731 h 136187"/>
                <a:gd name="connsiteX2" fmla="*/ 2996120 w 2996120"/>
                <a:gd name="connsiteY2" fmla="*/ 0 h 13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6120" h="136187">
                  <a:moveTo>
                    <a:pt x="0" y="136187"/>
                  </a:moveTo>
                  <a:lnTo>
                    <a:pt x="1741251" y="116731"/>
                  </a:lnTo>
                  <a:cubicBezTo>
                    <a:pt x="2240604" y="94033"/>
                    <a:pt x="2618362" y="47016"/>
                    <a:pt x="299612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3" name="Ellipse 92"/>
          <p:cNvSpPr/>
          <p:nvPr/>
        </p:nvSpPr>
        <p:spPr>
          <a:xfrm>
            <a:off x="7500958" y="557214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94" name="Ellipse 93"/>
          <p:cNvSpPr/>
          <p:nvPr/>
        </p:nvSpPr>
        <p:spPr>
          <a:xfrm>
            <a:off x="6500826" y="557214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95" name="Rechteck 94"/>
          <p:cNvSpPr/>
          <p:nvPr/>
        </p:nvSpPr>
        <p:spPr>
          <a:xfrm>
            <a:off x="2178385" y="2243745"/>
            <a:ext cx="42862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/>
          <p:cNvSpPr/>
          <p:nvPr/>
        </p:nvSpPr>
        <p:spPr>
          <a:xfrm>
            <a:off x="7394956" y="2240205"/>
            <a:ext cx="42862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/>
          <p:cNvSpPr/>
          <p:nvPr/>
        </p:nvSpPr>
        <p:spPr>
          <a:xfrm>
            <a:off x="2182528" y="5436759"/>
            <a:ext cx="42862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/>
          <p:cNvSpPr/>
          <p:nvPr/>
        </p:nvSpPr>
        <p:spPr>
          <a:xfrm>
            <a:off x="6377695" y="5438364"/>
            <a:ext cx="42862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450056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164304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307180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92932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735808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450056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164304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307180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92932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735808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450056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164304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307180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592932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735808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mit Pfeil 32"/>
          <p:cNvCxnSpPr>
            <a:stCxn id="22" idx="6"/>
            <a:endCxn id="20" idx="2"/>
          </p:cNvCxnSpPr>
          <p:nvPr/>
        </p:nvCxnSpPr>
        <p:spPr>
          <a:xfrm>
            <a:off x="3643306" y="428625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2214546" y="428625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5072066" y="428625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6500826" y="428625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3643306" y="571501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>
            <a:off x="2214546" y="571501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>
            <a:off x="5072066" y="571501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>
            <a:off x="6500826" y="571501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>
            <a:off x="3643306" y="292893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>
            <a:off x="2214546" y="292893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5072066" y="292893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>
            <a:off x="6500826" y="292893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21" idx="0"/>
            <a:endCxn id="6" idx="4"/>
          </p:cNvCxnSpPr>
          <p:nvPr/>
        </p:nvCxnSpPr>
        <p:spPr>
          <a:xfrm rot="5400000" flipH="1" flipV="1">
            <a:off x="1500166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rot="5400000" flipH="1" flipV="1">
            <a:off x="2929720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 rot="5400000" flipH="1" flipV="1">
            <a:off x="4358480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rot="5400000" flipH="1" flipV="1">
            <a:off x="5787240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rot="5400000" flipH="1" flipV="1">
            <a:off x="7216000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rot="5400000" flipH="1" flipV="1">
            <a:off x="1500166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rot="5400000" flipH="1" flipV="1">
            <a:off x="2929720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rot="5400000" flipH="1" flipV="1">
            <a:off x="4358480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 rot="5400000" flipH="1" flipV="1">
            <a:off x="5787240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rot="5400000" flipH="1" flipV="1">
            <a:off x="7216000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/>
          <p:nvPr/>
        </p:nvCxnSpPr>
        <p:spPr>
          <a:xfrm>
            <a:off x="2214546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>
            <a:off x="2643174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>
            <a:off x="3643306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/>
          <p:nvPr/>
        </p:nvCxnSpPr>
        <p:spPr>
          <a:xfrm>
            <a:off x="4071934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5072066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>
            <a:off x="5500694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>
            <a:off x="6500826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/>
          <p:nvPr/>
        </p:nvCxnSpPr>
        <p:spPr>
          <a:xfrm>
            <a:off x="6929454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 rot="5400000" flipH="1" flipV="1">
            <a:off x="4358480" y="2142322"/>
            <a:ext cx="857256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/>
          <p:nvPr/>
        </p:nvCxnSpPr>
        <p:spPr>
          <a:xfrm rot="10800000" flipV="1">
            <a:off x="4286248" y="2357430"/>
            <a:ext cx="428628" cy="357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 rot="16200000" flipH="1">
            <a:off x="4929190" y="2357430"/>
            <a:ext cx="357190" cy="357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1357290" y="428625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>
            <a:off x="1357290" y="2928934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/>
          <p:nvPr/>
        </p:nvCxnSpPr>
        <p:spPr>
          <a:xfrm>
            <a:off x="1357290" y="2786058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/>
          <p:nvPr/>
        </p:nvCxnSpPr>
        <p:spPr>
          <a:xfrm>
            <a:off x="1357290" y="571501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/>
          <p:nvPr/>
        </p:nvCxnSpPr>
        <p:spPr>
          <a:xfrm>
            <a:off x="7929586" y="428625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/>
          <p:nvPr/>
        </p:nvCxnSpPr>
        <p:spPr>
          <a:xfrm>
            <a:off x="7929586" y="2928934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/>
          <p:nvPr/>
        </p:nvCxnSpPr>
        <p:spPr>
          <a:xfrm>
            <a:off x="7929586" y="2786058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/>
          <p:nvPr/>
        </p:nvCxnSpPr>
        <p:spPr>
          <a:xfrm>
            <a:off x="7929586" y="571501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/>
          <p:cNvCxnSpPr>
            <a:stCxn id="29" idx="4"/>
          </p:cNvCxnSpPr>
          <p:nvPr/>
        </p:nvCxnSpPr>
        <p:spPr>
          <a:xfrm rot="5400000">
            <a:off x="7535883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 rot="5400000">
            <a:off x="6107917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/>
          <p:cNvCxnSpPr/>
          <p:nvPr/>
        </p:nvCxnSpPr>
        <p:spPr>
          <a:xfrm rot="5400000">
            <a:off x="4679157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 rot="5400000">
            <a:off x="3250397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rot="5400000">
            <a:off x="1821637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42844" y="500042"/>
            <a:ext cx="1928826" cy="19288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071670" y="500042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000496" y="500042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142844" y="2428868"/>
            <a:ext cx="1928826" cy="19288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4000496" y="2428868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142844" y="4357694"/>
            <a:ext cx="1928826" cy="19288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2071670" y="4357694"/>
            <a:ext cx="1928826" cy="19288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4000496" y="4357694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2357422" y="335756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4286248" y="335756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4500562" y="514351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4929190" y="5572140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4643438" y="550070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4929190" y="5000636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4929190" y="5286388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>
            <a:off x="1714480" y="335756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/>
        </p:nvSpPr>
        <p:spPr>
          <a:xfrm>
            <a:off x="2643174" y="514351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/>
        </p:nvSpPr>
        <p:spPr>
          <a:xfrm>
            <a:off x="3071802" y="557214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/>
        </p:nvSpPr>
        <p:spPr>
          <a:xfrm>
            <a:off x="2786050" y="550070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3071802" y="500063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3071802" y="5286388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2571736" y="3143248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/>
        </p:nvSpPr>
        <p:spPr>
          <a:xfrm>
            <a:off x="3000364" y="3571876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/>
        </p:nvSpPr>
        <p:spPr>
          <a:xfrm>
            <a:off x="2714612" y="3500438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/>
        </p:nvSpPr>
        <p:spPr>
          <a:xfrm>
            <a:off x="3000364" y="3000372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/>
        </p:nvSpPr>
        <p:spPr>
          <a:xfrm>
            <a:off x="3000364" y="3286124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/>
        </p:nvSpPr>
        <p:spPr>
          <a:xfrm>
            <a:off x="4572000" y="3214686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/>
          <p:cNvSpPr/>
          <p:nvPr/>
        </p:nvSpPr>
        <p:spPr>
          <a:xfrm>
            <a:off x="5000628" y="3643314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4714876" y="3571876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/>
        </p:nvSpPr>
        <p:spPr>
          <a:xfrm>
            <a:off x="5000628" y="3071810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5000628" y="335756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/>
        </p:nvSpPr>
        <p:spPr>
          <a:xfrm>
            <a:off x="785786" y="321468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1214414" y="3643314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928662" y="357187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1214414" y="307181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/>
        </p:nvSpPr>
        <p:spPr>
          <a:xfrm>
            <a:off x="1214414" y="335756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785786" y="514351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1214414" y="557214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928662" y="550070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/>
        </p:nvSpPr>
        <p:spPr>
          <a:xfrm>
            <a:off x="1214414" y="500063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/>
        </p:nvSpPr>
        <p:spPr>
          <a:xfrm>
            <a:off x="1214414" y="5286388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/>
        </p:nvSpPr>
        <p:spPr>
          <a:xfrm>
            <a:off x="785786" y="128586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1214414" y="1714488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928662" y="164305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1214414" y="1142984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/>
        </p:nvSpPr>
        <p:spPr>
          <a:xfrm>
            <a:off x="1214414" y="142873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/>
        </p:nvSpPr>
        <p:spPr>
          <a:xfrm>
            <a:off x="2643174" y="1285860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/>
        </p:nvSpPr>
        <p:spPr>
          <a:xfrm>
            <a:off x="3071802" y="1714488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/>
        </p:nvSpPr>
        <p:spPr>
          <a:xfrm>
            <a:off x="2786050" y="1643050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/>
        </p:nvSpPr>
        <p:spPr>
          <a:xfrm>
            <a:off x="3071802" y="114298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/>
        </p:nvSpPr>
        <p:spPr>
          <a:xfrm>
            <a:off x="3071802" y="1428736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/>
        </p:nvSpPr>
        <p:spPr>
          <a:xfrm>
            <a:off x="4572000" y="1285860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/>
        </p:nvSpPr>
        <p:spPr>
          <a:xfrm>
            <a:off x="5000628" y="1714488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/>
        </p:nvSpPr>
        <p:spPr>
          <a:xfrm>
            <a:off x="4714876" y="1643050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/>
        </p:nvSpPr>
        <p:spPr>
          <a:xfrm>
            <a:off x="5000628" y="1142984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/>
        </p:nvSpPr>
        <p:spPr>
          <a:xfrm>
            <a:off x="5000628" y="1428736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Textfeld 141"/>
          <p:cNvSpPr txBox="1"/>
          <p:nvPr/>
        </p:nvSpPr>
        <p:spPr>
          <a:xfrm>
            <a:off x="142844" y="50004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(-1,1)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1" name="Textfeld 150"/>
          <p:cNvSpPr txBox="1"/>
          <p:nvPr/>
        </p:nvSpPr>
        <p:spPr>
          <a:xfrm>
            <a:off x="2071670" y="50004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(0,1)</a:t>
            </a:r>
            <a:endParaRPr lang="de-DE" dirty="0"/>
          </a:p>
        </p:txBody>
      </p:sp>
      <p:sp>
        <p:nvSpPr>
          <p:cNvPr id="152" name="Textfeld 151"/>
          <p:cNvSpPr txBox="1"/>
          <p:nvPr/>
        </p:nvSpPr>
        <p:spPr>
          <a:xfrm>
            <a:off x="4000496" y="50004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(1,1)</a:t>
            </a:r>
            <a:endParaRPr lang="de-DE" dirty="0"/>
          </a:p>
        </p:txBody>
      </p:sp>
      <p:sp>
        <p:nvSpPr>
          <p:cNvPr id="153" name="Textfeld 152"/>
          <p:cNvSpPr txBox="1"/>
          <p:nvPr/>
        </p:nvSpPr>
        <p:spPr>
          <a:xfrm>
            <a:off x="4000496" y="24288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(1,0)</a:t>
            </a:r>
            <a:endParaRPr lang="de-DE" dirty="0"/>
          </a:p>
        </p:txBody>
      </p:sp>
      <p:sp>
        <p:nvSpPr>
          <p:cNvPr id="154" name="Textfeld 153"/>
          <p:cNvSpPr txBox="1"/>
          <p:nvPr/>
        </p:nvSpPr>
        <p:spPr>
          <a:xfrm>
            <a:off x="4357686" y="435769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(1,-1)</a:t>
            </a:r>
            <a:endParaRPr lang="de-DE" dirty="0"/>
          </a:p>
        </p:txBody>
      </p:sp>
      <p:sp>
        <p:nvSpPr>
          <p:cNvPr id="155" name="Textfeld 154"/>
          <p:cNvSpPr txBox="1"/>
          <p:nvPr/>
        </p:nvSpPr>
        <p:spPr>
          <a:xfrm>
            <a:off x="2071670" y="435769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(0,-1)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6" name="Textfeld 155"/>
          <p:cNvSpPr txBox="1"/>
          <p:nvPr/>
        </p:nvSpPr>
        <p:spPr>
          <a:xfrm>
            <a:off x="142844" y="435769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(-1,-1)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Textfeld 156"/>
          <p:cNvSpPr txBox="1"/>
          <p:nvPr/>
        </p:nvSpPr>
        <p:spPr>
          <a:xfrm>
            <a:off x="142844" y="242886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(-1,0)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feld 157"/>
          <p:cNvSpPr txBox="1"/>
          <p:nvPr/>
        </p:nvSpPr>
        <p:spPr>
          <a:xfrm>
            <a:off x="2357422" y="278605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(0,0)</a:t>
            </a:r>
            <a:endParaRPr lang="de-DE" b="1" dirty="0"/>
          </a:p>
        </p:txBody>
      </p:sp>
      <p:sp>
        <p:nvSpPr>
          <p:cNvPr id="159" name="Textfeld 158"/>
          <p:cNvSpPr txBox="1"/>
          <p:nvPr/>
        </p:nvSpPr>
        <p:spPr>
          <a:xfrm>
            <a:off x="6143636" y="2143116"/>
            <a:ext cx="75854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(-1,-1)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 0)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 1)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( 0,-1)</a:t>
            </a:r>
          </a:p>
          <a:p>
            <a:r>
              <a:rPr lang="de-DE" b="1" dirty="0" smtClean="0"/>
              <a:t>( 0, 0)</a:t>
            </a:r>
          </a:p>
          <a:p>
            <a:r>
              <a:rPr lang="de-DE" dirty="0" smtClean="0"/>
              <a:t>( 0, 1)</a:t>
            </a:r>
          </a:p>
          <a:p>
            <a:r>
              <a:rPr lang="de-DE" dirty="0" smtClean="0"/>
              <a:t>( 1,-1)</a:t>
            </a:r>
          </a:p>
          <a:p>
            <a:r>
              <a:rPr lang="de-DE" dirty="0" smtClean="0"/>
              <a:t>( 1, 0)</a:t>
            </a:r>
          </a:p>
          <a:p>
            <a:r>
              <a:rPr lang="de-DE" dirty="0" smtClean="0"/>
              <a:t>( 1, 1)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2071670" y="2428868"/>
            <a:ext cx="1928826" cy="192882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Pfeil nach oben und unten 79"/>
          <p:cNvSpPr/>
          <p:nvPr/>
        </p:nvSpPr>
        <p:spPr>
          <a:xfrm>
            <a:off x="2857488" y="3857628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Pfeil nach oben und unten 81"/>
          <p:cNvSpPr/>
          <p:nvPr/>
        </p:nvSpPr>
        <p:spPr>
          <a:xfrm rot="2700000">
            <a:off x="1857356" y="3857628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Pfeil nach oben und unten 82"/>
          <p:cNvSpPr/>
          <p:nvPr/>
        </p:nvSpPr>
        <p:spPr>
          <a:xfrm rot="18900000">
            <a:off x="3786182" y="3857628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Pfeil nach oben und unten 86"/>
          <p:cNvSpPr/>
          <p:nvPr/>
        </p:nvSpPr>
        <p:spPr>
          <a:xfrm rot="5400000">
            <a:off x="3786182" y="2928934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Pfeil nach oben und unten 89"/>
          <p:cNvSpPr/>
          <p:nvPr/>
        </p:nvSpPr>
        <p:spPr>
          <a:xfrm rot="2700000">
            <a:off x="3791259" y="1933879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Pfeil nach oben und unten 91"/>
          <p:cNvSpPr/>
          <p:nvPr/>
        </p:nvSpPr>
        <p:spPr>
          <a:xfrm>
            <a:off x="2857488" y="1928802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Pfeil nach oben und unten 92"/>
          <p:cNvSpPr/>
          <p:nvPr/>
        </p:nvSpPr>
        <p:spPr>
          <a:xfrm rot="5400000">
            <a:off x="1785918" y="2928934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Pfeil nach oben und unten 93"/>
          <p:cNvSpPr/>
          <p:nvPr/>
        </p:nvSpPr>
        <p:spPr>
          <a:xfrm rot="18900000">
            <a:off x="1862432" y="1933879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1" name="Gerade Verbindung mit Pfeil 160"/>
          <p:cNvCxnSpPr/>
          <p:nvPr/>
        </p:nvCxnSpPr>
        <p:spPr>
          <a:xfrm>
            <a:off x="6286512" y="1071546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/>
          <p:cNvCxnSpPr/>
          <p:nvPr/>
        </p:nvCxnSpPr>
        <p:spPr>
          <a:xfrm rot="5400000" flipH="1" flipV="1">
            <a:off x="6000760" y="785794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/>
          <p:cNvSpPr txBox="1"/>
          <p:nvPr/>
        </p:nvSpPr>
        <p:spPr>
          <a:xfrm>
            <a:off x="6572264" y="10001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170" name="Textfeld 169"/>
          <p:cNvSpPr txBox="1"/>
          <p:nvPr/>
        </p:nvSpPr>
        <p:spPr>
          <a:xfrm>
            <a:off x="6072198" y="50004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</a:t>
            </a:r>
            <a:endParaRPr lang="de-DE" dirty="0"/>
          </a:p>
        </p:txBody>
      </p:sp>
      <p:sp>
        <p:nvSpPr>
          <p:cNvPr id="171" name="Pfeil nach oben und unten 170"/>
          <p:cNvSpPr/>
          <p:nvPr/>
        </p:nvSpPr>
        <p:spPr>
          <a:xfrm>
            <a:off x="6858016" y="3643314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Pfeil nach oben und unten 171"/>
          <p:cNvSpPr/>
          <p:nvPr/>
        </p:nvSpPr>
        <p:spPr>
          <a:xfrm>
            <a:off x="6858016" y="2285992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Textfeld 172"/>
          <p:cNvSpPr txBox="1"/>
          <p:nvPr/>
        </p:nvSpPr>
        <p:spPr>
          <a:xfrm>
            <a:off x="7429520" y="3786190"/>
            <a:ext cx="1105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evaluated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pairs</a:t>
            </a:r>
            <a:endParaRPr lang="de-DE" dirty="0"/>
          </a:p>
        </p:txBody>
      </p:sp>
      <p:sp>
        <p:nvSpPr>
          <p:cNvPr id="174" name="Textfeld 173"/>
          <p:cNvSpPr txBox="1"/>
          <p:nvPr/>
        </p:nvSpPr>
        <p:spPr>
          <a:xfrm>
            <a:off x="7429520" y="2428868"/>
            <a:ext cx="17338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 </a:t>
            </a:r>
            <a:r>
              <a:rPr lang="de-DE" dirty="0" err="1" smtClean="0"/>
              <a:t>evaluated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pairs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cells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on </a:t>
            </a:r>
            <a:r>
              <a:rPr lang="de-DE" dirty="0" err="1" smtClean="0"/>
              <a:t>opposite</a:t>
            </a:r>
            <a:r>
              <a:rPr lang="de-DE" dirty="0" smtClean="0"/>
              <a:t> </a:t>
            </a:r>
            <a:r>
              <a:rPr lang="de-DE" dirty="0" err="1" smtClean="0"/>
              <a:t>side</a:t>
            </a:r>
            <a:endParaRPr lang="de-DE" dirty="0"/>
          </a:p>
        </p:txBody>
      </p:sp>
      <p:sp>
        <p:nvSpPr>
          <p:cNvPr id="175" name="Textfeld 174"/>
          <p:cNvSpPr txBox="1"/>
          <p:nvPr/>
        </p:nvSpPr>
        <p:spPr>
          <a:xfrm>
            <a:off x="6143636" y="1857364"/>
            <a:ext cx="75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Offset</a:t>
            </a:r>
            <a:endParaRPr lang="de-DE" dirty="0"/>
          </a:p>
        </p:txBody>
      </p:sp>
      <p:sp>
        <p:nvSpPr>
          <p:cNvPr id="184" name="Geschweifte Klammer links 183"/>
          <p:cNvSpPr/>
          <p:nvPr/>
        </p:nvSpPr>
        <p:spPr>
          <a:xfrm>
            <a:off x="6143636" y="3143248"/>
            <a:ext cx="71438" cy="5715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Geschweifte Klammer links 184"/>
          <p:cNvSpPr/>
          <p:nvPr/>
        </p:nvSpPr>
        <p:spPr>
          <a:xfrm>
            <a:off x="6000760" y="2857496"/>
            <a:ext cx="214314" cy="11430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erade Verbindung 142"/>
          <p:cNvCxnSpPr/>
          <p:nvPr/>
        </p:nvCxnSpPr>
        <p:spPr>
          <a:xfrm rot="10800000">
            <a:off x="7429520" y="500042"/>
            <a:ext cx="500066" cy="1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rot="10800000">
            <a:off x="7429520" y="2428868"/>
            <a:ext cx="500066" cy="1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 rot="10800000">
            <a:off x="7429520" y="4357694"/>
            <a:ext cx="500066" cy="1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145"/>
          <p:cNvCxnSpPr/>
          <p:nvPr/>
        </p:nvCxnSpPr>
        <p:spPr>
          <a:xfrm rot="10800000">
            <a:off x="7429520" y="6286520"/>
            <a:ext cx="500066" cy="1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3571868" y="2428868"/>
            <a:ext cx="1928826" cy="192882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714876" y="4000504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3786182" y="2857496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4000496" y="3786190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4714876" y="2857496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4429124" y="3429000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5929322" y="264318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5715008" y="407194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6500826" y="3857628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6786578" y="271462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6072198" y="3286124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7000892" y="407194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7072330" y="335756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2928926" y="485776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2214546" y="5786454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2428860" y="4714884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2928926" y="585789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>
          <a:xfrm>
            <a:off x="3286116" y="4643446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4000496" y="514351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3786182" y="607220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/>
        </p:nvSpPr>
        <p:spPr>
          <a:xfrm>
            <a:off x="4643438" y="478632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4357686" y="585789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5072066" y="5643578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5715008" y="478632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/>
        </p:nvSpPr>
        <p:spPr>
          <a:xfrm>
            <a:off x="5715008" y="6000768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6286512" y="557214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6429388" y="4714884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7000892" y="585789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7143768" y="464344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Pfeil nach unten 80"/>
          <p:cNvSpPr/>
          <p:nvPr/>
        </p:nvSpPr>
        <p:spPr>
          <a:xfrm>
            <a:off x="4786314" y="3857628"/>
            <a:ext cx="142876" cy="14287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/>
        </p:nvSpPr>
        <p:spPr>
          <a:xfrm>
            <a:off x="2857488" y="2786058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/>
        </p:nvSpPr>
        <p:spPr>
          <a:xfrm>
            <a:off x="2071670" y="321468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/>
        </p:nvSpPr>
        <p:spPr>
          <a:xfrm>
            <a:off x="3286116" y="3786190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/>
        </p:nvSpPr>
        <p:spPr>
          <a:xfrm>
            <a:off x="1857356" y="200024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/>
        </p:nvSpPr>
        <p:spPr>
          <a:xfrm>
            <a:off x="2714612" y="92867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/>
        </p:nvSpPr>
        <p:spPr>
          <a:xfrm>
            <a:off x="2000232" y="128586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/>
        </p:nvSpPr>
        <p:spPr>
          <a:xfrm>
            <a:off x="3000364" y="200024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/>
        </p:nvSpPr>
        <p:spPr>
          <a:xfrm>
            <a:off x="5072066" y="71435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/>
        </p:nvSpPr>
        <p:spPr>
          <a:xfrm>
            <a:off x="3857620" y="178592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/>
        </p:nvSpPr>
        <p:spPr>
          <a:xfrm>
            <a:off x="4357686" y="71435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/>
          <p:cNvSpPr/>
          <p:nvPr/>
        </p:nvSpPr>
        <p:spPr>
          <a:xfrm>
            <a:off x="4572000" y="2071678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/>
          <p:cNvSpPr/>
          <p:nvPr/>
        </p:nvSpPr>
        <p:spPr>
          <a:xfrm>
            <a:off x="5000628" y="1500174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/>
        </p:nvSpPr>
        <p:spPr>
          <a:xfrm>
            <a:off x="6000760" y="128586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/>
        </p:nvSpPr>
        <p:spPr>
          <a:xfrm>
            <a:off x="6000760" y="71435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/>
        </p:nvSpPr>
        <p:spPr>
          <a:xfrm>
            <a:off x="7000892" y="107154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/>
        </p:nvSpPr>
        <p:spPr>
          <a:xfrm>
            <a:off x="7072330" y="2214554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2357422" y="4000504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2952932" y="2214258"/>
            <a:ext cx="3857652" cy="38576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0" name="Gruppieren 119"/>
          <p:cNvGrpSpPr/>
          <p:nvPr/>
        </p:nvGrpSpPr>
        <p:grpSpPr>
          <a:xfrm>
            <a:off x="3571074" y="0"/>
            <a:ext cx="1930414" cy="429398"/>
            <a:chOff x="3571074" y="0"/>
            <a:chExt cx="1930414" cy="429398"/>
          </a:xfrm>
        </p:grpSpPr>
        <p:cxnSp>
          <p:nvCxnSpPr>
            <p:cNvPr id="111" name="Gerade Verbindung 110"/>
            <p:cNvCxnSpPr/>
            <p:nvPr/>
          </p:nvCxnSpPr>
          <p:spPr>
            <a:xfrm rot="10800000" flipH="1">
              <a:off x="3571868" y="285728"/>
              <a:ext cx="192882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112"/>
            <p:cNvCxnSpPr/>
            <p:nvPr/>
          </p:nvCxnSpPr>
          <p:spPr>
            <a:xfrm rot="5400000" flipH="1" flipV="1">
              <a:off x="3428198" y="285728"/>
              <a:ext cx="28654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116"/>
            <p:cNvCxnSpPr/>
            <p:nvPr/>
          </p:nvCxnSpPr>
          <p:spPr>
            <a:xfrm rot="5400000" flipH="1" flipV="1">
              <a:off x="5357818" y="285728"/>
              <a:ext cx="28654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feld 118"/>
            <p:cNvSpPr txBox="1"/>
            <p:nvPr/>
          </p:nvSpPr>
          <p:spPr>
            <a:xfrm>
              <a:off x="4429124" y="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h</a:t>
              </a:r>
              <a:endParaRPr lang="de-DE" dirty="0"/>
            </a:p>
          </p:txBody>
        </p:sp>
      </p:grpSp>
      <p:grpSp>
        <p:nvGrpSpPr>
          <p:cNvPr id="121" name="Gruppieren 120"/>
          <p:cNvGrpSpPr/>
          <p:nvPr/>
        </p:nvGrpSpPr>
        <p:grpSpPr>
          <a:xfrm>
            <a:off x="2951237" y="3858255"/>
            <a:ext cx="1930414" cy="429398"/>
            <a:chOff x="3571074" y="0"/>
            <a:chExt cx="1930414" cy="429398"/>
          </a:xfrm>
        </p:grpSpPr>
        <p:cxnSp>
          <p:nvCxnSpPr>
            <p:cNvPr id="122" name="Gerade Verbindung 121"/>
            <p:cNvCxnSpPr/>
            <p:nvPr/>
          </p:nvCxnSpPr>
          <p:spPr>
            <a:xfrm rot="10800000" flipH="1">
              <a:off x="3571868" y="285728"/>
              <a:ext cx="192882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 Verbindung 122"/>
            <p:cNvCxnSpPr/>
            <p:nvPr/>
          </p:nvCxnSpPr>
          <p:spPr>
            <a:xfrm rot="5400000" flipH="1" flipV="1">
              <a:off x="3428198" y="285728"/>
              <a:ext cx="28654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 Verbindung 123"/>
            <p:cNvCxnSpPr/>
            <p:nvPr/>
          </p:nvCxnSpPr>
          <p:spPr>
            <a:xfrm rot="5400000" flipH="1" flipV="1">
              <a:off x="5357818" y="285728"/>
              <a:ext cx="28654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feld 124"/>
            <p:cNvSpPr txBox="1"/>
            <p:nvPr/>
          </p:nvSpPr>
          <p:spPr>
            <a:xfrm>
              <a:off x="4429124" y="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h</a:t>
              </a:r>
              <a:endParaRPr lang="de-DE" dirty="0"/>
            </a:p>
          </p:txBody>
        </p:sp>
      </p:grpSp>
      <p:cxnSp>
        <p:nvCxnSpPr>
          <p:cNvPr id="127" name="Gerade Verbindung 126"/>
          <p:cNvCxnSpPr/>
          <p:nvPr/>
        </p:nvCxnSpPr>
        <p:spPr>
          <a:xfrm rot="10800000">
            <a:off x="1142976" y="500042"/>
            <a:ext cx="500066" cy="1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128"/>
          <p:cNvCxnSpPr/>
          <p:nvPr/>
        </p:nvCxnSpPr>
        <p:spPr>
          <a:xfrm rot="10800000">
            <a:off x="1142976" y="2428868"/>
            <a:ext cx="500066" cy="1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129"/>
          <p:cNvCxnSpPr/>
          <p:nvPr/>
        </p:nvCxnSpPr>
        <p:spPr>
          <a:xfrm rot="10800000">
            <a:off x="1142976" y="4357694"/>
            <a:ext cx="500066" cy="1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rot="10800000">
            <a:off x="1142976" y="6286520"/>
            <a:ext cx="500066" cy="1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rot="5400000" flipH="1" flipV="1">
            <a:off x="1358096" y="6571466"/>
            <a:ext cx="571480" cy="1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 rot="5400000" flipH="1" flipV="1">
            <a:off x="3286922" y="6571466"/>
            <a:ext cx="571480" cy="1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 rot="5400000" flipH="1" flipV="1">
            <a:off x="5215748" y="6571466"/>
            <a:ext cx="571480" cy="1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5400000" flipH="1" flipV="1">
            <a:off x="7144574" y="6571466"/>
            <a:ext cx="571480" cy="1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5400000" flipH="1" flipV="1">
            <a:off x="1358096" y="232658"/>
            <a:ext cx="571480" cy="1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/>
          <p:nvPr/>
        </p:nvCxnSpPr>
        <p:spPr>
          <a:xfrm rot="5400000" flipH="1" flipV="1">
            <a:off x="7144574" y="232658"/>
            <a:ext cx="571480" cy="1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1643042" y="500042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571868" y="500042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5500694" y="500042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643042" y="2428868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500694" y="2428868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1643042" y="4357694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571868" y="4357694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5500694" y="4357694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/>
          <p:cNvSpPr/>
          <p:nvPr/>
        </p:nvSpPr>
        <p:spPr>
          <a:xfrm>
            <a:off x="1214414" y="1857364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1428728" y="71435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Ellipse 148"/>
          <p:cNvSpPr/>
          <p:nvPr/>
        </p:nvSpPr>
        <p:spPr>
          <a:xfrm>
            <a:off x="2714612" y="285728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6000760" y="21429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Ellipse 150"/>
          <p:cNvSpPr/>
          <p:nvPr/>
        </p:nvSpPr>
        <p:spPr>
          <a:xfrm>
            <a:off x="6429388" y="285728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Ellipse 151"/>
          <p:cNvSpPr/>
          <p:nvPr/>
        </p:nvSpPr>
        <p:spPr>
          <a:xfrm>
            <a:off x="7715272" y="142873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7715272" y="300037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Ellipse 153"/>
          <p:cNvSpPr/>
          <p:nvPr/>
        </p:nvSpPr>
        <p:spPr>
          <a:xfrm>
            <a:off x="7572396" y="342900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Ellipse 154"/>
          <p:cNvSpPr/>
          <p:nvPr/>
        </p:nvSpPr>
        <p:spPr>
          <a:xfrm>
            <a:off x="7929586" y="535782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7072330" y="642939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Ellipse 156"/>
          <p:cNvSpPr/>
          <p:nvPr/>
        </p:nvSpPr>
        <p:spPr>
          <a:xfrm>
            <a:off x="7643834" y="6500834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/>
          <p:cNvSpPr/>
          <p:nvPr/>
        </p:nvSpPr>
        <p:spPr>
          <a:xfrm>
            <a:off x="7500958" y="285728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Ellipse 158"/>
          <p:cNvSpPr/>
          <p:nvPr/>
        </p:nvSpPr>
        <p:spPr>
          <a:xfrm>
            <a:off x="4857752" y="657227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Ellipse 159"/>
          <p:cNvSpPr/>
          <p:nvPr/>
        </p:nvSpPr>
        <p:spPr>
          <a:xfrm>
            <a:off x="3286116" y="6357958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Ellipse 160"/>
          <p:cNvSpPr/>
          <p:nvPr/>
        </p:nvSpPr>
        <p:spPr>
          <a:xfrm>
            <a:off x="2000232" y="657227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/>
          <p:cNvSpPr/>
          <p:nvPr/>
        </p:nvSpPr>
        <p:spPr>
          <a:xfrm>
            <a:off x="2571736" y="6357958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/>
          <p:cNvSpPr/>
          <p:nvPr/>
        </p:nvSpPr>
        <p:spPr>
          <a:xfrm>
            <a:off x="1428728" y="478632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Ellipse 164"/>
          <p:cNvSpPr/>
          <p:nvPr/>
        </p:nvSpPr>
        <p:spPr>
          <a:xfrm>
            <a:off x="1285852" y="335756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/>
        </p:nvSpPr>
        <p:spPr>
          <a:xfrm>
            <a:off x="1428728" y="285749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Bildschirmpräsentation (4:3)</PresentationFormat>
  <Paragraphs>37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Folie 1</vt:lpstr>
      <vt:lpstr>Folie 2</vt:lpstr>
      <vt:lpstr>Folie 3</vt:lpstr>
      <vt:lpstr>Folie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Bla</dc:creator>
  <cp:lastModifiedBy>Bla</cp:lastModifiedBy>
  <cp:revision>10</cp:revision>
  <dcterms:created xsi:type="dcterms:W3CDTF">2008-03-11T11:50:49Z</dcterms:created>
  <dcterms:modified xsi:type="dcterms:W3CDTF">2008-03-19T16:39:18Z</dcterms:modified>
</cp:coreProperties>
</file>