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01.04.2008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 rot="20050610">
            <a:off x="3038519" y="609635"/>
            <a:ext cx="2780645" cy="2780645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3905953" y="5894351"/>
            <a:ext cx="1339463" cy="1071570"/>
            <a:chOff x="5286380" y="4143380"/>
            <a:chExt cx="2857520" cy="2286016"/>
          </a:xfrm>
        </p:grpSpPr>
        <p:sp>
          <p:nvSpPr>
            <p:cNvPr id="77" name="Bogen 76"/>
            <p:cNvSpPr/>
            <p:nvPr/>
          </p:nvSpPr>
          <p:spPr>
            <a:xfrm rot="16200000">
              <a:off x="5857884" y="4714884"/>
              <a:ext cx="1714512" cy="1714512"/>
            </a:xfrm>
            <a:prstGeom prst="arc">
              <a:avLst>
                <a:gd name="adj1" fmla="val 16200000"/>
                <a:gd name="adj2" fmla="val 546261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643702" y="5500726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6200000" flipH="1">
              <a:off x="5286380" y="4143380"/>
              <a:ext cx="1432472" cy="1432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rot="5400000">
              <a:off x="6715140" y="4147092"/>
              <a:ext cx="1432472" cy="1425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>
            <a:endCxn id="151" idx="5"/>
          </p:cNvCxnSpPr>
          <p:nvPr/>
        </p:nvCxnSpPr>
        <p:spPr>
          <a:xfrm rot="16200000" flipV="1">
            <a:off x="3164814" y="5165060"/>
            <a:ext cx="1697699" cy="111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16200000" flipV="1">
            <a:off x="214308" y="2214555"/>
            <a:ext cx="6572246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 flipH="1" flipV="1">
            <a:off x="1285878" y="3286126"/>
            <a:ext cx="65722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2357447" y="2214557"/>
            <a:ext cx="6572245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endCxn id="162" idx="7"/>
          </p:cNvCxnSpPr>
          <p:nvPr/>
        </p:nvCxnSpPr>
        <p:spPr>
          <a:xfrm rot="5400000" flipH="1" flipV="1">
            <a:off x="4286888" y="5127334"/>
            <a:ext cx="1730031" cy="115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143240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3644100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14744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4215604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286248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>
            <a:off x="4787108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07259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3416300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/>
          <p:nvPr/>
        </p:nvCxnSpPr>
        <p:spPr>
          <a:xfrm>
            <a:off x="4857752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5358612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5429256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593011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398463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4552958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1212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927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6029927" y="467900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image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6029927" y="52863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centre</a:t>
            </a:r>
            <a:endParaRPr lang="de-DE" dirty="0"/>
          </a:p>
        </p:txBody>
      </p:sp>
      <p:cxnSp>
        <p:nvCxnSpPr>
          <p:cNvPr id="167" name="Gerade Verbindung mit Pfeil 166"/>
          <p:cNvCxnSpPr>
            <a:stCxn id="165" idx="1"/>
            <a:endCxn id="162" idx="5"/>
          </p:cNvCxnSpPr>
          <p:nvPr/>
        </p:nvCxnSpPr>
        <p:spPr>
          <a:xfrm rot="10800000">
            <a:off x="5731807" y="4874550"/>
            <a:ext cx="298120" cy="596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6029927" y="4071942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5143504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185"/>
          <p:cNvCxnSpPr/>
          <p:nvPr/>
        </p:nvCxnSpPr>
        <p:spPr>
          <a:xfrm>
            <a:off x="4429124" y="2704289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4429124" y="1254868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7"/>
          <p:cNvGrpSpPr/>
          <p:nvPr/>
        </p:nvGrpSpPr>
        <p:grpSpPr>
          <a:xfrm rot="20050610">
            <a:off x="2000232" y="1110552"/>
            <a:ext cx="4410163" cy="4410161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rot="16200000" flipV="1">
            <a:off x="1146627" y="3429406"/>
            <a:ext cx="6571482" cy="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4310061" y="637078"/>
            <a:ext cx="233464" cy="23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428992" y="57148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4568089" y="545994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/ </a:t>
            </a:r>
            <a:r>
              <a:rPr lang="de-DE" dirty="0" err="1" smtClean="0"/>
              <a:t>first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110" name="Ellipse 109"/>
          <p:cNvSpPr/>
          <p:nvPr/>
        </p:nvSpPr>
        <p:spPr>
          <a:xfrm>
            <a:off x="4322120" y="407194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322120" y="553837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/>
          <p:cNvSpPr txBox="1"/>
          <p:nvPr/>
        </p:nvSpPr>
        <p:spPr>
          <a:xfrm>
            <a:off x="6513271" y="17607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154" name="Ellipse 153"/>
          <p:cNvSpPr/>
          <p:nvPr/>
        </p:nvSpPr>
        <p:spPr>
          <a:xfrm>
            <a:off x="4322120" y="260366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4322120" y="4070101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322120" y="114391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4322120" y="2610349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188"/>
          <p:cNvCxnSpPr/>
          <p:nvPr/>
        </p:nvCxnSpPr>
        <p:spPr>
          <a:xfrm rot="5400000" flipH="1" flipV="1">
            <a:off x="5851790" y="1988092"/>
            <a:ext cx="1428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hteck 395"/>
          <p:cNvSpPr/>
          <p:nvPr/>
        </p:nvSpPr>
        <p:spPr>
          <a:xfrm>
            <a:off x="1000100" y="500042"/>
            <a:ext cx="5715040" cy="5715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6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10001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10001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13572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13572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17144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17144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20716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20716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4288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24288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27860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27860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314324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350043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0043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385762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385762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421481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421481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45720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45720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49291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49291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52863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52863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56435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56435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60007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0007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63579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63579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10001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10001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13572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3572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17144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17144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0716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20716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24288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24288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27860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860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314324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350043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50043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385762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385762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421481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421481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45720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5720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49291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49291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2863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863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56435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56435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60007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0007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63579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63579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10001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10001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13572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13572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17144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17144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0716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20716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24288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24288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7860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7860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314324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350043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50043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385762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385762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421481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421481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45720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45720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/>
          <p:nvPr/>
        </p:nvSpPr>
        <p:spPr>
          <a:xfrm>
            <a:off x="49291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49291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52863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52863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>
            <a:off x="56435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60007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60007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3579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3579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10001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10001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13572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3572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144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144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20716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20716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/>
          <p:cNvSpPr/>
          <p:nvPr/>
        </p:nvSpPr>
        <p:spPr>
          <a:xfrm>
            <a:off x="24288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24288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27860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/>
          <p:cNvSpPr/>
          <p:nvPr/>
        </p:nvSpPr>
        <p:spPr>
          <a:xfrm>
            <a:off x="27860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314324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4324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50043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350043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385762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85762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421481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421481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45720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45720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49291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49291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/>
          <p:cNvSpPr/>
          <p:nvPr/>
        </p:nvSpPr>
        <p:spPr>
          <a:xfrm>
            <a:off x="52863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52863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56435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56435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60007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60007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63579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/>
          <p:cNvSpPr/>
          <p:nvPr/>
        </p:nvSpPr>
        <p:spPr>
          <a:xfrm>
            <a:off x="63579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10001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10001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13572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572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17144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17144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0716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20716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24288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24288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27860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7860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314324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350043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350043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385762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385762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421481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21481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45720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45720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291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291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52863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52863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56435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56435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60007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60007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63579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63579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10001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10001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572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3572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7144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/>
          <p:cNvSpPr/>
          <p:nvPr/>
        </p:nvSpPr>
        <p:spPr>
          <a:xfrm>
            <a:off x="20716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0716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24288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24288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27860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27860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314324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314324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350043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350043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85762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85762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421481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421481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/>
          <p:cNvSpPr/>
          <p:nvPr/>
        </p:nvSpPr>
        <p:spPr>
          <a:xfrm>
            <a:off x="45720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45720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/>
          <p:cNvSpPr/>
          <p:nvPr/>
        </p:nvSpPr>
        <p:spPr>
          <a:xfrm>
            <a:off x="49291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49291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/>
          <p:cNvSpPr/>
          <p:nvPr/>
        </p:nvSpPr>
        <p:spPr>
          <a:xfrm>
            <a:off x="52863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52863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/>
          <p:cNvSpPr/>
          <p:nvPr/>
        </p:nvSpPr>
        <p:spPr>
          <a:xfrm>
            <a:off x="56435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56435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60007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60007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63579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63579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10001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0001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13572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3572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17144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20716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0716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24288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24288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27860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27860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/>
          <p:cNvSpPr/>
          <p:nvPr/>
        </p:nvSpPr>
        <p:spPr>
          <a:xfrm>
            <a:off x="314324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/>
          <p:cNvSpPr/>
          <p:nvPr/>
        </p:nvSpPr>
        <p:spPr>
          <a:xfrm>
            <a:off x="350043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350043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385762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385762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421481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421481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45720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45720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49291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49291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52863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52863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56435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56435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60007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60007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63579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63579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10001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10001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/>
          <p:cNvSpPr/>
          <p:nvPr/>
        </p:nvSpPr>
        <p:spPr>
          <a:xfrm>
            <a:off x="13572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/>
          <p:cNvSpPr/>
          <p:nvPr/>
        </p:nvSpPr>
        <p:spPr>
          <a:xfrm>
            <a:off x="13572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17144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17144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20716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20716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24288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24288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/>
          <p:cNvSpPr/>
          <p:nvPr/>
        </p:nvSpPr>
        <p:spPr>
          <a:xfrm>
            <a:off x="27860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/>
          <p:cNvSpPr/>
          <p:nvPr/>
        </p:nvSpPr>
        <p:spPr>
          <a:xfrm>
            <a:off x="27860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314324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314324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350043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/>
          <p:cNvSpPr/>
          <p:nvPr/>
        </p:nvSpPr>
        <p:spPr>
          <a:xfrm>
            <a:off x="350043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385762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385762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421481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/>
          <p:cNvSpPr/>
          <p:nvPr/>
        </p:nvSpPr>
        <p:spPr>
          <a:xfrm>
            <a:off x="421481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45720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45720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/>
          <p:cNvSpPr/>
          <p:nvPr/>
        </p:nvSpPr>
        <p:spPr>
          <a:xfrm>
            <a:off x="49291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/>
          <p:cNvSpPr/>
          <p:nvPr/>
        </p:nvSpPr>
        <p:spPr>
          <a:xfrm>
            <a:off x="49291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52863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/>
          <p:cNvSpPr/>
          <p:nvPr/>
        </p:nvSpPr>
        <p:spPr>
          <a:xfrm>
            <a:off x="52863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/>
          <p:cNvSpPr/>
          <p:nvPr/>
        </p:nvSpPr>
        <p:spPr>
          <a:xfrm>
            <a:off x="56435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56435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60007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0007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3579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3579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 Verbindung 388"/>
          <p:cNvCxnSpPr>
            <a:stCxn id="356" idx="1"/>
            <a:endCxn id="163" idx="3"/>
          </p:cNvCxnSpPr>
          <p:nvPr/>
        </p:nvCxnSpPr>
        <p:spPr>
          <a:xfrm rot="10800000" flipH="1">
            <a:off x="1000100" y="1035827"/>
            <a:ext cx="5715040" cy="464347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695652" y="4860485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393" name="Ellipse 392"/>
          <p:cNvSpPr/>
          <p:nvPr/>
        </p:nvSpPr>
        <p:spPr>
          <a:xfrm>
            <a:off x="6005632" y="13481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394" name="Textfeld 393"/>
          <p:cNvSpPr txBox="1"/>
          <p:nvPr/>
        </p:nvSpPr>
        <p:spPr>
          <a:xfrm>
            <a:off x="6786578" y="482491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395" name="Textfeld 394"/>
          <p:cNvSpPr txBox="1"/>
          <p:nvPr/>
        </p:nvSpPr>
        <p:spPr>
          <a:xfrm>
            <a:off x="6858016" y="1303506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402" name="Textfeld 401"/>
          <p:cNvSpPr txBox="1"/>
          <p:nvPr/>
        </p:nvSpPr>
        <p:spPr>
          <a:xfrm>
            <a:off x="6786578" y="4071942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isosurface</a:t>
            </a:r>
            <a:endParaRPr lang="de-DE" dirty="0"/>
          </a:p>
        </p:txBody>
      </p:sp>
      <p:sp>
        <p:nvSpPr>
          <p:cNvPr id="404" name="Freihandform 403"/>
          <p:cNvSpPr/>
          <p:nvPr/>
        </p:nvSpPr>
        <p:spPr>
          <a:xfrm>
            <a:off x="3220278" y="506896"/>
            <a:ext cx="3498574" cy="3707922"/>
          </a:xfrm>
          <a:custGeom>
            <a:avLst/>
            <a:gdLst>
              <a:gd name="connsiteX0" fmla="*/ 0 w 3498574"/>
              <a:gd name="connsiteY0" fmla="*/ 0 h 3438939"/>
              <a:gd name="connsiteX1" fmla="*/ 397565 w 3498574"/>
              <a:gd name="connsiteY1" fmla="*/ 1371600 h 3438939"/>
              <a:gd name="connsiteX2" fmla="*/ 1143000 w 3498574"/>
              <a:gd name="connsiteY2" fmla="*/ 2295939 h 3438939"/>
              <a:gd name="connsiteX3" fmla="*/ 2156792 w 3498574"/>
              <a:gd name="connsiteY3" fmla="*/ 2971800 h 3438939"/>
              <a:gd name="connsiteX4" fmla="*/ 3498574 w 3498574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8574" h="3438939">
                <a:moveTo>
                  <a:pt x="0" y="0"/>
                </a:moveTo>
                <a:cubicBezTo>
                  <a:pt x="103532" y="494472"/>
                  <a:pt x="207065" y="988944"/>
                  <a:pt x="397565" y="1371600"/>
                </a:cubicBezTo>
                <a:cubicBezTo>
                  <a:pt x="588065" y="1754256"/>
                  <a:pt x="849796" y="2029239"/>
                  <a:pt x="1143000" y="2295939"/>
                </a:cubicBezTo>
                <a:cubicBezTo>
                  <a:pt x="1436205" y="2562639"/>
                  <a:pt x="1764196" y="2781300"/>
                  <a:pt x="2156792" y="2971800"/>
                </a:cubicBezTo>
                <a:cubicBezTo>
                  <a:pt x="2549388" y="3162300"/>
                  <a:pt x="3286539" y="3387587"/>
                  <a:pt x="3498574" y="3438939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3808527" y="31749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09" name="Ellipse 408"/>
          <p:cNvSpPr/>
          <p:nvPr/>
        </p:nvSpPr>
        <p:spPr>
          <a:xfrm>
            <a:off x="5024210" y="219469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10" name="Ellipse 409"/>
          <p:cNvSpPr/>
          <p:nvPr/>
        </p:nvSpPr>
        <p:spPr>
          <a:xfrm>
            <a:off x="4447138" y="2640081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1" name="Pfeil nach rechts 410"/>
          <p:cNvSpPr/>
          <p:nvPr/>
        </p:nvSpPr>
        <p:spPr>
          <a:xfrm rot="19323640">
            <a:off x="3760647" y="2926372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Pfeil nach rechts 413"/>
          <p:cNvSpPr/>
          <p:nvPr/>
        </p:nvSpPr>
        <p:spPr>
          <a:xfrm rot="8514108">
            <a:off x="4684000" y="2180586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/>
          <p:cNvSpPr/>
          <p:nvPr/>
        </p:nvSpPr>
        <p:spPr>
          <a:xfrm rot="19102672">
            <a:off x="4379394" y="2552303"/>
            <a:ext cx="71438" cy="1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Textfeld 415"/>
          <p:cNvSpPr txBox="1"/>
          <p:nvPr/>
        </p:nvSpPr>
        <p:spPr>
          <a:xfrm>
            <a:off x="6858016" y="2000240"/>
            <a:ext cx="15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refinement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sample </a:t>
            </a:r>
            <a:r>
              <a:rPr lang="de-DE" dirty="0" err="1" smtClean="0"/>
              <a:t>points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9" name="Ellipse 418"/>
          <p:cNvSpPr/>
          <p:nvPr/>
        </p:nvSpPr>
        <p:spPr>
          <a:xfrm>
            <a:off x="6929454" y="264318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20" name="Textfeld 419"/>
          <p:cNvSpPr txBox="1"/>
          <p:nvPr/>
        </p:nvSpPr>
        <p:spPr>
          <a:xfrm>
            <a:off x="7215206" y="2571744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L-C</a:t>
            </a:r>
            <a:endParaRPr lang="de-DE" dirty="0"/>
          </a:p>
        </p:txBody>
      </p:sp>
      <p:sp>
        <p:nvSpPr>
          <p:cNvPr id="421" name="Ellipse 420"/>
          <p:cNvSpPr/>
          <p:nvPr/>
        </p:nvSpPr>
        <p:spPr>
          <a:xfrm>
            <a:off x="6929454" y="3071810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22" name="Textfeld 421"/>
          <p:cNvSpPr txBox="1"/>
          <p:nvPr/>
        </p:nvSpPr>
        <p:spPr>
          <a:xfrm>
            <a:off x="7215206" y="300037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1-C</a:t>
            </a:r>
            <a:endParaRPr lang="de-DE" dirty="0"/>
          </a:p>
        </p:txBody>
      </p:sp>
      <p:sp>
        <p:nvSpPr>
          <p:cNvPr id="423" name="Ellipse 422"/>
          <p:cNvSpPr/>
          <p:nvPr/>
        </p:nvSpPr>
        <p:spPr>
          <a:xfrm>
            <a:off x="6929454" y="35004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24" name="Textfeld 423"/>
          <p:cNvSpPr txBox="1"/>
          <p:nvPr/>
        </p:nvSpPr>
        <p:spPr>
          <a:xfrm>
            <a:off x="7215206" y="3429000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1-2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uppieren 395"/>
          <p:cNvGrpSpPr/>
          <p:nvPr/>
        </p:nvGrpSpPr>
        <p:grpSpPr>
          <a:xfrm>
            <a:off x="-714412" y="785794"/>
            <a:ext cx="4071966" cy="3929090"/>
            <a:chOff x="-714412" y="428604"/>
            <a:chExt cx="4071966" cy="3929090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0034" y="428604"/>
              <a:ext cx="2857520" cy="2857520"/>
              <a:chOff x="1214414" y="1214422"/>
              <a:chExt cx="2857520" cy="285752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9" name="Gerade Verbindung mit Pfeil 328"/>
            <p:cNvCxnSpPr/>
            <p:nvPr/>
          </p:nvCxnSpPr>
          <p:spPr>
            <a:xfrm rot="10800000" flipH="1">
              <a:off x="1071538" y="2714620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/>
            <p:cNvCxnSpPr/>
            <p:nvPr/>
          </p:nvCxnSpPr>
          <p:spPr>
            <a:xfrm rot="5400000" flipH="1" flipV="1">
              <a:off x="214282" y="1857364"/>
              <a:ext cx="17161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/>
            <p:cNvCxnSpPr/>
            <p:nvPr/>
          </p:nvCxnSpPr>
          <p:spPr>
            <a:xfrm rot="8100000" flipH="1">
              <a:off x="821015" y="2106113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Bogen 335"/>
            <p:cNvSpPr/>
            <p:nvPr/>
          </p:nvSpPr>
          <p:spPr>
            <a:xfrm>
              <a:off x="-714412" y="1000108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9" name="Gerade Verbindung mit Pfeil 398"/>
          <p:cNvCxnSpPr/>
          <p:nvPr/>
        </p:nvCxnSpPr>
        <p:spPr>
          <a:xfrm rot="10800000" flipH="1">
            <a:off x="1071538" y="6215082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rot="5400000" flipH="1" flipV="1">
            <a:off x="214282" y="5357826"/>
            <a:ext cx="1716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/>
          <p:nvPr/>
        </p:nvCxnSpPr>
        <p:spPr>
          <a:xfrm rot="8100000" flipH="1">
            <a:off x="821015" y="5606575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uppieren 439"/>
          <p:cNvGrpSpPr/>
          <p:nvPr/>
        </p:nvGrpSpPr>
        <p:grpSpPr>
          <a:xfrm>
            <a:off x="-714412" y="3929066"/>
            <a:ext cx="5214974" cy="3929090"/>
            <a:chOff x="-714412" y="3714752"/>
            <a:chExt cx="5214974" cy="3929090"/>
          </a:xfrm>
        </p:grpSpPr>
        <p:grpSp>
          <p:nvGrpSpPr>
            <p:cNvPr id="398" name="Gruppieren 397"/>
            <p:cNvGrpSpPr/>
            <p:nvPr/>
          </p:nvGrpSpPr>
          <p:grpSpPr>
            <a:xfrm>
              <a:off x="500034" y="3714752"/>
              <a:ext cx="4000528" cy="2857520"/>
              <a:chOff x="1214414" y="1214422"/>
              <a:chExt cx="4000528" cy="2857520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407193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407193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407193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407193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407193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64343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64343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464343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464343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464343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2" name="Bogen 401"/>
            <p:cNvSpPr/>
            <p:nvPr/>
          </p:nvSpPr>
          <p:spPr>
            <a:xfrm>
              <a:off x="-714412" y="4286256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4" name="Gruppieren 593"/>
          <p:cNvGrpSpPr/>
          <p:nvPr/>
        </p:nvGrpSpPr>
        <p:grpSpPr>
          <a:xfrm>
            <a:off x="5143504" y="785794"/>
            <a:ext cx="3144687" cy="3034347"/>
            <a:chOff x="4214810" y="642918"/>
            <a:chExt cx="3144687" cy="3034347"/>
          </a:xfrm>
        </p:grpSpPr>
        <p:grpSp>
          <p:nvGrpSpPr>
            <p:cNvPr id="518" name="Gruppieren 517"/>
            <p:cNvGrpSpPr/>
            <p:nvPr/>
          </p:nvGrpSpPr>
          <p:grpSpPr>
            <a:xfrm>
              <a:off x="4214810" y="642918"/>
              <a:ext cx="3144687" cy="3034347"/>
              <a:chOff x="-714412" y="428604"/>
              <a:chExt cx="4071966" cy="3929090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500034" y="428604"/>
                <a:ext cx="2857520" cy="2857520"/>
                <a:chOff x="1214414" y="1214422"/>
                <a:chExt cx="2857520" cy="2857520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>
                  <a:off x="1214414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>
                  <a:off x="1214414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/>
                <p:cNvSpPr/>
                <p:nvPr/>
              </p:nvSpPr>
              <p:spPr>
                <a:xfrm>
                  <a:off x="1785918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/>
                <p:cNvSpPr/>
                <p:nvPr/>
              </p:nvSpPr>
              <p:spPr>
                <a:xfrm>
                  <a:off x="2357422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/>
                <p:cNvSpPr/>
                <p:nvPr/>
              </p:nvSpPr>
              <p:spPr>
                <a:xfrm>
                  <a:off x="2928926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/>
                <p:cNvSpPr/>
                <p:nvPr/>
              </p:nvSpPr>
              <p:spPr>
                <a:xfrm>
                  <a:off x="3500430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/>
                <p:cNvSpPr/>
                <p:nvPr/>
              </p:nvSpPr>
              <p:spPr>
                <a:xfrm>
                  <a:off x="1785918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Rechteck 571"/>
                <p:cNvSpPr/>
                <p:nvPr/>
              </p:nvSpPr>
              <p:spPr>
                <a:xfrm>
                  <a:off x="2357422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Rechteck 572"/>
                <p:cNvSpPr/>
                <p:nvPr/>
              </p:nvSpPr>
              <p:spPr>
                <a:xfrm>
                  <a:off x="2928926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/>
                <p:cNvSpPr/>
                <p:nvPr/>
              </p:nvSpPr>
              <p:spPr>
                <a:xfrm>
                  <a:off x="3500430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/>
                <p:cNvSpPr/>
                <p:nvPr/>
              </p:nvSpPr>
              <p:spPr>
                <a:xfrm>
                  <a:off x="1214414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/>
                <p:cNvSpPr/>
                <p:nvPr/>
              </p:nvSpPr>
              <p:spPr>
                <a:xfrm>
                  <a:off x="1785918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/>
                <p:cNvSpPr/>
                <p:nvPr/>
              </p:nvSpPr>
              <p:spPr>
                <a:xfrm>
                  <a:off x="2357422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/>
                <p:cNvSpPr/>
                <p:nvPr/>
              </p:nvSpPr>
              <p:spPr>
                <a:xfrm>
                  <a:off x="2928926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/>
                <p:cNvSpPr/>
                <p:nvPr/>
              </p:nvSpPr>
              <p:spPr>
                <a:xfrm>
                  <a:off x="3500430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/>
                <p:cNvSpPr/>
                <p:nvPr/>
              </p:nvSpPr>
              <p:spPr>
                <a:xfrm>
                  <a:off x="1214414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/>
                <p:cNvSpPr/>
                <p:nvPr/>
              </p:nvSpPr>
              <p:spPr>
                <a:xfrm>
                  <a:off x="1785918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/>
                <p:cNvSpPr/>
                <p:nvPr/>
              </p:nvSpPr>
              <p:spPr>
                <a:xfrm>
                  <a:off x="2357422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3" name="Rechteck 582"/>
                <p:cNvSpPr/>
                <p:nvPr/>
              </p:nvSpPr>
              <p:spPr>
                <a:xfrm>
                  <a:off x="2928926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>
                  <a:off x="3500430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/>
                <p:cNvSpPr/>
                <p:nvPr/>
              </p:nvSpPr>
              <p:spPr>
                <a:xfrm>
                  <a:off x="1214414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/>
                <p:cNvSpPr/>
                <p:nvPr/>
              </p:nvSpPr>
              <p:spPr>
                <a:xfrm>
                  <a:off x="1785918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/>
                <p:cNvSpPr/>
                <p:nvPr/>
              </p:nvSpPr>
              <p:spPr>
                <a:xfrm>
                  <a:off x="2357422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/>
                <p:cNvSpPr/>
                <p:nvPr/>
              </p:nvSpPr>
              <p:spPr>
                <a:xfrm>
                  <a:off x="2928926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/>
                <p:cNvSpPr/>
                <p:nvPr/>
              </p:nvSpPr>
              <p:spPr>
                <a:xfrm>
                  <a:off x="3500430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561" name="Gerade Verbindung mit Pfeil 560"/>
              <p:cNvCxnSpPr/>
              <p:nvPr/>
            </p:nvCxnSpPr>
            <p:spPr>
              <a:xfrm rot="10800000" flipH="1">
                <a:off x="1071538" y="2714620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Gerade Verbindung mit Pfeil 561"/>
              <p:cNvCxnSpPr/>
              <p:nvPr/>
            </p:nvCxnSpPr>
            <p:spPr>
              <a:xfrm rot="5400000" flipH="1" flipV="1">
                <a:off x="214282" y="1857364"/>
                <a:ext cx="17161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Gerade Verbindung mit Pfeil 562"/>
              <p:cNvCxnSpPr/>
              <p:nvPr/>
            </p:nvCxnSpPr>
            <p:spPr>
              <a:xfrm rot="8100000" flipH="1">
                <a:off x="821015" y="2106113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Bogen 563"/>
              <p:cNvSpPr/>
              <p:nvPr/>
            </p:nvSpPr>
            <p:spPr>
              <a:xfrm>
                <a:off x="-714412" y="1000108"/>
                <a:ext cx="3503568" cy="3357586"/>
              </a:xfrm>
              <a:prstGeom prst="arc">
                <a:avLst>
                  <a:gd name="adj1" fmla="val 16279444"/>
                  <a:gd name="adj2" fmla="val 835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1" name="Rechteck 590"/>
            <p:cNvSpPr/>
            <p:nvPr/>
          </p:nvSpPr>
          <p:spPr>
            <a:xfrm>
              <a:off x="5143504" y="642918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594"/>
          <p:cNvGrpSpPr/>
          <p:nvPr/>
        </p:nvGrpSpPr>
        <p:grpSpPr>
          <a:xfrm>
            <a:off x="5413145" y="3919941"/>
            <a:ext cx="2874960" cy="3034958"/>
            <a:chOff x="4484451" y="3919941"/>
            <a:chExt cx="2874960" cy="3034958"/>
          </a:xfrm>
        </p:grpSpPr>
        <p:grpSp>
          <p:nvGrpSpPr>
            <p:cNvPr id="590" name="Gruppieren 589"/>
            <p:cNvGrpSpPr/>
            <p:nvPr/>
          </p:nvGrpSpPr>
          <p:grpSpPr>
            <a:xfrm>
              <a:off x="4484451" y="3920552"/>
              <a:ext cx="2874960" cy="3034347"/>
              <a:chOff x="4214810" y="3714752"/>
              <a:chExt cx="4027406" cy="3034347"/>
            </a:xfrm>
          </p:grpSpPr>
          <p:cxnSp>
            <p:nvCxnSpPr>
              <p:cNvPr id="519" name="Gerade Verbindung mit Pfeil 518"/>
              <p:cNvCxnSpPr/>
              <p:nvPr/>
            </p:nvCxnSpPr>
            <p:spPr>
              <a:xfrm rot="10800000" flipH="1">
                <a:off x="5594059" y="5480190"/>
                <a:ext cx="1324079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mit Pfeil 519"/>
              <p:cNvCxnSpPr/>
              <p:nvPr/>
            </p:nvCxnSpPr>
            <p:spPr>
              <a:xfrm rot="5400000" flipH="1" flipV="1">
                <a:off x="4932019" y="4818151"/>
                <a:ext cx="1325305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Gerade Verbindung mit Pfeil 520"/>
              <p:cNvCxnSpPr/>
              <p:nvPr/>
            </p:nvCxnSpPr>
            <p:spPr>
              <a:xfrm rot="5400000" flipH="1" flipV="1">
                <a:off x="5600893" y="4535408"/>
                <a:ext cx="934048" cy="92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" name="Gruppieren 521"/>
              <p:cNvGrpSpPr/>
              <p:nvPr/>
            </p:nvGrpSpPr>
            <p:grpSpPr>
              <a:xfrm>
                <a:off x="4214810" y="3714752"/>
                <a:ext cx="4027406" cy="3034347"/>
                <a:chOff x="-714412" y="3714752"/>
                <a:chExt cx="5214974" cy="3929090"/>
              </a:xfrm>
            </p:grpSpPr>
            <p:grpSp>
              <p:nvGrpSpPr>
                <p:cNvPr id="523" name="Gruppieren 522"/>
                <p:cNvGrpSpPr/>
                <p:nvPr/>
              </p:nvGrpSpPr>
              <p:grpSpPr>
                <a:xfrm>
                  <a:off x="500034" y="3714752"/>
                  <a:ext cx="4000528" cy="2857520"/>
                  <a:chOff x="1214414" y="1214422"/>
                  <a:chExt cx="4000528" cy="2857520"/>
                </a:xfrm>
              </p:grpSpPr>
              <p:sp>
                <p:nvSpPr>
                  <p:cNvPr id="525" name="Rechteck 524"/>
                  <p:cNvSpPr/>
                  <p:nvPr/>
                </p:nvSpPr>
                <p:spPr>
                  <a:xfrm>
                    <a:off x="121441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6" name="Rechteck 525"/>
                  <p:cNvSpPr/>
                  <p:nvPr/>
                </p:nvSpPr>
                <p:spPr>
                  <a:xfrm>
                    <a:off x="121441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7" name="Rechteck 526"/>
                  <p:cNvSpPr/>
                  <p:nvPr/>
                </p:nvSpPr>
                <p:spPr>
                  <a:xfrm>
                    <a:off x="178591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Rechteck 527"/>
                  <p:cNvSpPr/>
                  <p:nvPr/>
                </p:nvSpPr>
                <p:spPr>
                  <a:xfrm>
                    <a:off x="2357422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Rechteck 528"/>
                  <p:cNvSpPr/>
                  <p:nvPr/>
                </p:nvSpPr>
                <p:spPr>
                  <a:xfrm>
                    <a:off x="2928926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Rechteck 529"/>
                  <p:cNvSpPr/>
                  <p:nvPr/>
                </p:nvSpPr>
                <p:spPr>
                  <a:xfrm>
                    <a:off x="3500430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1" name="Rechteck 530"/>
                  <p:cNvSpPr/>
                  <p:nvPr/>
                </p:nvSpPr>
                <p:spPr>
                  <a:xfrm>
                    <a:off x="178591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2" name="Rechteck 531"/>
                  <p:cNvSpPr/>
                  <p:nvPr/>
                </p:nvSpPr>
                <p:spPr>
                  <a:xfrm>
                    <a:off x="2357422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3" name="Rechteck 532"/>
                  <p:cNvSpPr/>
                  <p:nvPr/>
                </p:nvSpPr>
                <p:spPr>
                  <a:xfrm>
                    <a:off x="2928926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4" name="Rechteck 533"/>
                  <p:cNvSpPr/>
                  <p:nvPr/>
                </p:nvSpPr>
                <p:spPr>
                  <a:xfrm>
                    <a:off x="3500430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5" name="Rechteck 534"/>
                  <p:cNvSpPr/>
                  <p:nvPr/>
                </p:nvSpPr>
                <p:spPr>
                  <a:xfrm>
                    <a:off x="121441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6" name="Rechteck 535"/>
                  <p:cNvSpPr/>
                  <p:nvPr/>
                </p:nvSpPr>
                <p:spPr>
                  <a:xfrm>
                    <a:off x="178591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Rechteck 536"/>
                  <p:cNvSpPr/>
                  <p:nvPr/>
                </p:nvSpPr>
                <p:spPr>
                  <a:xfrm>
                    <a:off x="2357422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Rechteck 537"/>
                  <p:cNvSpPr/>
                  <p:nvPr/>
                </p:nvSpPr>
                <p:spPr>
                  <a:xfrm>
                    <a:off x="2928926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Rechteck 538"/>
                  <p:cNvSpPr/>
                  <p:nvPr/>
                </p:nvSpPr>
                <p:spPr>
                  <a:xfrm>
                    <a:off x="3500430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0" name="Rechteck 539"/>
                  <p:cNvSpPr/>
                  <p:nvPr/>
                </p:nvSpPr>
                <p:spPr>
                  <a:xfrm>
                    <a:off x="121441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1" name="Rechteck 540"/>
                  <p:cNvSpPr/>
                  <p:nvPr/>
                </p:nvSpPr>
                <p:spPr>
                  <a:xfrm>
                    <a:off x="178591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Rechteck 541"/>
                  <p:cNvSpPr/>
                  <p:nvPr/>
                </p:nvSpPr>
                <p:spPr>
                  <a:xfrm>
                    <a:off x="2357422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3" name="Rechteck 542"/>
                  <p:cNvSpPr/>
                  <p:nvPr/>
                </p:nvSpPr>
                <p:spPr>
                  <a:xfrm>
                    <a:off x="2928926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4" name="Rechteck 543"/>
                  <p:cNvSpPr/>
                  <p:nvPr/>
                </p:nvSpPr>
                <p:spPr>
                  <a:xfrm>
                    <a:off x="3500430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5" name="Rechteck 544"/>
                  <p:cNvSpPr/>
                  <p:nvPr/>
                </p:nvSpPr>
                <p:spPr>
                  <a:xfrm>
                    <a:off x="121441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6" name="Rechteck 545"/>
                  <p:cNvSpPr/>
                  <p:nvPr/>
                </p:nvSpPr>
                <p:spPr>
                  <a:xfrm>
                    <a:off x="178591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Rechteck 546"/>
                  <p:cNvSpPr/>
                  <p:nvPr/>
                </p:nvSpPr>
                <p:spPr>
                  <a:xfrm>
                    <a:off x="2357422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Rechteck 547"/>
                  <p:cNvSpPr/>
                  <p:nvPr/>
                </p:nvSpPr>
                <p:spPr>
                  <a:xfrm>
                    <a:off x="2928926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Rechteck 548"/>
                  <p:cNvSpPr/>
                  <p:nvPr/>
                </p:nvSpPr>
                <p:spPr>
                  <a:xfrm>
                    <a:off x="3500430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0" name="Rechteck 549"/>
                  <p:cNvSpPr/>
                  <p:nvPr/>
                </p:nvSpPr>
                <p:spPr>
                  <a:xfrm>
                    <a:off x="407193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1" name="Rechteck 550"/>
                  <p:cNvSpPr/>
                  <p:nvPr/>
                </p:nvSpPr>
                <p:spPr>
                  <a:xfrm>
                    <a:off x="407193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2" name="Rechteck 551"/>
                  <p:cNvSpPr/>
                  <p:nvPr/>
                </p:nvSpPr>
                <p:spPr>
                  <a:xfrm>
                    <a:off x="407193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3" name="Rechteck 552"/>
                  <p:cNvSpPr/>
                  <p:nvPr/>
                </p:nvSpPr>
                <p:spPr>
                  <a:xfrm>
                    <a:off x="407193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4" name="Rechteck 553"/>
                  <p:cNvSpPr/>
                  <p:nvPr/>
                </p:nvSpPr>
                <p:spPr>
                  <a:xfrm>
                    <a:off x="407193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5" name="Rechteck 554"/>
                  <p:cNvSpPr/>
                  <p:nvPr/>
                </p:nvSpPr>
                <p:spPr>
                  <a:xfrm>
                    <a:off x="464343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6" name="Rechteck 555"/>
                  <p:cNvSpPr/>
                  <p:nvPr/>
                </p:nvSpPr>
                <p:spPr>
                  <a:xfrm>
                    <a:off x="464343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Rechteck 556"/>
                  <p:cNvSpPr/>
                  <p:nvPr/>
                </p:nvSpPr>
                <p:spPr>
                  <a:xfrm>
                    <a:off x="464343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Rechteck 557"/>
                  <p:cNvSpPr/>
                  <p:nvPr/>
                </p:nvSpPr>
                <p:spPr>
                  <a:xfrm>
                    <a:off x="464343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Rechteck 558"/>
                  <p:cNvSpPr/>
                  <p:nvPr/>
                </p:nvSpPr>
                <p:spPr>
                  <a:xfrm>
                    <a:off x="464343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4" name="Bogen 523"/>
                <p:cNvSpPr/>
                <p:nvPr/>
              </p:nvSpPr>
              <p:spPr>
                <a:xfrm>
                  <a:off x="-714412" y="4286256"/>
                  <a:ext cx="3503568" cy="3357586"/>
                </a:xfrm>
                <a:prstGeom prst="arc">
                  <a:avLst>
                    <a:gd name="adj1" fmla="val 16279444"/>
                    <a:gd name="adj2" fmla="val 8355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92" name="Rechteck 591"/>
            <p:cNvSpPr/>
            <p:nvPr/>
          </p:nvSpPr>
          <p:spPr>
            <a:xfrm>
              <a:off x="5143504" y="3919941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6" name="Pfeil nach rechts 595"/>
          <p:cNvSpPr/>
          <p:nvPr/>
        </p:nvSpPr>
        <p:spPr>
          <a:xfrm>
            <a:off x="5143504" y="1643050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Pfeil nach rechts 596"/>
          <p:cNvSpPr/>
          <p:nvPr/>
        </p:nvSpPr>
        <p:spPr>
          <a:xfrm>
            <a:off x="5143504" y="4786322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Textfeld 597"/>
          <p:cNvSpPr txBox="1"/>
          <p:nvPr/>
        </p:nvSpPr>
        <p:spPr>
          <a:xfrm>
            <a:off x="1285852" y="142852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599" name="Textfeld 598"/>
          <p:cNvSpPr txBox="1"/>
          <p:nvPr/>
        </p:nvSpPr>
        <p:spPr>
          <a:xfrm>
            <a:off x="6500826" y="142852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600" name="Textfeld 599"/>
          <p:cNvSpPr txBox="1"/>
          <p:nvPr/>
        </p:nvSpPr>
        <p:spPr>
          <a:xfrm>
            <a:off x="8572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1" name="Textfeld 600"/>
          <p:cNvSpPr txBox="1"/>
          <p:nvPr/>
        </p:nvSpPr>
        <p:spPr>
          <a:xfrm>
            <a:off x="1428728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2" name="Textfeld 601"/>
          <p:cNvSpPr txBox="1"/>
          <p:nvPr/>
        </p:nvSpPr>
        <p:spPr>
          <a:xfrm>
            <a:off x="1785918" y="278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3" name="Textfeld 602"/>
          <p:cNvSpPr txBox="1"/>
          <p:nvPr/>
        </p:nvSpPr>
        <p:spPr>
          <a:xfrm>
            <a:off x="85722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4" name="Textfeld 603"/>
          <p:cNvSpPr txBox="1"/>
          <p:nvPr/>
        </p:nvSpPr>
        <p:spPr>
          <a:xfrm>
            <a:off x="1428728" y="534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5" name="Textfeld 604"/>
          <p:cNvSpPr txBox="1"/>
          <p:nvPr/>
        </p:nvSpPr>
        <p:spPr>
          <a:xfrm>
            <a:off x="1785918" y="5918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6" name="Textfeld 605"/>
          <p:cNvSpPr txBox="1"/>
          <p:nvPr/>
        </p:nvSpPr>
        <p:spPr>
          <a:xfrm>
            <a:off x="1785918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7" name="Textfeld 606"/>
          <p:cNvSpPr txBox="1"/>
          <p:nvPr/>
        </p:nvSpPr>
        <p:spPr>
          <a:xfrm>
            <a:off x="285720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8" name="Textfeld 607"/>
          <p:cNvSpPr txBox="1"/>
          <p:nvPr/>
        </p:nvSpPr>
        <p:spPr>
          <a:xfrm>
            <a:off x="2357422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609" name="Textfeld 608"/>
          <p:cNvSpPr txBox="1"/>
          <p:nvPr/>
        </p:nvSpPr>
        <p:spPr>
          <a:xfrm>
            <a:off x="28572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10" name="Textfeld 609"/>
          <p:cNvSpPr txBox="1"/>
          <p:nvPr/>
        </p:nvSpPr>
        <p:spPr>
          <a:xfrm>
            <a:off x="7072330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1" name="Textfeld 610"/>
          <p:cNvSpPr txBox="1"/>
          <p:nvPr/>
        </p:nvSpPr>
        <p:spPr>
          <a:xfrm>
            <a:off x="5786446" y="17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2" name="Textfeld 611"/>
          <p:cNvSpPr txBox="1"/>
          <p:nvPr/>
        </p:nvSpPr>
        <p:spPr>
          <a:xfrm>
            <a:off x="70723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3" name="Textfeld 612"/>
          <p:cNvSpPr txBox="1"/>
          <p:nvPr/>
        </p:nvSpPr>
        <p:spPr>
          <a:xfrm>
            <a:off x="5786446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4" name="Textfeld 613"/>
          <p:cNvSpPr txBox="1"/>
          <p:nvPr/>
        </p:nvSpPr>
        <p:spPr>
          <a:xfrm>
            <a:off x="6143636" y="171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5" name="Textfeld 614"/>
          <p:cNvSpPr txBox="1"/>
          <p:nvPr/>
        </p:nvSpPr>
        <p:spPr>
          <a:xfrm>
            <a:off x="6000760" y="485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6" name="Textfeld 615"/>
          <p:cNvSpPr txBox="1"/>
          <p:nvPr/>
        </p:nvSpPr>
        <p:spPr>
          <a:xfrm>
            <a:off x="6929454" y="22470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7" name="Textfeld 616"/>
          <p:cNvSpPr txBox="1"/>
          <p:nvPr/>
        </p:nvSpPr>
        <p:spPr>
          <a:xfrm>
            <a:off x="6666180" y="17704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8" name="Textfeld 617"/>
          <p:cNvSpPr txBox="1"/>
          <p:nvPr/>
        </p:nvSpPr>
        <p:spPr>
          <a:xfrm>
            <a:off x="6572264" y="539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0.43</a:t>
            </a:r>
            <a:endParaRPr lang="de-DE" dirty="0"/>
          </a:p>
        </p:txBody>
      </p:sp>
      <p:sp>
        <p:nvSpPr>
          <p:cNvPr id="620" name="Textfeld 619"/>
          <p:cNvSpPr txBox="1"/>
          <p:nvPr/>
        </p:nvSpPr>
        <p:spPr>
          <a:xfrm>
            <a:off x="6429388" y="4714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 18"/>
          <p:cNvSpPr/>
          <p:nvPr/>
        </p:nvSpPr>
        <p:spPr>
          <a:xfrm>
            <a:off x="3071802" y="1714488"/>
            <a:ext cx="2568102" cy="3067455"/>
          </a:xfrm>
          <a:custGeom>
            <a:avLst/>
            <a:gdLst>
              <a:gd name="connsiteX0" fmla="*/ 321013 w 2568102"/>
              <a:gd name="connsiteY0" fmla="*/ 381000 h 3067455"/>
              <a:gd name="connsiteX1" fmla="*/ 2247089 w 2568102"/>
              <a:gd name="connsiteY1" fmla="*/ 390727 h 3067455"/>
              <a:gd name="connsiteX2" fmla="*/ 2247089 w 2568102"/>
              <a:gd name="connsiteY2" fmla="*/ 2686455 h 3067455"/>
              <a:gd name="connsiteX3" fmla="*/ 321013 w 2568102"/>
              <a:gd name="connsiteY3" fmla="*/ 2676727 h 3067455"/>
              <a:gd name="connsiteX4" fmla="*/ 321013 w 2568102"/>
              <a:gd name="connsiteY4" fmla="*/ 381000 h 30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102" h="3067455">
                <a:moveTo>
                  <a:pt x="321013" y="381000"/>
                </a:moveTo>
                <a:cubicBezTo>
                  <a:pt x="642026" y="0"/>
                  <a:pt x="1926077" y="6485"/>
                  <a:pt x="2247089" y="390727"/>
                </a:cubicBezTo>
                <a:cubicBezTo>
                  <a:pt x="2568101" y="774969"/>
                  <a:pt x="2568102" y="2305455"/>
                  <a:pt x="2247089" y="2686455"/>
                </a:cubicBezTo>
                <a:cubicBezTo>
                  <a:pt x="1926076" y="3067455"/>
                  <a:pt x="640404" y="3062591"/>
                  <a:pt x="321013" y="2676727"/>
                </a:cubicBezTo>
                <a:cubicBezTo>
                  <a:pt x="1622" y="2290863"/>
                  <a:pt x="0" y="762000"/>
                  <a:pt x="321013" y="3810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571604" y="1214422"/>
            <a:ext cx="1607365" cy="1564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10800000">
            <a:off x="1954712" y="2616200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1285852" y="2778918"/>
            <a:ext cx="1888354" cy="107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rot="2604068">
            <a:off x="1625554" y="1325568"/>
            <a:ext cx="7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ray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 rot="19799217">
            <a:off x="1401835" y="3304639"/>
            <a:ext cx="783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reflection</a:t>
            </a:r>
            <a:endParaRPr lang="de-DE" sz="1200" dirty="0"/>
          </a:p>
        </p:txBody>
      </p:sp>
      <p:sp>
        <p:nvSpPr>
          <p:cNvPr id="52" name="Freihandform 51"/>
          <p:cNvSpPr/>
          <p:nvPr/>
        </p:nvSpPr>
        <p:spPr>
          <a:xfrm>
            <a:off x="2389762" y="2266545"/>
            <a:ext cx="256161" cy="894944"/>
          </a:xfrm>
          <a:custGeom>
            <a:avLst/>
            <a:gdLst>
              <a:gd name="connsiteX0" fmla="*/ 256161 w 256161"/>
              <a:gd name="connsiteY0" fmla="*/ 0 h 894944"/>
              <a:gd name="connsiteX1" fmla="*/ 22698 w 256161"/>
              <a:gd name="connsiteY1" fmla="*/ 418289 h 894944"/>
              <a:gd name="connsiteX2" fmla="*/ 119974 w 256161"/>
              <a:gd name="connsiteY2" fmla="*/ 894944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61" h="894944">
                <a:moveTo>
                  <a:pt x="256161" y="0"/>
                </a:moveTo>
                <a:cubicBezTo>
                  <a:pt x="150778" y="134566"/>
                  <a:pt x="45396" y="269132"/>
                  <a:pt x="22698" y="418289"/>
                </a:cubicBezTo>
                <a:cubicBezTo>
                  <a:pt x="0" y="567446"/>
                  <a:pt x="100519" y="815502"/>
                  <a:pt x="119974" y="894944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3" name="Textfeld 52"/>
          <p:cNvSpPr txBox="1"/>
          <p:nvPr/>
        </p:nvSpPr>
        <p:spPr>
          <a:xfrm>
            <a:off x="2571736" y="2428868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1</a:t>
            </a:r>
          </a:p>
        </p:txBody>
      </p:sp>
      <p:sp>
        <p:nvSpPr>
          <p:cNvPr id="55" name="Textfeld 54"/>
          <p:cNvSpPr txBox="1"/>
          <p:nvPr/>
        </p:nvSpPr>
        <p:spPr>
          <a:xfrm rot="463909">
            <a:off x="2033094" y="24035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</a:t>
            </a:r>
            <a:endParaRPr lang="de-DE" sz="1200" b="1" dirty="0"/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3178967" y="2778919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3183731" y="2781300"/>
            <a:ext cx="2388401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412690">
            <a:off x="4045380" y="268934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-</a:t>
            </a:r>
            <a:r>
              <a:rPr lang="de-DE" sz="1200" b="1" dirty="0" smtClean="0"/>
              <a:t>n</a:t>
            </a:r>
            <a:endParaRPr lang="de-DE" sz="1200" b="1" dirty="0"/>
          </a:p>
        </p:txBody>
      </p:sp>
      <p:sp>
        <p:nvSpPr>
          <p:cNvPr id="61" name="Textfeld 60"/>
          <p:cNvSpPr txBox="1"/>
          <p:nvPr/>
        </p:nvSpPr>
        <p:spPr>
          <a:xfrm>
            <a:off x="2571736" y="272374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1</a:t>
            </a:r>
          </a:p>
        </p:txBody>
      </p:sp>
      <p:sp>
        <p:nvSpPr>
          <p:cNvPr id="63" name="Freihandform 62"/>
          <p:cNvSpPr/>
          <p:nvPr/>
        </p:nvSpPr>
        <p:spPr>
          <a:xfrm>
            <a:off x="4050506" y="2895600"/>
            <a:ext cx="30957" cy="145256"/>
          </a:xfrm>
          <a:custGeom>
            <a:avLst/>
            <a:gdLst>
              <a:gd name="connsiteX0" fmla="*/ 0 w 30957"/>
              <a:gd name="connsiteY0" fmla="*/ 145256 h 145256"/>
              <a:gd name="connsiteX1" fmla="*/ 23813 w 30957"/>
              <a:gd name="connsiteY1" fmla="*/ 73819 h 145256"/>
              <a:gd name="connsiteX2" fmla="*/ 30957 w 30957"/>
              <a:gd name="connsiteY2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145256">
                <a:moveTo>
                  <a:pt x="0" y="145256"/>
                </a:moveTo>
                <a:cubicBezTo>
                  <a:pt x="9327" y="121642"/>
                  <a:pt x="18654" y="98028"/>
                  <a:pt x="23813" y="73819"/>
                </a:cubicBezTo>
                <a:cubicBezTo>
                  <a:pt x="28972" y="49610"/>
                  <a:pt x="29964" y="24805"/>
                  <a:pt x="30957" y="0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3214678" y="3000372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2</a:t>
            </a:r>
          </a:p>
        </p:txBody>
      </p:sp>
      <p:cxnSp>
        <p:nvCxnSpPr>
          <p:cNvPr id="66" name="Gerade Verbindung 65"/>
          <p:cNvCxnSpPr/>
          <p:nvPr/>
        </p:nvCxnSpPr>
        <p:spPr>
          <a:xfrm flipV="1">
            <a:off x="3428992" y="2928934"/>
            <a:ext cx="428628" cy="2143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546888" y="3484625"/>
            <a:ext cx="970387" cy="944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976274">
            <a:off x="4442475" y="3054589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1 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 rot="2657655">
            <a:off x="5677827" y="3752340"/>
            <a:ext cx="909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2</a:t>
            </a:r>
            <a:endParaRPr lang="de-DE" sz="1200" dirty="0"/>
          </a:p>
        </p:txBody>
      </p:sp>
      <p:sp>
        <p:nvSpPr>
          <p:cNvPr id="78" name="Textfeld 77"/>
          <p:cNvSpPr txBox="1"/>
          <p:nvPr/>
        </p:nvSpPr>
        <p:spPr>
          <a:xfrm>
            <a:off x="3929058" y="1571612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isosurface</a:t>
            </a: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786050" y="35004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air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smtClean="0"/>
              <a:t>n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214678" y="350043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water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smtClean="0"/>
              <a:t>n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42862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3500430" y="27860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66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endParaRPr lang="de-DE" dirty="0" smtClean="0"/>
          </a:p>
        </p:txBody>
      </p:sp>
      <p:sp>
        <p:nvSpPr>
          <p:cNvPr id="83" name="Textfeld 82"/>
          <p:cNvSpPr txBox="1"/>
          <p:nvPr/>
        </p:nvSpPr>
        <p:spPr>
          <a:xfrm>
            <a:off x="5857884" y="11429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6" name="Gerade Verbindung mit Pfeil 45"/>
          <p:cNvCxnSpPr>
            <a:endCxn id="19" idx="7"/>
          </p:cNvCxnSpPr>
          <p:nvPr/>
        </p:nvCxnSpPr>
        <p:spPr>
          <a:xfrm rot="5400000" flipH="1" flipV="1">
            <a:off x="3857619" y="1408429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9" idx="5"/>
            <a:endCxn id="19" idx="7"/>
          </p:cNvCxnSpPr>
          <p:nvPr/>
        </p:nvCxnSpPr>
        <p:spPr>
          <a:xfrm rot="5400000" flipH="1">
            <a:off x="3857619" y="3429000"/>
            <a:ext cx="4041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857884" y="29289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sz="2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3929058" y="27860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de-DE" baseline="-25000" dirty="0"/>
          </a:p>
        </p:txBody>
      </p:sp>
      <p:sp>
        <p:nvSpPr>
          <p:cNvPr id="54" name="Freihandform 53"/>
          <p:cNvSpPr/>
          <p:nvPr/>
        </p:nvSpPr>
        <p:spPr>
          <a:xfrm>
            <a:off x="3377682" y="2780522"/>
            <a:ext cx="933061" cy="158621"/>
          </a:xfrm>
          <a:custGeom>
            <a:avLst/>
            <a:gdLst>
              <a:gd name="connsiteX0" fmla="*/ 0 w 933061"/>
              <a:gd name="connsiteY0" fmla="*/ 158621 h 158621"/>
              <a:gd name="connsiteX1" fmla="*/ 466530 w 933061"/>
              <a:gd name="connsiteY1" fmla="*/ 0 h 158621"/>
              <a:gd name="connsiteX2" fmla="*/ 933061 w 933061"/>
              <a:gd name="connsiteY2" fmla="*/ 158621 h 1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061" h="158621">
                <a:moveTo>
                  <a:pt x="0" y="158621"/>
                </a:moveTo>
                <a:cubicBezTo>
                  <a:pt x="155510" y="79310"/>
                  <a:pt x="311020" y="0"/>
                  <a:pt x="466530" y="0"/>
                </a:cubicBezTo>
                <a:cubicBezTo>
                  <a:pt x="622040" y="0"/>
                  <a:pt x="777550" y="79310"/>
                  <a:pt x="933061" y="158621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4"/>
          </p:cNvCxnSpPr>
          <p:nvPr/>
        </p:nvCxnSpPr>
        <p:spPr>
          <a:xfrm rot="5400000">
            <a:off x="2428860" y="4857760"/>
            <a:ext cx="285752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H="1">
            <a:off x="3122880" y="4163739"/>
            <a:ext cx="2621604" cy="11521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5786446" y="52863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l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43306" y="62150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3142034" y="2451370"/>
            <a:ext cx="700392" cy="272375"/>
          </a:xfrm>
          <a:custGeom>
            <a:avLst/>
            <a:gdLst>
              <a:gd name="connsiteX0" fmla="*/ 0 w 700392"/>
              <a:gd name="connsiteY0" fmla="*/ 272375 h 272375"/>
              <a:gd name="connsiteX1" fmla="*/ 359923 w 700392"/>
              <a:gd name="connsiteY1" fmla="*/ 68094 h 272375"/>
              <a:gd name="connsiteX2" fmla="*/ 700392 w 700392"/>
              <a:gd name="connsiteY2" fmla="*/ 0 h 2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392" h="272375">
                <a:moveTo>
                  <a:pt x="0" y="272375"/>
                </a:moveTo>
                <a:cubicBezTo>
                  <a:pt x="121595" y="192932"/>
                  <a:pt x="243191" y="113490"/>
                  <a:pt x="359923" y="68094"/>
                </a:cubicBezTo>
                <a:cubicBezTo>
                  <a:pt x="476655" y="22698"/>
                  <a:pt x="593388" y="0"/>
                  <a:pt x="70039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852153" y="4202349"/>
            <a:ext cx="330741" cy="87549"/>
          </a:xfrm>
          <a:custGeom>
            <a:avLst/>
            <a:gdLst>
              <a:gd name="connsiteX0" fmla="*/ 0 w 330741"/>
              <a:gd name="connsiteY0" fmla="*/ 87549 h 87549"/>
              <a:gd name="connsiteX1" fmla="*/ 175098 w 330741"/>
              <a:gd name="connsiteY1" fmla="*/ 58366 h 87549"/>
              <a:gd name="connsiteX2" fmla="*/ 330741 w 330741"/>
              <a:gd name="connsiteY2" fmla="*/ 0 h 8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41" h="87549">
                <a:moveTo>
                  <a:pt x="0" y="87549"/>
                </a:moveTo>
                <a:cubicBezTo>
                  <a:pt x="59987" y="80253"/>
                  <a:pt x="119975" y="72957"/>
                  <a:pt x="175098" y="58366"/>
                </a:cubicBezTo>
                <a:cubicBezTo>
                  <a:pt x="230221" y="43775"/>
                  <a:pt x="280481" y="21887"/>
                  <a:pt x="33074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428992" y="264318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3786182" y="385762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endCxn id="19" idx="5"/>
          </p:cNvCxnSpPr>
          <p:nvPr/>
        </p:nvCxnSpPr>
        <p:spPr>
          <a:xfrm rot="5400000">
            <a:off x="4487731" y="4059016"/>
            <a:ext cx="2781017" cy="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19" idx="5"/>
          </p:cNvCxnSpPr>
          <p:nvPr/>
        </p:nvCxnSpPr>
        <p:spPr>
          <a:xfrm>
            <a:off x="3857625" y="5441950"/>
            <a:ext cx="2020566" cy="762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1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1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4541834" y="2571744"/>
            <a:ext cx="7040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sin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b="1" baseline="-25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rot="5400000" flipH="1" flipV="1">
            <a:off x="3685172" y="4733988"/>
            <a:ext cx="2620444" cy="10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10800000">
            <a:off x="3844213" y="6046237"/>
            <a:ext cx="1145959" cy="32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929190" y="600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sp>
        <p:nvSpPr>
          <p:cNvPr id="92" name="Textfeld 91"/>
          <p:cNvSpPr txBox="1"/>
          <p:nvPr/>
        </p:nvSpPr>
        <p:spPr>
          <a:xfrm>
            <a:off x="3143240" y="4572008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2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1214414" y="307181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n</a:t>
            </a:r>
            <a:r>
              <a:rPr lang="de-DE" baseline="-25000" dirty="0" smtClean="0"/>
              <a:t>1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214414" y="3429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n</a:t>
            </a:r>
            <a:r>
              <a:rPr lang="de-DE" baseline="-25000" dirty="0" smtClean="0"/>
              <a:t>2</a:t>
            </a:r>
            <a:endParaRPr lang="de-DE" dirty="0"/>
          </a:p>
        </p:txBody>
      </p:sp>
      <p:cxnSp>
        <p:nvCxnSpPr>
          <p:cNvPr id="97" name="Gerade Verbindung mit Pfeil 96"/>
          <p:cNvCxnSpPr/>
          <p:nvPr/>
        </p:nvCxnSpPr>
        <p:spPr>
          <a:xfrm rot="16200000" flipH="1">
            <a:off x="3857619" y="3429000"/>
            <a:ext cx="1143009" cy="11430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57686" y="36433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b="1" dirty="0"/>
          </a:p>
        </p:txBody>
      </p:sp>
      <p:cxnSp>
        <p:nvCxnSpPr>
          <p:cNvPr id="100" name="Gerade Verbindung mit Pfeil 99"/>
          <p:cNvCxnSpPr/>
          <p:nvPr/>
        </p:nvCxnSpPr>
        <p:spPr>
          <a:xfrm rot="5400000">
            <a:off x="4251323" y="5321313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4951928" y="50006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43372" y="30718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2</a:t>
            </a:r>
            <a:endParaRPr lang="de-DE" b="1" baseline="-25000" dirty="0" smtClean="0"/>
          </a:p>
        </p:txBody>
      </p:sp>
      <p:sp>
        <p:nvSpPr>
          <p:cNvPr id="120" name="Textfeld 119"/>
          <p:cNvSpPr txBox="1"/>
          <p:nvPr/>
        </p:nvSpPr>
        <p:spPr>
          <a:xfrm>
            <a:off x="5857884" y="4143380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cos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Gerade Verbindung 125"/>
          <p:cNvCxnSpPr/>
          <p:nvPr/>
        </p:nvCxnSpPr>
        <p:spPr>
          <a:xfrm rot="10800000">
            <a:off x="5451474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10800000">
            <a:off x="3892542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5000628" y="3786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x</a:t>
            </a:r>
            <a:endParaRPr lang="de-DE" i="1" dirty="0"/>
          </a:p>
        </p:txBody>
      </p:sp>
      <p:cxnSp>
        <p:nvCxnSpPr>
          <p:cNvPr id="142" name="Gerade Verbindung 141"/>
          <p:cNvCxnSpPr/>
          <p:nvPr/>
        </p:nvCxnSpPr>
        <p:spPr>
          <a:xfrm>
            <a:off x="5000628" y="457200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 flipH="1" flipV="1">
            <a:off x="5001422" y="442833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 flipH="1" flipV="1">
            <a:off x="5001422" y="3571082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929058" y="59559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y</a:t>
            </a:r>
            <a:endParaRPr lang="de-DE" i="1" dirty="0"/>
          </a:p>
        </p:txBody>
      </p:sp>
      <p:cxnSp>
        <p:nvCxnSpPr>
          <p:cNvPr id="49" name="Gerade Verbindung 48"/>
          <p:cNvCxnSpPr/>
          <p:nvPr/>
        </p:nvCxnSpPr>
        <p:spPr>
          <a:xfrm rot="5400000" flipH="1" flipV="1">
            <a:off x="4084041" y="6060099"/>
            <a:ext cx="1588" cy="454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64291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</a:t>
            </a:r>
            <a:r>
              <a:rPr lang="de-DE" dirty="0" err="1" smtClean="0"/>
              <a:t>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3714744" y="4500570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643438" y="150017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3357554" y="4685236"/>
            <a:ext cx="35719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4907506" y="4685236"/>
            <a:ext cx="235998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16200000" flipH="1">
            <a:off x="464315" y="2107397"/>
            <a:ext cx="2428892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rot="16200000" flipH="1">
            <a:off x="1178695" y="1393017"/>
            <a:ext cx="2428892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rot="16200000" flipH="1">
            <a:off x="1893075" y="678637"/>
            <a:ext cx="2428892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643042" y="928670"/>
            <a:ext cx="4357718" cy="242889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6200000" flipH="1">
            <a:off x="625740" y="4446302"/>
            <a:ext cx="2219373" cy="41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rot="16200000" flipH="1">
            <a:off x="2143108" y="4357694"/>
            <a:ext cx="2214578" cy="2143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rot="16200000" flipH="1">
            <a:off x="3964777" y="3964785"/>
            <a:ext cx="221457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rot="16200000" flipH="1">
            <a:off x="5965041" y="3393281"/>
            <a:ext cx="2214578" cy="2143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rot="5400000" flipH="1" flipV="1">
            <a:off x="894496" y="2463034"/>
            <a:ext cx="1714512" cy="745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rot="5400000" flipH="1" flipV="1">
            <a:off x="2818197" y="1960949"/>
            <a:ext cx="165021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4572000" y="1643050"/>
            <a:ext cx="2017073" cy="1714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6000760" y="2166929"/>
            <a:ext cx="2143140" cy="1190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61" idx="1"/>
          </p:cNvCxnSpPr>
          <p:nvPr/>
        </p:nvCxnSpPr>
        <p:spPr>
          <a:xfrm rot="10800000" flipV="1">
            <a:off x="4071934" y="1684840"/>
            <a:ext cx="571504" cy="17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61" idx="3"/>
          </p:cNvCxnSpPr>
          <p:nvPr/>
        </p:nvCxnSpPr>
        <p:spPr>
          <a:xfrm>
            <a:off x="5818503" y="1684840"/>
            <a:ext cx="468009" cy="10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rot="5400000" flipH="1" flipV="1">
            <a:off x="1214414" y="3786190"/>
            <a:ext cx="2357454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5400000" flipH="1" flipV="1">
            <a:off x="1928794" y="3071810"/>
            <a:ext cx="2357454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2643174" y="2357430"/>
            <a:ext cx="2357454" cy="43577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 flipH="1" flipV="1">
            <a:off x="500034" y="4500570"/>
            <a:ext cx="2357454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 flipH="1" flipV="1">
            <a:off x="785389" y="2214951"/>
            <a:ext cx="2072496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3143240" y="1285860"/>
            <a:ext cx="2857520" cy="20717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4572000" y="3357562"/>
            <a:ext cx="235745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H="1">
            <a:off x="1000894" y="4072736"/>
            <a:ext cx="1500198" cy="69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16200000" flipH="1">
            <a:off x="2678893" y="3821909"/>
            <a:ext cx="2357454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572000" y="3357562"/>
            <a:ext cx="2857520" cy="2286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6000760" y="3357562"/>
            <a:ext cx="2143140" cy="1143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564357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</a:t>
            </a:r>
            <a:r>
              <a:rPr lang="de-DE" dirty="0" err="1" smtClean="0"/>
              <a:t>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2786050" y="1785926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572000" y="471488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1928794" y="1970592"/>
            <a:ext cx="857256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3978812" y="1970592"/>
            <a:ext cx="87894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1" idx="1"/>
          </p:cNvCxnSpPr>
          <p:nvPr/>
        </p:nvCxnSpPr>
        <p:spPr>
          <a:xfrm rot="10800000">
            <a:off x="4071934" y="4786322"/>
            <a:ext cx="500066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61" idx="3"/>
          </p:cNvCxnSpPr>
          <p:nvPr/>
        </p:nvCxnSpPr>
        <p:spPr>
          <a:xfrm flipV="1">
            <a:off x="5747065" y="4786322"/>
            <a:ext cx="468009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286380" y="2214554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critical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81" name="Gerade Verbindung 80"/>
          <p:cNvCxnSpPr>
            <a:stCxn id="79" idx="1"/>
          </p:cNvCxnSpPr>
          <p:nvPr/>
        </p:nvCxnSpPr>
        <p:spPr>
          <a:xfrm rot="10800000" flipV="1">
            <a:off x="4643438" y="2399220"/>
            <a:ext cx="642942" cy="88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035835" y="4822024"/>
            <a:ext cx="707233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803926" y="3053934"/>
            <a:ext cx="3536165" cy="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089546" y="2339553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4911346" y="2339554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000100" y="571480"/>
            <a:ext cx="7143800" cy="5000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3195873" y="3165695"/>
            <a:ext cx="2725093" cy="636760"/>
          </a:xfrm>
          <a:custGeom>
            <a:avLst/>
            <a:gdLst>
              <a:gd name="connsiteX0" fmla="*/ 0 w 2725093"/>
              <a:gd name="connsiteY0" fmla="*/ 618654 h 636760"/>
              <a:gd name="connsiteX1" fmla="*/ 1376127 w 2725093"/>
              <a:gd name="connsiteY1" fmla="*/ 3018 h 636760"/>
              <a:gd name="connsiteX2" fmla="*/ 2725093 w 2725093"/>
              <a:gd name="connsiteY2" fmla="*/ 636760 h 63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093" h="636760">
                <a:moveTo>
                  <a:pt x="0" y="618654"/>
                </a:moveTo>
                <a:cubicBezTo>
                  <a:pt x="460972" y="309327"/>
                  <a:pt x="921945" y="0"/>
                  <a:pt x="1376127" y="3018"/>
                </a:cubicBezTo>
                <a:cubicBezTo>
                  <a:pt x="1830309" y="6036"/>
                  <a:pt x="2277701" y="321398"/>
                  <a:pt x="2725093" y="6367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714876" y="364331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out</a:t>
            </a:r>
            <a:r>
              <a:rPr lang="de-DE" dirty="0" smtClean="0"/>
              <a:t> = </a:t>
            </a:r>
            <a:r>
              <a:rPr lang="el-GR" dirty="0" smtClean="0"/>
              <a:t> θ</a:t>
            </a:r>
            <a:r>
              <a:rPr lang="de-DE" baseline="-25000" dirty="0" smtClean="0"/>
              <a:t>in</a:t>
            </a:r>
            <a:endParaRPr lang="de-DE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929058" y="364331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in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142976" y="2357430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500826" y="2357430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928670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715140" y="4500570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6572264" y="57148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529749" y="3733108"/>
            <a:ext cx="5854837" cy="1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993466" y="2269392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402065" y="1677991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500166" y="500042"/>
            <a:ext cx="5914003" cy="6143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924907" y="275731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71604" y="1643050"/>
            <a:ext cx="1061957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5214942" y="6215082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500042"/>
            <a:ext cx="1316962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286512" y="3429000"/>
            <a:ext cx="1006433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857884" y="500042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5" name="Freihandform 14"/>
          <p:cNvSpPr/>
          <p:nvPr/>
        </p:nvSpPr>
        <p:spPr>
          <a:xfrm>
            <a:off x="3392889" y="2476836"/>
            <a:ext cx="1056784" cy="449695"/>
          </a:xfrm>
          <a:custGeom>
            <a:avLst/>
            <a:gdLst>
              <a:gd name="connsiteX0" fmla="*/ 0 w 1276539"/>
              <a:gd name="connsiteY0" fmla="*/ 543208 h 543208"/>
              <a:gd name="connsiteX1" fmla="*/ 570368 w 1276539"/>
              <a:gd name="connsiteY1" fmla="*/ 90535 h 543208"/>
              <a:gd name="connsiteX2" fmla="*/ 1276539 w 1276539"/>
              <a:gd name="connsiteY2" fmla="*/ 0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539" h="543208">
                <a:moveTo>
                  <a:pt x="0" y="543208"/>
                </a:moveTo>
                <a:cubicBezTo>
                  <a:pt x="178806" y="362139"/>
                  <a:pt x="357612" y="181070"/>
                  <a:pt x="570368" y="90535"/>
                </a:cubicBezTo>
                <a:cubicBezTo>
                  <a:pt x="783125" y="0"/>
                  <a:pt x="1029832" y="0"/>
                  <a:pt x="1276539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rot="16200000" flipV="1">
            <a:off x="2993466" y="5178454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17631394" flipV="1">
            <a:off x="4279996" y="3842535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4463358" y="5323438"/>
            <a:ext cx="860080" cy="280657"/>
          </a:xfrm>
          <a:custGeom>
            <a:avLst/>
            <a:gdLst>
              <a:gd name="connsiteX0" fmla="*/ 0 w 860080"/>
              <a:gd name="connsiteY0" fmla="*/ 280657 h 280657"/>
              <a:gd name="connsiteX1" fmla="*/ 443620 w 860080"/>
              <a:gd name="connsiteY1" fmla="*/ 208229 h 280657"/>
              <a:gd name="connsiteX2" fmla="*/ 860080 w 860080"/>
              <a:gd name="connsiteY2" fmla="*/ 0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080" h="280657">
                <a:moveTo>
                  <a:pt x="0" y="280657"/>
                </a:moveTo>
                <a:cubicBezTo>
                  <a:pt x="150136" y="267831"/>
                  <a:pt x="300273" y="255005"/>
                  <a:pt x="443620" y="208229"/>
                </a:cubicBezTo>
                <a:cubicBezTo>
                  <a:pt x="586967" y="161453"/>
                  <a:pt x="723523" y="80726"/>
                  <a:pt x="8600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572000" y="47863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1785918" y="314324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785918" y="38576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00562" y="328612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714480" y="378619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714612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072066" y="857232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694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643834" y="257174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 flipH="1">
            <a:off x="5429256" y="3929066"/>
            <a:ext cx="2000264" cy="833443"/>
            <a:chOff x="2357422" y="1285860"/>
            <a:chExt cx="3286148" cy="1428760"/>
          </a:xfrm>
          <a:scene3d>
            <a:camera prst="isometricRightUp">
              <a:rot lat="1980000" lon="2700000" rev="0"/>
            </a:camera>
            <a:lightRig rig="threePt" dir="t"/>
          </a:scene3d>
        </p:grpSpPr>
        <p:cxnSp>
          <p:nvCxnSpPr>
            <p:cNvPr id="16" name="Gerade Verbindung 15"/>
            <p:cNvCxnSpPr/>
            <p:nvPr/>
          </p:nvCxnSpPr>
          <p:spPr>
            <a:xfrm flipV="1">
              <a:off x="2357422" y="128586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357422" y="200024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/>
            <p:cNvSpPr/>
            <p:nvPr/>
          </p:nvSpPr>
          <p:spPr>
            <a:xfrm>
              <a:off x="2357422" y="1285860"/>
              <a:ext cx="1071570" cy="1428760"/>
            </a:xfrm>
            <a:prstGeom prst="arc">
              <a:avLst>
                <a:gd name="adj1" fmla="val 16200000"/>
                <a:gd name="adj2" fmla="val 53005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428992" y="2000240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000232" y="178592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31218" y="1319014"/>
            <a:ext cx="857256" cy="1193463"/>
            <a:chOff x="2571736" y="1246041"/>
            <a:chExt cx="857256" cy="1193463"/>
          </a:xfrm>
        </p:grpSpPr>
        <p:sp>
          <p:nvSpPr>
            <p:cNvPr id="26" name="Rechteck 25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811542" y="375729"/>
            <a:ext cx="857256" cy="1193463"/>
            <a:chOff x="2571736" y="1246041"/>
            <a:chExt cx="857256" cy="1193463"/>
          </a:xfrm>
        </p:grpSpPr>
        <p:sp>
          <p:nvSpPr>
            <p:cNvPr id="57" name="Rechteck 56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>
            <a:off x="7350461" y="2087797"/>
            <a:ext cx="857256" cy="1193463"/>
            <a:chOff x="2571736" y="1246041"/>
            <a:chExt cx="857256" cy="1193463"/>
          </a:xfrm>
        </p:grpSpPr>
        <p:sp>
          <p:nvSpPr>
            <p:cNvPr id="64" name="Rechteck 63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232127" y="2820419"/>
            <a:ext cx="857256" cy="1193463"/>
            <a:chOff x="2571736" y="1246041"/>
            <a:chExt cx="857256" cy="1193463"/>
          </a:xfrm>
        </p:grpSpPr>
        <p:sp>
          <p:nvSpPr>
            <p:cNvPr id="71" name="Rechteck 70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/>
          <p:cNvGrpSpPr/>
          <p:nvPr/>
        </p:nvGrpSpPr>
        <p:grpSpPr>
          <a:xfrm>
            <a:off x="5236214" y="4733720"/>
            <a:ext cx="857256" cy="1193463"/>
            <a:chOff x="2571736" y="1246041"/>
            <a:chExt cx="857256" cy="1193463"/>
          </a:xfrm>
        </p:grpSpPr>
        <p:sp>
          <p:nvSpPr>
            <p:cNvPr id="78" name="Rechteck 77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 Verbindung 82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2441032" y="4746792"/>
            <a:ext cx="857256" cy="1193463"/>
            <a:chOff x="2571736" y="1246041"/>
            <a:chExt cx="857256" cy="1193463"/>
          </a:xfrm>
        </p:grpSpPr>
        <p:sp>
          <p:nvSpPr>
            <p:cNvPr id="85" name="Rechteck 84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/>
          <p:cNvGrpSpPr/>
          <p:nvPr/>
        </p:nvGrpSpPr>
        <p:grpSpPr>
          <a:xfrm>
            <a:off x="1428728" y="3357562"/>
            <a:ext cx="857256" cy="1193463"/>
            <a:chOff x="2571736" y="1246041"/>
            <a:chExt cx="857256" cy="1193463"/>
          </a:xfrm>
        </p:grpSpPr>
        <p:sp>
          <p:nvSpPr>
            <p:cNvPr id="92" name="Rechteck 91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Bildschirmpräsentation (4:3)</PresentationFormat>
  <Paragraphs>158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45</cp:revision>
  <dcterms:created xsi:type="dcterms:W3CDTF">2008-03-11T11:50:49Z</dcterms:created>
  <dcterms:modified xsi:type="dcterms:W3CDTF">2008-04-01T16:38:23Z</dcterms:modified>
</cp:coreProperties>
</file>