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  <p:sldId id="28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894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362562" y="3304639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i1</a:t>
            </a:r>
            <a:endParaRPr lang="de-DE" sz="12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07446" y="240359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19732" y="26893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r1</a:t>
            </a:r>
            <a:endParaRPr lang="de-DE" sz="12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186110" y="30003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t1</a:t>
            </a:r>
            <a:endParaRPr lang="de-DE" sz="12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1184112" cy="1152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196408" y="2992678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723817" y="3882256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2</a:t>
            </a:r>
            <a:br>
              <a:rPr lang="de-DE" sz="1200" baseline="-25000" dirty="0" smtClean="0"/>
            </a:br>
            <a:r>
              <a:rPr lang="de-DE" sz="1200" dirty="0" smtClean="0"/>
              <a:t>(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  <p:cxnSp>
        <p:nvCxnSpPr>
          <p:cNvPr id="24" name="Gerade Verbindung mit Pfeil 23"/>
          <p:cNvCxnSpPr/>
          <p:nvPr/>
        </p:nvCxnSpPr>
        <p:spPr>
          <a:xfrm rot="10800000">
            <a:off x="4316927" y="3328994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463909">
            <a:off x="4346417" y="311639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-n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rot="10800000">
            <a:off x="5541182" y="3491713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412690">
            <a:off x="6405191" y="340214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21437261">
            <a:off x="4257429" y="3489967"/>
            <a:ext cx="83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10800000" flipV="1">
            <a:off x="3860800" y="3493294"/>
            <a:ext cx="1701022" cy="50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500430" y="3071810"/>
            <a:ext cx="682692" cy="6826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92919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207167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500430" y="164305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500430" y="450057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040669" y="2451235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2857488" y="378619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3" idx="6"/>
            <a:endCxn id="61" idx="2"/>
          </p:cNvCxnSpPr>
          <p:nvPr/>
        </p:nvCxnSpPr>
        <p:spPr>
          <a:xfrm>
            <a:off x="275436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1" idx="6"/>
            <a:endCxn id="62" idx="2"/>
          </p:cNvCxnSpPr>
          <p:nvPr/>
        </p:nvCxnSpPr>
        <p:spPr>
          <a:xfrm>
            <a:off x="418312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61" idx="0"/>
            <a:endCxn id="64" idx="4"/>
          </p:cNvCxnSpPr>
          <p:nvPr/>
        </p:nvCxnSpPr>
        <p:spPr>
          <a:xfrm rot="5400000" flipH="1" flipV="1">
            <a:off x="3468742" y="269877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65" idx="0"/>
            <a:endCxn id="61" idx="4"/>
          </p:cNvCxnSpPr>
          <p:nvPr/>
        </p:nvCxnSpPr>
        <p:spPr>
          <a:xfrm rot="5400000" flipH="1" flipV="1">
            <a:off x="3468742" y="412753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68" idx="7"/>
          </p:cNvCxnSpPr>
          <p:nvPr/>
        </p:nvCxnSpPr>
        <p:spPr>
          <a:xfrm rot="5400000" flipH="1" flipV="1">
            <a:off x="3420327" y="3591751"/>
            <a:ext cx="314292" cy="274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61" idx="7"/>
          </p:cNvCxnSpPr>
          <p:nvPr/>
        </p:nvCxnSpPr>
        <p:spPr>
          <a:xfrm rot="5400000" flipH="1" flipV="1">
            <a:off x="4063269" y="2948809"/>
            <a:ext cx="242854" cy="20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571868" y="252280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-</a:t>
            </a:r>
            <a:endParaRPr lang="de-DE" sz="9600" dirty="0"/>
          </a:p>
        </p:txBody>
      </p:sp>
      <p:sp>
        <p:nvSpPr>
          <p:cNvPr id="88" name="Textfeld 87"/>
          <p:cNvSpPr txBox="1"/>
          <p:nvPr/>
        </p:nvSpPr>
        <p:spPr>
          <a:xfrm>
            <a:off x="5072066" y="32146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+x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214546" y="32146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3643306" y="17859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+y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3643306" y="4643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-y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4196703" y="262649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+z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3019753" y="3948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-z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Bildschirmpräsentation (4:3)</PresentationFormat>
  <Paragraphs>174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55</cp:revision>
  <dcterms:created xsi:type="dcterms:W3CDTF">2008-03-11T11:50:49Z</dcterms:created>
  <dcterms:modified xsi:type="dcterms:W3CDTF">2008-04-04T10:01:17Z</dcterms:modified>
</cp:coreProperties>
</file>