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25.03.2008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Ellipse 3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/>
            <p:cNvGrpSpPr/>
            <p:nvPr/>
          </p:nvGrpSpPr>
          <p:grpSpPr>
            <a:xfrm flipH="1">
              <a:off x="5429256" y="3929066"/>
              <a:ext cx="2000264" cy="833443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6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Ellipse 4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Ellipse 2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Ellipse 2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 Verbindung 3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57" name="Rechteck 56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2" name="Gerade Verbindung 61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64" name="Rechteck 6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9" name="Gerade Verbindung 6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Ellipse 72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6" name="Gerade Verbindung 75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78" name="Rechteck 7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3" name="Gerade Verbindung 8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85" name="Rechteck 84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0" name="Gerade Verbindung 89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92" name="Rechteck 9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Ellipse 9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Ellipse 9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7" name="Gerade Verbindung 9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15</cp:revision>
  <dcterms:created xsi:type="dcterms:W3CDTF">2008-03-11T11:50:49Z</dcterms:created>
  <dcterms:modified xsi:type="dcterms:W3CDTF">2008-03-25T16:23:33Z</dcterms:modified>
</cp:coreProperties>
</file>