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8" r:id="rId12"/>
    <p:sldId id="267" r:id="rId13"/>
    <p:sldId id="269" r:id="rId14"/>
    <p:sldId id="271" r:id="rId15"/>
    <p:sldId id="270" r:id="rId16"/>
    <p:sldId id="272" r:id="rId17"/>
    <p:sldId id="278" r:id="rId18"/>
    <p:sldId id="275" r:id="rId19"/>
    <p:sldId id="279" r:id="rId20"/>
    <p:sldId id="274" r:id="rId21"/>
    <p:sldId id="277" r:id="rId22"/>
    <p:sldId id="276" r:id="rId23"/>
    <p:sldId id="273" r:id="rId24"/>
    <p:sldId id="280" r:id="rId25"/>
    <p:sldId id="281" r:id="rId2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02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03.04.2008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03.04.2008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03.04.2008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03.04.2008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03.04.2008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03.04.2008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03.04.2008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03.04.2008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03.04.2008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03.04.2008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03.04.2008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D0C2E-D681-4EA7-8157-3D0866D89818}" type="datetimeFigureOut">
              <a:rPr lang="de-DE" smtClean="0"/>
              <a:pPr/>
              <a:t>03.04.2008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/>
        </p:nvSpPr>
        <p:spPr>
          <a:xfrm>
            <a:off x="3286116" y="428604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Lagrangian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3357554" y="3643314"/>
            <a:ext cx="2233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Eulerian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7" idx="3"/>
          </p:cNvCxnSpPr>
          <p:nvPr/>
        </p:nvCxnSpPr>
        <p:spPr>
          <a:xfrm>
            <a:off x="4143372" y="2071678"/>
            <a:ext cx="7143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4143372" y="5286388"/>
            <a:ext cx="7143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2214546" y="214290"/>
            <a:ext cx="483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</a:t>
            </a:r>
            <a:r>
              <a:rPr lang="de-DE" sz="2400" baseline="-25000" dirty="0" smtClean="0"/>
              <a:t>1</a:t>
            </a:r>
            <a:endParaRPr lang="de-DE" sz="2400" baseline="-25000" dirty="0"/>
          </a:p>
        </p:txBody>
      </p:sp>
      <p:sp>
        <p:nvSpPr>
          <p:cNvPr id="16" name="Textfeld 15"/>
          <p:cNvSpPr txBox="1"/>
          <p:nvPr/>
        </p:nvSpPr>
        <p:spPr>
          <a:xfrm>
            <a:off x="6572264" y="214290"/>
            <a:ext cx="483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</a:t>
            </a:r>
            <a:r>
              <a:rPr lang="de-DE" sz="2400" baseline="-25000" dirty="0" smtClean="0"/>
              <a:t>2</a:t>
            </a:r>
            <a:endParaRPr lang="de-DE" sz="2400" baseline="-25000" dirty="0"/>
          </a:p>
        </p:txBody>
      </p:sp>
      <p:grpSp>
        <p:nvGrpSpPr>
          <p:cNvPr id="28" name="Gruppieren 27"/>
          <p:cNvGrpSpPr/>
          <p:nvPr/>
        </p:nvGrpSpPr>
        <p:grpSpPr>
          <a:xfrm>
            <a:off x="642910" y="785794"/>
            <a:ext cx="3500462" cy="2571768"/>
            <a:chOff x="642910" y="785794"/>
            <a:chExt cx="3500462" cy="2571768"/>
          </a:xfrm>
        </p:grpSpPr>
        <p:sp>
          <p:nvSpPr>
            <p:cNvPr id="7" name="Rechteck 6"/>
            <p:cNvSpPr/>
            <p:nvPr/>
          </p:nvSpPr>
          <p:spPr>
            <a:xfrm>
              <a:off x="642910" y="785794"/>
              <a:ext cx="3500462" cy="2571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Freihandform 21"/>
            <p:cNvSpPr/>
            <p:nvPr/>
          </p:nvSpPr>
          <p:spPr>
            <a:xfrm>
              <a:off x="768485" y="1050587"/>
              <a:ext cx="3054485" cy="985736"/>
            </a:xfrm>
            <a:custGeom>
              <a:avLst/>
              <a:gdLst>
                <a:gd name="connsiteX0" fmla="*/ 0 w 3054485"/>
                <a:gd name="connsiteY0" fmla="*/ 0 h 985736"/>
                <a:gd name="connsiteX1" fmla="*/ 1391055 w 3054485"/>
                <a:gd name="connsiteY1" fmla="*/ 826851 h 985736"/>
                <a:gd name="connsiteX2" fmla="*/ 3054485 w 3054485"/>
                <a:gd name="connsiteY2" fmla="*/ 953311 h 98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54485" h="985736">
                  <a:moveTo>
                    <a:pt x="0" y="0"/>
                  </a:moveTo>
                  <a:cubicBezTo>
                    <a:pt x="440987" y="333983"/>
                    <a:pt x="881974" y="667966"/>
                    <a:pt x="1391055" y="826851"/>
                  </a:cubicBezTo>
                  <a:cubicBezTo>
                    <a:pt x="1900136" y="985736"/>
                    <a:pt x="2785353" y="977630"/>
                    <a:pt x="3054485" y="953311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ihandform 22"/>
            <p:cNvSpPr/>
            <p:nvPr/>
          </p:nvSpPr>
          <p:spPr>
            <a:xfrm>
              <a:off x="826851" y="2169268"/>
              <a:ext cx="3005847" cy="317771"/>
            </a:xfrm>
            <a:custGeom>
              <a:avLst/>
              <a:gdLst>
                <a:gd name="connsiteX0" fmla="*/ 0 w 3005847"/>
                <a:gd name="connsiteY0" fmla="*/ 0 h 317771"/>
                <a:gd name="connsiteX1" fmla="*/ 1546698 w 3005847"/>
                <a:gd name="connsiteY1" fmla="*/ 272375 h 317771"/>
                <a:gd name="connsiteX2" fmla="*/ 3005847 w 3005847"/>
                <a:gd name="connsiteY2" fmla="*/ 272375 h 31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5847" h="317771">
                  <a:moveTo>
                    <a:pt x="0" y="0"/>
                  </a:moveTo>
                  <a:cubicBezTo>
                    <a:pt x="522862" y="113489"/>
                    <a:pt x="1045724" y="226979"/>
                    <a:pt x="1546698" y="272375"/>
                  </a:cubicBezTo>
                  <a:cubicBezTo>
                    <a:pt x="2047673" y="317771"/>
                    <a:pt x="2526760" y="295073"/>
                    <a:pt x="3005847" y="272375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Freihandform 23"/>
            <p:cNvSpPr/>
            <p:nvPr/>
          </p:nvSpPr>
          <p:spPr>
            <a:xfrm>
              <a:off x="817123" y="2957209"/>
              <a:ext cx="2996120" cy="136187"/>
            </a:xfrm>
            <a:custGeom>
              <a:avLst/>
              <a:gdLst>
                <a:gd name="connsiteX0" fmla="*/ 0 w 2996120"/>
                <a:gd name="connsiteY0" fmla="*/ 136187 h 136187"/>
                <a:gd name="connsiteX1" fmla="*/ 1741251 w 2996120"/>
                <a:gd name="connsiteY1" fmla="*/ 116731 h 136187"/>
                <a:gd name="connsiteX2" fmla="*/ 2996120 w 2996120"/>
                <a:gd name="connsiteY2" fmla="*/ 0 h 13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6120" h="136187">
                  <a:moveTo>
                    <a:pt x="0" y="136187"/>
                  </a:moveTo>
                  <a:lnTo>
                    <a:pt x="1741251" y="116731"/>
                  </a:lnTo>
                  <a:cubicBezTo>
                    <a:pt x="2240604" y="94033"/>
                    <a:pt x="2618362" y="47016"/>
                    <a:pt x="2996120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4" name="Ellipse 43"/>
          <p:cNvSpPr/>
          <p:nvPr/>
        </p:nvSpPr>
        <p:spPr>
          <a:xfrm>
            <a:off x="1066698" y="2165924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70" name="Ellipse 69"/>
          <p:cNvSpPr/>
          <p:nvPr/>
        </p:nvSpPr>
        <p:spPr>
          <a:xfrm>
            <a:off x="2285984" y="235743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grpSp>
        <p:nvGrpSpPr>
          <p:cNvPr id="73" name="Gruppieren 72"/>
          <p:cNvGrpSpPr/>
          <p:nvPr/>
        </p:nvGrpSpPr>
        <p:grpSpPr>
          <a:xfrm>
            <a:off x="4857752" y="785794"/>
            <a:ext cx="3500462" cy="2571768"/>
            <a:chOff x="642910" y="785794"/>
            <a:chExt cx="3500462" cy="2571768"/>
          </a:xfrm>
        </p:grpSpPr>
        <p:sp>
          <p:nvSpPr>
            <p:cNvPr id="74" name="Rechteck 73"/>
            <p:cNvSpPr/>
            <p:nvPr/>
          </p:nvSpPr>
          <p:spPr>
            <a:xfrm>
              <a:off x="642910" y="785794"/>
              <a:ext cx="3500462" cy="2571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Freihandform 74"/>
            <p:cNvSpPr/>
            <p:nvPr/>
          </p:nvSpPr>
          <p:spPr>
            <a:xfrm>
              <a:off x="768485" y="1050587"/>
              <a:ext cx="3054485" cy="985736"/>
            </a:xfrm>
            <a:custGeom>
              <a:avLst/>
              <a:gdLst>
                <a:gd name="connsiteX0" fmla="*/ 0 w 3054485"/>
                <a:gd name="connsiteY0" fmla="*/ 0 h 985736"/>
                <a:gd name="connsiteX1" fmla="*/ 1391055 w 3054485"/>
                <a:gd name="connsiteY1" fmla="*/ 826851 h 985736"/>
                <a:gd name="connsiteX2" fmla="*/ 3054485 w 3054485"/>
                <a:gd name="connsiteY2" fmla="*/ 953311 h 98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54485" h="985736">
                  <a:moveTo>
                    <a:pt x="0" y="0"/>
                  </a:moveTo>
                  <a:cubicBezTo>
                    <a:pt x="440987" y="333983"/>
                    <a:pt x="881974" y="667966"/>
                    <a:pt x="1391055" y="826851"/>
                  </a:cubicBezTo>
                  <a:cubicBezTo>
                    <a:pt x="1900136" y="985736"/>
                    <a:pt x="2785353" y="977630"/>
                    <a:pt x="3054485" y="953311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Freihandform 75"/>
            <p:cNvSpPr/>
            <p:nvPr/>
          </p:nvSpPr>
          <p:spPr>
            <a:xfrm>
              <a:off x="826851" y="2169268"/>
              <a:ext cx="3005847" cy="317771"/>
            </a:xfrm>
            <a:custGeom>
              <a:avLst/>
              <a:gdLst>
                <a:gd name="connsiteX0" fmla="*/ 0 w 3005847"/>
                <a:gd name="connsiteY0" fmla="*/ 0 h 317771"/>
                <a:gd name="connsiteX1" fmla="*/ 1546698 w 3005847"/>
                <a:gd name="connsiteY1" fmla="*/ 272375 h 317771"/>
                <a:gd name="connsiteX2" fmla="*/ 3005847 w 3005847"/>
                <a:gd name="connsiteY2" fmla="*/ 272375 h 31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5847" h="317771">
                  <a:moveTo>
                    <a:pt x="0" y="0"/>
                  </a:moveTo>
                  <a:cubicBezTo>
                    <a:pt x="522862" y="113489"/>
                    <a:pt x="1045724" y="226979"/>
                    <a:pt x="1546698" y="272375"/>
                  </a:cubicBezTo>
                  <a:cubicBezTo>
                    <a:pt x="2047673" y="317771"/>
                    <a:pt x="2526760" y="295073"/>
                    <a:pt x="3005847" y="272375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Freihandform 76"/>
            <p:cNvSpPr/>
            <p:nvPr/>
          </p:nvSpPr>
          <p:spPr>
            <a:xfrm>
              <a:off x="817123" y="2957209"/>
              <a:ext cx="2996120" cy="136187"/>
            </a:xfrm>
            <a:custGeom>
              <a:avLst/>
              <a:gdLst>
                <a:gd name="connsiteX0" fmla="*/ 0 w 2996120"/>
                <a:gd name="connsiteY0" fmla="*/ 136187 h 136187"/>
                <a:gd name="connsiteX1" fmla="*/ 1741251 w 2996120"/>
                <a:gd name="connsiteY1" fmla="*/ 116731 h 136187"/>
                <a:gd name="connsiteX2" fmla="*/ 2996120 w 2996120"/>
                <a:gd name="connsiteY2" fmla="*/ 0 h 13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6120" h="136187">
                  <a:moveTo>
                    <a:pt x="0" y="136187"/>
                  </a:moveTo>
                  <a:lnTo>
                    <a:pt x="1741251" y="116731"/>
                  </a:lnTo>
                  <a:cubicBezTo>
                    <a:pt x="2240604" y="94033"/>
                    <a:pt x="2618362" y="47016"/>
                    <a:pt x="2996120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8" name="Ellipse 77"/>
          <p:cNvSpPr/>
          <p:nvPr/>
        </p:nvSpPr>
        <p:spPr>
          <a:xfrm>
            <a:off x="7500958" y="235743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79" name="Ellipse 78"/>
          <p:cNvSpPr/>
          <p:nvPr/>
        </p:nvSpPr>
        <p:spPr>
          <a:xfrm>
            <a:off x="6500826" y="235743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6</a:t>
            </a:r>
            <a:endParaRPr lang="de-DE" dirty="0"/>
          </a:p>
        </p:txBody>
      </p:sp>
      <p:grpSp>
        <p:nvGrpSpPr>
          <p:cNvPr id="81" name="Gruppieren 80"/>
          <p:cNvGrpSpPr/>
          <p:nvPr/>
        </p:nvGrpSpPr>
        <p:grpSpPr>
          <a:xfrm>
            <a:off x="642910" y="4000504"/>
            <a:ext cx="3500462" cy="2571768"/>
            <a:chOff x="642910" y="785794"/>
            <a:chExt cx="3500462" cy="2571768"/>
          </a:xfrm>
        </p:grpSpPr>
        <p:sp>
          <p:nvSpPr>
            <p:cNvPr id="82" name="Rechteck 81"/>
            <p:cNvSpPr/>
            <p:nvPr/>
          </p:nvSpPr>
          <p:spPr>
            <a:xfrm>
              <a:off x="642910" y="785794"/>
              <a:ext cx="3500462" cy="2571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Freihandform 82"/>
            <p:cNvSpPr/>
            <p:nvPr/>
          </p:nvSpPr>
          <p:spPr>
            <a:xfrm>
              <a:off x="768485" y="1050587"/>
              <a:ext cx="3054485" cy="985736"/>
            </a:xfrm>
            <a:custGeom>
              <a:avLst/>
              <a:gdLst>
                <a:gd name="connsiteX0" fmla="*/ 0 w 3054485"/>
                <a:gd name="connsiteY0" fmla="*/ 0 h 985736"/>
                <a:gd name="connsiteX1" fmla="*/ 1391055 w 3054485"/>
                <a:gd name="connsiteY1" fmla="*/ 826851 h 985736"/>
                <a:gd name="connsiteX2" fmla="*/ 3054485 w 3054485"/>
                <a:gd name="connsiteY2" fmla="*/ 953311 h 98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54485" h="985736">
                  <a:moveTo>
                    <a:pt x="0" y="0"/>
                  </a:moveTo>
                  <a:cubicBezTo>
                    <a:pt x="440987" y="333983"/>
                    <a:pt x="881974" y="667966"/>
                    <a:pt x="1391055" y="826851"/>
                  </a:cubicBezTo>
                  <a:cubicBezTo>
                    <a:pt x="1900136" y="985736"/>
                    <a:pt x="2785353" y="977630"/>
                    <a:pt x="3054485" y="953311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Freihandform 83"/>
            <p:cNvSpPr/>
            <p:nvPr/>
          </p:nvSpPr>
          <p:spPr>
            <a:xfrm>
              <a:off x="826851" y="2169268"/>
              <a:ext cx="3005847" cy="317771"/>
            </a:xfrm>
            <a:custGeom>
              <a:avLst/>
              <a:gdLst>
                <a:gd name="connsiteX0" fmla="*/ 0 w 3005847"/>
                <a:gd name="connsiteY0" fmla="*/ 0 h 317771"/>
                <a:gd name="connsiteX1" fmla="*/ 1546698 w 3005847"/>
                <a:gd name="connsiteY1" fmla="*/ 272375 h 317771"/>
                <a:gd name="connsiteX2" fmla="*/ 3005847 w 3005847"/>
                <a:gd name="connsiteY2" fmla="*/ 272375 h 31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5847" h="317771">
                  <a:moveTo>
                    <a:pt x="0" y="0"/>
                  </a:moveTo>
                  <a:cubicBezTo>
                    <a:pt x="522862" y="113489"/>
                    <a:pt x="1045724" y="226979"/>
                    <a:pt x="1546698" y="272375"/>
                  </a:cubicBezTo>
                  <a:cubicBezTo>
                    <a:pt x="2047673" y="317771"/>
                    <a:pt x="2526760" y="295073"/>
                    <a:pt x="3005847" y="272375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Freihandform 84"/>
            <p:cNvSpPr/>
            <p:nvPr/>
          </p:nvSpPr>
          <p:spPr>
            <a:xfrm>
              <a:off x="817123" y="2957209"/>
              <a:ext cx="2996120" cy="136187"/>
            </a:xfrm>
            <a:custGeom>
              <a:avLst/>
              <a:gdLst>
                <a:gd name="connsiteX0" fmla="*/ 0 w 2996120"/>
                <a:gd name="connsiteY0" fmla="*/ 136187 h 136187"/>
                <a:gd name="connsiteX1" fmla="*/ 1741251 w 2996120"/>
                <a:gd name="connsiteY1" fmla="*/ 116731 h 136187"/>
                <a:gd name="connsiteX2" fmla="*/ 2996120 w 2996120"/>
                <a:gd name="connsiteY2" fmla="*/ 0 h 13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6120" h="136187">
                  <a:moveTo>
                    <a:pt x="0" y="136187"/>
                  </a:moveTo>
                  <a:lnTo>
                    <a:pt x="1741251" y="116731"/>
                  </a:lnTo>
                  <a:cubicBezTo>
                    <a:pt x="2240604" y="94033"/>
                    <a:pt x="2618362" y="47016"/>
                    <a:pt x="2996120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6" name="Ellipse 85"/>
          <p:cNvSpPr/>
          <p:nvPr/>
        </p:nvSpPr>
        <p:spPr>
          <a:xfrm>
            <a:off x="1066698" y="5380634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87" name="Ellipse 86"/>
          <p:cNvSpPr/>
          <p:nvPr/>
        </p:nvSpPr>
        <p:spPr>
          <a:xfrm>
            <a:off x="2285984" y="557214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grpSp>
        <p:nvGrpSpPr>
          <p:cNvPr id="88" name="Gruppieren 87"/>
          <p:cNvGrpSpPr/>
          <p:nvPr/>
        </p:nvGrpSpPr>
        <p:grpSpPr>
          <a:xfrm>
            <a:off x="4857752" y="4000504"/>
            <a:ext cx="3500462" cy="2571768"/>
            <a:chOff x="642910" y="785794"/>
            <a:chExt cx="3500462" cy="2571768"/>
          </a:xfrm>
        </p:grpSpPr>
        <p:sp>
          <p:nvSpPr>
            <p:cNvPr id="89" name="Rechteck 88"/>
            <p:cNvSpPr/>
            <p:nvPr/>
          </p:nvSpPr>
          <p:spPr>
            <a:xfrm>
              <a:off x="642910" y="785794"/>
              <a:ext cx="3500462" cy="2571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Freihandform 89"/>
            <p:cNvSpPr/>
            <p:nvPr/>
          </p:nvSpPr>
          <p:spPr>
            <a:xfrm>
              <a:off x="768485" y="1050587"/>
              <a:ext cx="3054485" cy="985736"/>
            </a:xfrm>
            <a:custGeom>
              <a:avLst/>
              <a:gdLst>
                <a:gd name="connsiteX0" fmla="*/ 0 w 3054485"/>
                <a:gd name="connsiteY0" fmla="*/ 0 h 985736"/>
                <a:gd name="connsiteX1" fmla="*/ 1391055 w 3054485"/>
                <a:gd name="connsiteY1" fmla="*/ 826851 h 985736"/>
                <a:gd name="connsiteX2" fmla="*/ 3054485 w 3054485"/>
                <a:gd name="connsiteY2" fmla="*/ 953311 h 98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54485" h="985736">
                  <a:moveTo>
                    <a:pt x="0" y="0"/>
                  </a:moveTo>
                  <a:cubicBezTo>
                    <a:pt x="440987" y="333983"/>
                    <a:pt x="881974" y="667966"/>
                    <a:pt x="1391055" y="826851"/>
                  </a:cubicBezTo>
                  <a:cubicBezTo>
                    <a:pt x="1900136" y="985736"/>
                    <a:pt x="2785353" y="977630"/>
                    <a:pt x="3054485" y="953311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Freihandform 90"/>
            <p:cNvSpPr/>
            <p:nvPr/>
          </p:nvSpPr>
          <p:spPr>
            <a:xfrm>
              <a:off x="826851" y="2169268"/>
              <a:ext cx="3005847" cy="317771"/>
            </a:xfrm>
            <a:custGeom>
              <a:avLst/>
              <a:gdLst>
                <a:gd name="connsiteX0" fmla="*/ 0 w 3005847"/>
                <a:gd name="connsiteY0" fmla="*/ 0 h 317771"/>
                <a:gd name="connsiteX1" fmla="*/ 1546698 w 3005847"/>
                <a:gd name="connsiteY1" fmla="*/ 272375 h 317771"/>
                <a:gd name="connsiteX2" fmla="*/ 3005847 w 3005847"/>
                <a:gd name="connsiteY2" fmla="*/ 272375 h 31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5847" h="317771">
                  <a:moveTo>
                    <a:pt x="0" y="0"/>
                  </a:moveTo>
                  <a:cubicBezTo>
                    <a:pt x="522862" y="113489"/>
                    <a:pt x="1045724" y="226979"/>
                    <a:pt x="1546698" y="272375"/>
                  </a:cubicBezTo>
                  <a:cubicBezTo>
                    <a:pt x="2047673" y="317771"/>
                    <a:pt x="2526760" y="295073"/>
                    <a:pt x="3005847" y="272375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Freihandform 91"/>
            <p:cNvSpPr/>
            <p:nvPr/>
          </p:nvSpPr>
          <p:spPr>
            <a:xfrm>
              <a:off x="817123" y="2957209"/>
              <a:ext cx="2996120" cy="136187"/>
            </a:xfrm>
            <a:custGeom>
              <a:avLst/>
              <a:gdLst>
                <a:gd name="connsiteX0" fmla="*/ 0 w 2996120"/>
                <a:gd name="connsiteY0" fmla="*/ 136187 h 136187"/>
                <a:gd name="connsiteX1" fmla="*/ 1741251 w 2996120"/>
                <a:gd name="connsiteY1" fmla="*/ 116731 h 136187"/>
                <a:gd name="connsiteX2" fmla="*/ 2996120 w 2996120"/>
                <a:gd name="connsiteY2" fmla="*/ 0 h 13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6120" h="136187">
                  <a:moveTo>
                    <a:pt x="0" y="136187"/>
                  </a:moveTo>
                  <a:lnTo>
                    <a:pt x="1741251" y="116731"/>
                  </a:lnTo>
                  <a:cubicBezTo>
                    <a:pt x="2240604" y="94033"/>
                    <a:pt x="2618362" y="47016"/>
                    <a:pt x="2996120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3" name="Ellipse 92"/>
          <p:cNvSpPr/>
          <p:nvPr/>
        </p:nvSpPr>
        <p:spPr>
          <a:xfrm>
            <a:off x="7500958" y="557214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94" name="Ellipse 93"/>
          <p:cNvSpPr/>
          <p:nvPr/>
        </p:nvSpPr>
        <p:spPr>
          <a:xfrm>
            <a:off x="6500826" y="557214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95" name="Rechteck 94"/>
          <p:cNvSpPr/>
          <p:nvPr/>
        </p:nvSpPr>
        <p:spPr>
          <a:xfrm>
            <a:off x="2178385" y="2243745"/>
            <a:ext cx="428628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/>
          <p:cNvSpPr/>
          <p:nvPr/>
        </p:nvSpPr>
        <p:spPr>
          <a:xfrm>
            <a:off x="7394956" y="2240205"/>
            <a:ext cx="428628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/>
          <p:cNvSpPr/>
          <p:nvPr/>
        </p:nvSpPr>
        <p:spPr>
          <a:xfrm>
            <a:off x="2182528" y="5436759"/>
            <a:ext cx="428628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/>
          <p:cNvSpPr/>
          <p:nvPr/>
        </p:nvSpPr>
        <p:spPr>
          <a:xfrm>
            <a:off x="6377695" y="5438364"/>
            <a:ext cx="428628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hteck 142"/>
          <p:cNvSpPr/>
          <p:nvPr/>
        </p:nvSpPr>
        <p:spPr>
          <a:xfrm>
            <a:off x="2428860" y="1928802"/>
            <a:ext cx="714380" cy="71438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Rechteck 144"/>
          <p:cNvSpPr/>
          <p:nvPr/>
        </p:nvSpPr>
        <p:spPr>
          <a:xfrm>
            <a:off x="314324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Rechteck 146"/>
          <p:cNvSpPr/>
          <p:nvPr/>
        </p:nvSpPr>
        <p:spPr>
          <a:xfrm>
            <a:off x="385762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Rechteck 158"/>
          <p:cNvSpPr/>
          <p:nvPr/>
        </p:nvSpPr>
        <p:spPr>
          <a:xfrm>
            <a:off x="242886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Rechteck 160"/>
          <p:cNvSpPr/>
          <p:nvPr/>
        </p:nvSpPr>
        <p:spPr>
          <a:xfrm>
            <a:off x="314324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Rechteck 162"/>
          <p:cNvSpPr/>
          <p:nvPr/>
        </p:nvSpPr>
        <p:spPr>
          <a:xfrm>
            <a:off x="385762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Rechteck 174"/>
          <p:cNvSpPr/>
          <p:nvPr/>
        </p:nvSpPr>
        <p:spPr>
          <a:xfrm>
            <a:off x="242886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Rechteck 176"/>
          <p:cNvSpPr/>
          <p:nvPr/>
        </p:nvSpPr>
        <p:spPr>
          <a:xfrm>
            <a:off x="314324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Rechteck 178"/>
          <p:cNvSpPr/>
          <p:nvPr/>
        </p:nvSpPr>
        <p:spPr>
          <a:xfrm>
            <a:off x="385762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6" name="Ellipse 235"/>
          <p:cNvSpPr/>
          <p:nvPr/>
        </p:nvSpPr>
        <p:spPr>
          <a:xfrm>
            <a:off x="1857356" y="1357298"/>
            <a:ext cx="3071834" cy="30718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100010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/>
        </p:nvSpPr>
        <p:spPr>
          <a:xfrm>
            <a:off x="133443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/>
          <p:cNvSpPr/>
          <p:nvPr/>
        </p:nvSpPr>
        <p:spPr>
          <a:xfrm>
            <a:off x="171448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/>
        </p:nvSpPr>
        <p:spPr>
          <a:xfrm>
            <a:off x="204881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/>
          <p:cNvSpPr/>
          <p:nvPr/>
        </p:nvSpPr>
        <p:spPr>
          <a:xfrm>
            <a:off x="242886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/>
        </p:nvSpPr>
        <p:spPr>
          <a:xfrm>
            <a:off x="276319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 112"/>
          <p:cNvSpPr/>
          <p:nvPr/>
        </p:nvSpPr>
        <p:spPr>
          <a:xfrm>
            <a:off x="314324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347757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echteck 114"/>
          <p:cNvSpPr/>
          <p:nvPr/>
        </p:nvSpPr>
        <p:spPr>
          <a:xfrm>
            <a:off x="385762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419195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hteck 116"/>
          <p:cNvSpPr/>
          <p:nvPr/>
        </p:nvSpPr>
        <p:spPr>
          <a:xfrm>
            <a:off x="457200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490633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Rechteck 118"/>
          <p:cNvSpPr/>
          <p:nvPr/>
        </p:nvSpPr>
        <p:spPr>
          <a:xfrm>
            <a:off x="528638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/>
        </p:nvSpPr>
        <p:spPr>
          <a:xfrm>
            <a:off x="562071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echteck 120"/>
          <p:cNvSpPr/>
          <p:nvPr/>
        </p:nvSpPr>
        <p:spPr>
          <a:xfrm>
            <a:off x="600076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633509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Rechteck 122"/>
          <p:cNvSpPr/>
          <p:nvPr/>
        </p:nvSpPr>
        <p:spPr>
          <a:xfrm>
            <a:off x="100010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133443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hteck 124"/>
          <p:cNvSpPr/>
          <p:nvPr/>
        </p:nvSpPr>
        <p:spPr>
          <a:xfrm>
            <a:off x="171448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/>
        </p:nvSpPr>
        <p:spPr>
          <a:xfrm>
            <a:off x="2048810" y="154875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hteck 126"/>
          <p:cNvSpPr/>
          <p:nvPr/>
        </p:nvSpPr>
        <p:spPr>
          <a:xfrm>
            <a:off x="242886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2714612" y="150017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/>
          <p:cNvSpPr/>
          <p:nvPr/>
        </p:nvSpPr>
        <p:spPr>
          <a:xfrm>
            <a:off x="314324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3428992" y="150017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Rechteck 130"/>
          <p:cNvSpPr/>
          <p:nvPr/>
        </p:nvSpPr>
        <p:spPr>
          <a:xfrm>
            <a:off x="385762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/>
        </p:nvSpPr>
        <p:spPr>
          <a:xfrm>
            <a:off x="4191950" y="154875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Rechteck 132"/>
          <p:cNvSpPr/>
          <p:nvPr/>
        </p:nvSpPr>
        <p:spPr>
          <a:xfrm>
            <a:off x="457200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/>
        </p:nvSpPr>
        <p:spPr>
          <a:xfrm>
            <a:off x="4906330" y="154875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Rechteck 134"/>
          <p:cNvSpPr/>
          <p:nvPr/>
        </p:nvSpPr>
        <p:spPr>
          <a:xfrm>
            <a:off x="528638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/>
        </p:nvSpPr>
        <p:spPr>
          <a:xfrm>
            <a:off x="562071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Rechteck 136"/>
          <p:cNvSpPr/>
          <p:nvPr/>
        </p:nvSpPr>
        <p:spPr>
          <a:xfrm>
            <a:off x="600076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/>
        </p:nvSpPr>
        <p:spPr>
          <a:xfrm>
            <a:off x="633509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hteck 138"/>
          <p:cNvSpPr/>
          <p:nvPr/>
        </p:nvSpPr>
        <p:spPr>
          <a:xfrm>
            <a:off x="100010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/>
        </p:nvSpPr>
        <p:spPr>
          <a:xfrm>
            <a:off x="133443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hteck 140"/>
          <p:cNvSpPr/>
          <p:nvPr/>
        </p:nvSpPr>
        <p:spPr>
          <a:xfrm>
            <a:off x="171448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Ellipse 141"/>
          <p:cNvSpPr/>
          <p:nvPr/>
        </p:nvSpPr>
        <p:spPr>
          <a:xfrm>
            <a:off x="200023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/>
          <p:cNvSpPr/>
          <p:nvPr/>
        </p:nvSpPr>
        <p:spPr>
          <a:xfrm>
            <a:off x="271461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Ellipse 145"/>
          <p:cNvSpPr/>
          <p:nvPr/>
        </p:nvSpPr>
        <p:spPr>
          <a:xfrm>
            <a:off x="342899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414337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Rechteck 148"/>
          <p:cNvSpPr/>
          <p:nvPr/>
        </p:nvSpPr>
        <p:spPr>
          <a:xfrm>
            <a:off x="457200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4906330" y="226313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Rechteck 150"/>
          <p:cNvSpPr/>
          <p:nvPr/>
        </p:nvSpPr>
        <p:spPr>
          <a:xfrm>
            <a:off x="528638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Ellipse 151"/>
          <p:cNvSpPr/>
          <p:nvPr/>
        </p:nvSpPr>
        <p:spPr>
          <a:xfrm>
            <a:off x="562071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Rechteck 152"/>
          <p:cNvSpPr/>
          <p:nvPr/>
        </p:nvSpPr>
        <p:spPr>
          <a:xfrm>
            <a:off x="600076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Ellipse 153"/>
          <p:cNvSpPr/>
          <p:nvPr/>
        </p:nvSpPr>
        <p:spPr>
          <a:xfrm>
            <a:off x="633509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Rechteck 154"/>
          <p:cNvSpPr/>
          <p:nvPr/>
        </p:nvSpPr>
        <p:spPr>
          <a:xfrm>
            <a:off x="100010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1334430" y="297751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Rechteck 156"/>
          <p:cNvSpPr/>
          <p:nvPr/>
        </p:nvSpPr>
        <p:spPr>
          <a:xfrm>
            <a:off x="171448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Ellipse 157"/>
          <p:cNvSpPr/>
          <p:nvPr/>
        </p:nvSpPr>
        <p:spPr>
          <a:xfrm>
            <a:off x="200023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Ellipse 159"/>
          <p:cNvSpPr/>
          <p:nvPr/>
        </p:nvSpPr>
        <p:spPr>
          <a:xfrm>
            <a:off x="271461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Ellipse 161"/>
          <p:cNvSpPr/>
          <p:nvPr/>
        </p:nvSpPr>
        <p:spPr>
          <a:xfrm>
            <a:off x="342899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Ellipse 163"/>
          <p:cNvSpPr/>
          <p:nvPr/>
        </p:nvSpPr>
        <p:spPr>
          <a:xfrm>
            <a:off x="414337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Rechteck 164"/>
          <p:cNvSpPr/>
          <p:nvPr/>
        </p:nvSpPr>
        <p:spPr>
          <a:xfrm>
            <a:off x="457200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/>
          <p:cNvSpPr/>
          <p:nvPr/>
        </p:nvSpPr>
        <p:spPr>
          <a:xfrm>
            <a:off x="485775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Rechteck 166"/>
          <p:cNvSpPr/>
          <p:nvPr/>
        </p:nvSpPr>
        <p:spPr>
          <a:xfrm>
            <a:off x="528638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Ellipse 167"/>
          <p:cNvSpPr/>
          <p:nvPr/>
        </p:nvSpPr>
        <p:spPr>
          <a:xfrm>
            <a:off x="5620710" y="297751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Rechteck 168"/>
          <p:cNvSpPr/>
          <p:nvPr/>
        </p:nvSpPr>
        <p:spPr>
          <a:xfrm>
            <a:off x="600076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Ellipse 169"/>
          <p:cNvSpPr/>
          <p:nvPr/>
        </p:nvSpPr>
        <p:spPr>
          <a:xfrm>
            <a:off x="6335090" y="297751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Rechteck 170"/>
          <p:cNvSpPr/>
          <p:nvPr/>
        </p:nvSpPr>
        <p:spPr>
          <a:xfrm>
            <a:off x="100010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Ellipse 171"/>
          <p:cNvSpPr/>
          <p:nvPr/>
        </p:nvSpPr>
        <p:spPr>
          <a:xfrm>
            <a:off x="133443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Rechteck 172"/>
          <p:cNvSpPr/>
          <p:nvPr/>
        </p:nvSpPr>
        <p:spPr>
          <a:xfrm>
            <a:off x="171448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Ellipse 173"/>
          <p:cNvSpPr/>
          <p:nvPr/>
        </p:nvSpPr>
        <p:spPr>
          <a:xfrm>
            <a:off x="2048810" y="369189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Ellipse 175"/>
          <p:cNvSpPr/>
          <p:nvPr/>
        </p:nvSpPr>
        <p:spPr>
          <a:xfrm>
            <a:off x="2714612" y="364331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Ellipse 177"/>
          <p:cNvSpPr/>
          <p:nvPr/>
        </p:nvSpPr>
        <p:spPr>
          <a:xfrm>
            <a:off x="3428992" y="364331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Ellipse 179"/>
          <p:cNvSpPr/>
          <p:nvPr/>
        </p:nvSpPr>
        <p:spPr>
          <a:xfrm>
            <a:off x="4143372" y="364331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Rechteck 180"/>
          <p:cNvSpPr/>
          <p:nvPr/>
        </p:nvSpPr>
        <p:spPr>
          <a:xfrm>
            <a:off x="457200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Ellipse 181"/>
          <p:cNvSpPr/>
          <p:nvPr/>
        </p:nvSpPr>
        <p:spPr>
          <a:xfrm>
            <a:off x="4906330" y="369189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Rechteck 182"/>
          <p:cNvSpPr/>
          <p:nvPr/>
        </p:nvSpPr>
        <p:spPr>
          <a:xfrm>
            <a:off x="528638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Ellipse 183"/>
          <p:cNvSpPr/>
          <p:nvPr/>
        </p:nvSpPr>
        <p:spPr>
          <a:xfrm>
            <a:off x="562071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Rechteck 184"/>
          <p:cNvSpPr/>
          <p:nvPr/>
        </p:nvSpPr>
        <p:spPr>
          <a:xfrm>
            <a:off x="600076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Ellipse 185"/>
          <p:cNvSpPr/>
          <p:nvPr/>
        </p:nvSpPr>
        <p:spPr>
          <a:xfrm>
            <a:off x="633509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Rechteck 186"/>
          <p:cNvSpPr/>
          <p:nvPr/>
        </p:nvSpPr>
        <p:spPr>
          <a:xfrm>
            <a:off x="100010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Ellipse 187"/>
          <p:cNvSpPr/>
          <p:nvPr/>
        </p:nvSpPr>
        <p:spPr>
          <a:xfrm>
            <a:off x="133443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Rechteck 188"/>
          <p:cNvSpPr/>
          <p:nvPr/>
        </p:nvSpPr>
        <p:spPr>
          <a:xfrm>
            <a:off x="171448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Ellipse 189"/>
          <p:cNvSpPr/>
          <p:nvPr/>
        </p:nvSpPr>
        <p:spPr>
          <a:xfrm>
            <a:off x="2048810" y="440627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Rechteck 190"/>
          <p:cNvSpPr/>
          <p:nvPr/>
        </p:nvSpPr>
        <p:spPr>
          <a:xfrm>
            <a:off x="242886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Ellipse 191"/>
          <p:cNvSpPr/>
          <p:nvPr/>
        </p:nvSpPr>
        <p:spPr>
          <a:xfrm>
            <a:off x="2763190" y="440627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Rechteck 192"/>
          <p:cNvSpPr/>
          <p:nvPr/>
        </p:nvSpPr>
        <p:spPr>
          <a:xfrm>
            <a:off x="314324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Ellipse 193"/>
          <p:cNvSpPr/>
          <p:nvPr/>
        </p:nvSpPr>
        <p:spPr>
          <a:xfrm>
            <a:off x="3428992" y="435769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Rechteck 194"/>
          <p:cNvSpPr/>
          <p:nvPr/>
        </p:nvSpPr>
        <p:spPr>
          <a:xfrm>
            <a:off x="385762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Ellipse 195"/>
          <p:cNvSpPr/>
          <p:nvPr/>
        </p:nvSpPr>
        <p:spPr>
          <a:xfrm>
            <a:off x="4191950" y="440627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Rechteck 196"/>
          <p:cNvSpPr/>
          <p:nvPr/>
        </p:nvSpPr>
        <p:spPr>
          <a:xfrm>
            <a:off x="457200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Ellipse 197"/>
          <p:cNvSpPr/>
          <p:nvPr/>
        </p:nvSpPr>
        <p:spPr>
          <a:xfrm>
            <a:off x="4906330" y="440627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Rechteck 198"/>
          <p:cNvSpPr/>
          <p:nvPr/>
        </p:nvSpPr>
        <p:spPr>
          <a:xfrm>
            <a:off x="528638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Ellipse 199"/>
          <p:cNvSpPr/>
          <p:nvPr/>
        </p:nvSpPr>
        <p:spPr>
          <a:xfrm>
            <a:off x="562071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Rechteck 200"/>
          <p:cNvSpPr/>
          <p:nvPr/>
        </p:nvSpPr>
        <p:spPr>
          <a:xfrm>
            <a:off x="600076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Ellipse 201"/>
          <p:cNvSpPr/>
          <p:nvPr/>
        </p:nvSpPr>
        <p:spPr>
          <a:xfrm>
            <a:off x="633509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Rechteck 202"/>
          <p:cNvSpPr/>
          <p:nvPr/>
        </p:nvSpPr>
        <p:spPr>
          <a:xfrm>
            <a:off x="100010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Ellipse 203"/>
          <p:cNvSpPr/>
          <p:nvPr/>
        </p:nvSpPr>
        <p:spPr>
          <a:xfrm>
            <a:off x="133443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Rechteck 204"/>
          <p:cNvSpPr/>
          <p:nvPr/>
        </p:nvSpPr>
        <p:spPr>
          <a:xfrm>
            <a:off x="171448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Ellipse 205"/>
          <p:cNvSpPr/>
          <p:nvPr/>
        </p:nvSpPr>
        <p:spPr>
          <a:xfrm>
            <a:off x="204881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Rechteck 206"/>
          <p:cNvSpPr/>
          <p:nvPr/>
        </p:nvSpPr>
        <p:spPr>
          <a:xfrm>
            <a:off x="242886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Ellipse 207"/>
          <p:cNvSpPr/>
          <p:nvPr/>
        </p:nvSpPr>
        <p:spPr>
          <a:xfrm>
            <a:off x="276319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Rechteck 208"/>
          <p:cNvSpPr/>
          <p:nvPr/>
        </p:nvSpPr>
        <p:spPr>
          <a:xfrm>
            <a:off x="314324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Ellipse 209"/>
          <p:cNvSpPr/>
          <p:nvPr/>
        </p:nvSpPr>
        <p:spPr>
          <a:xfrm>
            <a:off x="347757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Rechteck 210"/>
          <p:cNvSpPr/>
          <p:nvPr/>
        </p:nvSpPr>
        <p:spPr>
          <a:xfrm>
            <a:off x="385762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Ellipse 211"/>
          <p:cNvSpPr/>
          <p:nvPr/>
        </p:nvSpPr>
        <p:spPr>
          <a:xfrm>
            <a:off x="419195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Rechteck 212"/>
          <p:cNvSpPr/>
          <p:nvPr/>
        </p:nvSpPr>
        <p:spPr>
          <a:xfrm>
            <a:off x="457200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Ellipse 213"/>
          <p:cNvSpPr/>
          <p:nvPr/>
        </p:nvSpPr>
        <p:spPr>
          <a:xfrm>
            <a:off x="490633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Rechteck 214"/>
          <p:cNvSpPr/>
          <p:nvPr/>
        </p:nvSpPr>
        <p:spPr>
          <a:xfrm>
            <a:off x="528638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Ellipse 215"/>
          <p:cNvSpPr/>
          <p:nvPr/>
        </p:nvSpPr>
        <p:spPr>
          <a:xfrm>
            <a:off x="562071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" name="Rechteck 216"/>
          <p:cNvSpPr/>
          <p:nvPr/>
        </p:nvSpPr>
        <p:spPr>
          <a:xfrm>
            <a:off x="600076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Ellipse 217"/>
          <p:cNvSpPr/>
          <p:nvPr/>
        </p:nvSpPr>
        <p:spPr>
          <a:xfrm>
            <a:off x="633509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9" name="Rechteck 218"/>
          <p:cNvSpPr/>
          <p:nvPr/>
        </p:nvSpPr>
        <p:spPr>
          <a:xfrm>
            <a:off x="100010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" name="Ellipse 219"/>
          <p:cNvSpPr/>
          <p:nvPr/>
        </p:nvSpPr>
        <p:spPr>
          <a:xfrm>
            <a:off x="133443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" name="Rechteck 220"/>
          <p:cNvSpPr/>
          <p:nvPr/>
        </p:nvSpPr>
        <p:spPr>
          <a:xfrm>
            <a:off x="171448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" name="Ellipse 221"/>
          <p:cNvSpPr/>
          <p:nvPr/>
        </p:nvSpPr>
        <p:spPr>
          <a:xfrm>
            <a:off x="204881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3" name="Rechteck 222"/>
          <p:cNvSpPr/>
          <p:nvPr/>
        </p:nvSpPr>
        <p:spPr>
          <a:xfrm>
            <a:off x="242886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" name="Ellipse 223"/>
          <p:cNvSpPr/>
          <p:nvPr/>
        </p:nvSpPr>
        <p:spPr>
          <a:xfrm>
            <a:off x="276319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5" name="Rechteck 224"/>
          <p:cNvSpPr/>
          <p:nvPr/>
        </p:nvSpPr>
        <p:spPr>
          <a:xfrm>
            <a:off x="314324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Ellipse 225"/>
          <p:cNvSpPr/>
          <p:nvPr/>
        </p:nvSpPr>
        <p:spPr>
          <a:xfrm>
            <a:off x="347757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7" name="Rechteck 226"/>
          <p:cNvSpPr/>
          <p:nvPr/>
        </p:nvSpPr>
        <p:spPr>
          <a:xfrm>
            <a:off x="385762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8" name="Ellipse 227"/>
          <p:cNvSpPr/>
          <p:nvPr/>
        </p:nvSpPr>
        <p:spPr>
          <a:xfrm>
            <a:off x="419195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9" name="Rechteck 228"/>
          <p:cNvSpPr/>
          <p:nvPr/>
        </p:nvSpPr>
        <p:spPr>
          <a:xfrm>
            <a:off x="457200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0" name="Ellipse 229"/>
          <p:cNvSpPr/>
          <p:nvPr/>
        </p:nvSpPr>
        <p:spPr>
          <a:xfrm>
            <a:off x="490633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1" name="Rechteck 230"/>
          <p:cNvSpPr/>
          <p:nvPr/>
        </p:nvSpPr>
        <p:spPr>
          <a:xfrm>
            <a:off x="528638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Ellipse 231"/>
          <p:cNvSpPr/>
          <p:nvPr/>
        </p:nvSpPr>
        <p:spPr>
          <a:xfrm>
            <a:off x="562071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Rechteck 232"/>
          <p:cNvSpPr/>
          <p:nvPr/>
        </p:nvSpPr>
        <p:spPr>
          <a:xfrm>
            <a:off x="600076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Ellipse 233"/>
          <p:cNvSpPr/>
          <p:nvPr/>
        </p:nvSpPr>
        <p:spPr>
          <a:xfrm>
            <a:off x="633509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7" name="Rechteck 236"/>
          <p:cNvSpPr/>
          <p:nvPr/>
        </p:nvSpPr>
        <p:spPr>
          <a:xfrm>
            <a:off x="1714480" y="1214422"/>
            <a:ext cx="3571900" cy="3571900"/>
          </a:xfrm>
          <a:prstGeom prst="rect">
            <a:avLst/>
          </a:prstGeom>
          <a:noFill/>
          <a:ln w="762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0" name="Gerade Verbindung 369"/>
          <p:cNvCxnSpPr/>
          <p:nvPr/>
        </p:nvCxnSpPr>
        <p:spPr>
          <a:xfrm rot="5400000">
            <a:off x="2781302" y="2181224"/>
            <a:ext cx="1323975" cy="104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Gerade Verbindung 373"/>
          <p:cNvCxnSpPr/>
          <p:nvPr/>
        </p:nvCxnSpPr>
        <p:spPr>
          <a:xfrm rot="16200000" flipH="1">
            <a:off x="2419350" y="1933574"/>
            <a:ext cx="1333503" cy="590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Gerade Verbindung 377"/>
          <p:cNvCxnSpPr>
            <a:stCxn id="126" idx="1"/>
            <a:endCxn id="235" idx="5"/>
          </p:cNvCxnSpPr>
          <p:nvPr/>
        </p:nvCxnSpPr>
        <p:spPr>
          <a:xfrm rot="16200000" flipH="1">
            <a:off x="2053126" y="1557827"/>
            <a:ext cx="1349677" cy="13449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32" idx="1"/>
            <a:endCxn id="235" idx="6"/>
          </p:cNvCxnSpPr>
          <p:nvPr/>
        </p:nvCxnSpPr>
        <p:spPr>
          <a:xfrm rot="16200000" flipH="1" flipV="1">
            <a:off x="3134222" y="1831176"/>
            <a:ext cx="1340152" cy="788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Gerade Verbindung 381"/>
          <p:cNvCxnSpPr>
            <a:stCxn id="134" idx="1"/>
            <a:endCxn id="235" idx="5"/>
          </p:cNvCxnSpPr>
          <p:nvPr/>
        </p:nvCxnSpPr>
        <p:spPr>
          <a:xfrm rot="16200000" flipH="1" flipV="1">
            <a:off x="3481887" y="1473985"/>
            <a:ext cx="1349677" cy="1512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Gerade Verbindung 383"/>
          <p:cNvCxnSpPr/>
          <p:nvPr/>
        </p:nvCxnSpPr>
        <p:spPr>
          <a:xfrm>
            <a:off x="2057403" y="2266953"/>
            <a:ext cx="1333497" cy="638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Gerade Verbindung 387"/>
          <p:cNvCxnSpPr/>
          <p:nvPr/>
        </p:nvCxnSpPr>
        <p:spPr>
          <a:xfrm rot="16200000" flipH="1">
            <a:off x="2771775" y="2286000"/>
            <a:ext cx="628654" cy="6096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Gerade Verbindung 391"/>
          <p:cNvCxnSpPr/>
          <p:nvPr/>
        </p:nvCxnSpPr>
        <p:spPr>
          <a:xfrm rot="5400000">
            <a:off x="3128964" y="2538412"/>
            <a:ext cx="628650" cy="104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Gerade Verbindung 395"/>
          <p:cNvCxnSpPr/>
          <p:nvPr/>
        </p:nvCxnSpPr>
        <p:spPr>
          <a:xfrm rot="10800000" flipV="1">
            <a:off x="3400426" y="2286000"/>
            <a:ext cx="809625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Gerade Verbindung 399"/>
          <p:cNvCxnSpPr>
            <a:endCxn id="235" idx="4"/>
          </p:cNvCxnSpPr>
          <p:nvPr/>
        </p:nvCxnSpPr>
        <p:spPr>
          <a:xfrm rot="10800000" flipV="1">
            <a:off x="3390900" y="2285991"/>
            <a:ext cx="1538290" cy="61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Gerade Verbindung 401"/>
          <p:cNvCxnSpPr/>
          <p:nvPr/>
        </p:nvCxnSpPr>
        <p:spPr>
          <a:xfrm flipV="1">
            <a:off x="2076450" y="2895600"/>
            <a:ext cx="1323975" cy="95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Gerade Verbindung 405"/>
          <p:cNvCxnSpPr/>
          <p:nvPr/>
        </p:nvCxnSpPr>
        <p:spPr>
          <a:xfrm flipV="1">
            <a:off x="2781303" y="2886075"/>
            <a:ext cx="609597" cy="104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Gerade Verbindung 409"/>
          <p:cNvCxnSpPr/>
          <p:nvPr/>
        </p:nvCxnSpPr>
        <p:spPr>
          <a:xfrm rot="10800000">
            <a:off x="3400426" y="2895600"/>
            <a:ext cx="104775" cy="95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Gerade Verbindung 413"/>
          <p:cNvCxnSpPr/>
          <p:nvPr/>
        </p:nvCxnSpPr>
        <p:spPr>
          <a:xfrm rot="10800000">
            <a:off x="3400426" y="2886076"/>
            <a:ext cx="809625" cy="104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Gerade Verbindung 417"/>
          <p:cNvCxnSpPr/>
          <p:nvPr/>
        </p:nvCxnSpPr>
        <p:spPr>
          <a:xfrm rot="10800000">
            <a:off x="3409950" y="2886076"/>
            <a:ext cx="1524000" cy="104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Gerade Verbindung 421"/>
          <p:cNvCxnSpPr>
            <a:stCxn id="174" idx="1"/>
          </p:cNvCxnSpPr>
          <p:nvPr/>
        </p:nvCxnSpPr>
        <p:spPr>
          <a:xfrm rot="5400000" flipH="1" flipV="1">
            <a:off x="2331234" y="2638922"/>
            <a:ext cx="783938" cy="13353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Gerade Verbindung 424"/>
          <p:cNvCxnSpPr/>
          <p:nvPr/>
        </p:nvCxnSpPr>
        <p:spPr>
          <a:xfrm rot="5400000" flipH="1" flipV="1">
            <a:off x="2671764" y="2995615"/>
            <a:ext cx="828675" cy="609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/>
          <p:nvPr/>
        </p:nvCxnSpPr>
        <p:spPr>
          <a:xfrm rot="16200000" flipV="1">
            <a:off x="3033713" y="3252787"/>
            <a:ext cx="819150" cy="104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Gerade Verbindung 432"/>
          <p:cNvCxnSpPr/>
          <p:nvPr/>
        </p:nvCxnSpPr>
        <p:spPr>
          <a:xfrm rot="16200000" flipV="1">
            <a:off x="3390902" y="2895601"/>
            <a:ext cx="828676" cy="809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Gerade Verbindung 436"/>
          <p:cNvCxnSpPr>
            <a:stCxn id="182" idx="1"/>
            <a:endCxn id="235" idx="7"/>
          </p:cNvCxnSpPr>
          <p:nvPr/>
        </p:nvCxnSpPr>
        <p:spPr>
          <a:xfrm rot="16200000" flipV="1">
            <a:off x="3750470" y="2536031"/>
            <a:ext cx="812513" cy="1512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Gerade Verbindung 438"/>
          <p:cNvCxnSpPr>
            <a:stCxn id="190" idx="1"/>
            <a:endCxn id="235" idx="3"/>
          </p:cNvCxnSpPr>
          <p:nvPr/>
        </p:nvCxnSpPr>
        <p:spPr>
          <a:xfrm rot="5400000" flipH="1" flipV="1">
            <a:off x="1964519" y="2986587"/>
            <a:ext cx="1517368" cy="13353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Gerade Verbindung 440"/>
          <p:cNvCxnSpPr>
            <a:stCxn id="192" idx="1"/>
            <a:endCxn id="235" idx="4"/>
          </p:cNvCxnSpPr>
          <p:nvPr/>
        </p:nvCxnSpPr>
        <p:spPr>
          <a:xfrm rot="5400000" flipH="1" flipV="1">
            <a:off x="2326472" y="3348540"/>
            <a:ext cx="1507843" cy="6210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Gerade Verbindung 442"/>
          <p:cNvCxnSpPr/>
          <p:nvPr/>
        </p:nvCxnSpPr>
        <p:spPr>
          <a:xfrm rot="16200000" flipV="1">
            <a:off x="2676526" y="3609974"/>
            <a:ext cx="1533526" cy="104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Gerade Verbindung 446"/>
          <p:cNvCxnSpPr>
            <a:stCxn id="196" idx="4"/>
          </p:cNvCxnSpPr>
          <p:nvPr/>
        </p:nvCxnSpPr>
        <p:spPr>
          <a:xfrm rot="5400000" flipH="1">
            <a:off x="3019896" y="3257079"/>
            <a:ext cx="1565917" cy="823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Gerade Verbindung 449"/>
          <p:cNvCxnSpPr>
            <a:stCxn id="198" idx="1"/>
            <a:endCxn id="235" idx="7"/>
          </p:cNvCxnSpPr>
          <p:nvPr/>
        </p:nvCxnSpPr>
        <p:spPr>
          <a:xfrm rot="16200000" flipV="1">
            <a:off x="3393280" y="2893221"/>
            <a:ext cx="1526893" cy="1512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Ellipse 234"/>
          <p:cNvSpPr/>
          <p:nvPr/>
        </p:nvSpPr>
        <p:spPr>
          <a:xfrm>
            <a:off x="3286116" y="2786058"/>
            <a:ext cx="214314" cy="21431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hteck 34"/>
          <p:cNvSpPr/>
          <p:nvPr/>
        </p:nvSpPr>
        <p:spPr>
          <a:xfrm>
            <a:off x="100010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/>
        </p:nvSpPr>
        <p:spPr>
          <a:xfrm>
            <a:off x="133443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/>
          <p:cNvSpPr/>
          <p:nvPr/>
        </p:nvSpPr>
        <p:spPr>
          <a:xfrm>
            <a:off x="171448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/>
        </p:nvSpPr>
        <p:spPr>
          <a:xfrm>
            <a:off x="204881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/>
          <p:cNvSpPr/>
          <p:nvPr/>
        </p:nvSpPr>
        <p:spPr>
          <a:xfrm>
            <a:off x="242886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/>
        </p:nvSpPr>
        <p:spPr>
          <a:xfrm>
            <a:off x="276319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 112"/>
          <p:cNvSpPr/>
          <p:nvPr/>
        </p:nvSpPr>
        <p:spPr>
          <a:xfrm>
            <a:off x="314324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347757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echteck 114"/>
          <p:cNvSpPr/>
          <p:nvPr/>
        </p:nvSpPr>
        <p:spPr>
          <a:xfrm>
            <a:off x="385762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419195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hteck 116"/>
          <p:cNvSpPr/>
          <p:nvPr/>
        </p:nvSpPr>
        <p:spPr>
          <a:xfrm>
            <a:off x="457200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490633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Rechteck 118"/>
          <p:cNvSpPr/>
          <p:nvPr/>
        </p:nvSpPr>
        <p:spPr>
          <a:xfrm>
            <a:off x="528638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/>
        </p:nvSpPr>
        <p:spPr>
          <a:xfrm>
            <a:off x="562071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echteck 120"/>
          <p:cNvSpPr/>
          <p:nvPr/>
        </p:nvSpPr>
        <p:spPr>
          <a:xfrm>
            <a:off x="600076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633509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Rechteck 202"/>
          <p:cNvSpPr/>
          <p:nvPr/>
        </p:nvSpPr>
        <p:spPr>
          <a:xfrm>
            <a:off x="100010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Ellipse 203"/>
          <p:cNvSpPr/>
          <p:nvPr/>
        </p:nvSpPr>
        <p:spPr>
          <a:xfrm>
            <a:off x="133443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Rechteck 204"/>
          <p:cNvSpPr/>
          <p:nvPr/>
        </p:nvSpPr>
        <p:spPr>
          <a:xfrm>
            <a:off x="171448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Ellipse 205"/>
          <p:cNvSpPr/>
          <p:nvPr/>
        </p:nvSpPr>
        <p:spPr>
          <a:xfrm>
            <a:off x="204881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Rechteck 206"/>
          <p:cNvSpPr/>
          <p:nvPr/>
        </p:nvSpPr>
        <p:spPr>
          <a:xfrm>
            <a:off x="242886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Ellipse 207"/>
          <p:cNvSpPr/>
          <p:nvPr/>
        </p:nvSpPr>
        <p:spPr>
          <a:xfrm>
            <a:off x="276319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Rechteck 208"/>
          <p:cNvSpPr/>
          <p:nvPr/>
        </p:nvSpPr>
        <p:spPr>
          <a:xfrm>
            <a:off x="314324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Ellipse 209"/>
          <p:cNvSpPr/>
          <p:nvPr/>
        </p:nvSpPr>
        <p:spPr>
          <a:xfrm>
            <a:off x="347757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Rechteck 210"/>
          <p:cNvSpPr/>
          <p:nvPr/>
        </p:nvSpPr>
        <p:spPr>
          <a:xfrm>
            <a:off x="385762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Ellipse 211"/>
          <p:cNvSpPr/>
          <p:nvPr/>
        </p:nvSpPr>
        <p:spPr>
          <a:xfrm>
            <a:off x="419195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Rechteck 212"/>
          <p:cNvSpPr/>
          <p:nvPr/>
        </p:nvSpPr>
        <p:spPr>
          <a:xfrm>
            <a:off x="457200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Ellipse 213"/>
          <p:cNvSpPr/>
          <p:nvPr/>
        </p:nvSpPr>
        <p:spPr>
          <a:xfrm>
            <a:off x="490633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Rechteck 214"/>
          <p:cNvSpPr/>
          <p:nvPr/>
        </p:nvSpPr>
        <p:spPr>
          <a:xfrm>
            <a:off x="528638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Ellipse 215"/>
          <p:cNvSpPr/>
          <p:nvPr/>
        </p:nvSpPr>
        <p:spPr>
          <a:xfrm>
            <a:off x="562071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" name="Rechteck 216"/>
          <p:cNvSpPr/>
          <p:nvPr/>
        </p:nvSpPr>
        <p:spPr>
          <a:xfrm>
            <a:off x="600076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Ellipse 217"/>
          <p:cNvSpPr/>
          <p:nvPr/>
        </p:nvSpPr>
        <p:spPr>
          <a:xfrm>
            <a:off x="633509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9" name="Rechteck 218"/>
          <p:cNvSpPr/>
          <p:nvPr/>
        </p:nvSpPr>
        <p:spPr>
          <a:xfrm>
            <a:off x="100010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" name="Ellipse 219"/>
          <p:cNvSpPr/>
          <p:nvPr/>
        </p:nvSpPr>
        <p:spPr>
          <a:xfrm>
            <a:off x="133443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" name="Rechteck 220"/>
          <p:cNvSpPr/>
          <p:nvPr/>
        </p:nvSpPr>
        <p:spPr>
          <a:xfrm>
            <a:off x="171448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" name="Ellipse 221"/>
          <p:cNvSpPr/>
          <p:nvPr/>
        </p:nvSpPr>
        <p:spPr>
          <a:xfrm>
            <a:off x="204881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3" name="Rechteck 222"/>
          <p:cNvSpPr/>
          <p:nvPr/>
        </p:nvSpPr>
        <p:spPr>
          <a:xfrm>
            <a:off x="242886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" name="Ellipse 223"/>
          <p:cNvSpPr/>
          <p:nvPr/>
        </p:nvSpPr>
        <p:spPr>
          <a:xfrm>
            <a:off x="276319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5" name="Rechteck 224"/>
          <p:cNvSpPr/>
          <p:nvPr/>
        </p:nvSpPr>
        <p:spPr>
          <a:xfrm>
            <a:off x="314324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Ellipse 225"/>
          <p:cNvSpPr/>
          <p:nvPr/>
        </p:nvSpPr>
        <p:spPr>
          <a:xfrm>
            <a:off x="347757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7" name="Rechteck 226"/>
          <p:cNvSpPr/>
          <p:nvPr/>
        </p:nvSpPr>
        <p:spPr>
          <a:xfrm>
            <a:off x="385762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8" name="Ellipse 227"/>
          <p:cNvSpPr/>
          <p:nvPr/>
        </p:nvSpPr>
        <p:spPr>
          <a:xfrm>
            <a:off x="419195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9" name="Rechteck 228"/>
          <p:cNvSpPr/>
          <p:nvPr/>
        </p:nvSpPr>
        <p:spPr>
          <a:xfrm>
            <a:off x="457200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0" name="Ellipse 229"/>
          <p:cNvSpPr/>
          <p:nvPr/>
        </p:nvSpPr>
        <p:spPr>
          <a:xfrm>
            <a:off x="490633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1" name="Rechteck 230"/>
          <p:cNvSpPr/>
          <p:nvPr/>
        </p:nvSpPr>
        <p:spPr>
          <a:xfrm>
            <a:off x="528638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Ellipse 231"/>
          <p:cNvSpPr/>
          <p:nvPr/>
        </p:nvSpPr>
        <p:spPr>
          <a:xfrm>
            <a:off x="562071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Rechteck 232"/>
          <p:cNvSpPr/>
          <p:nvPr/>
        </p:nvSpPr>
        <p:spPr>
          <a:xfrm>
            <a:off x="600076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Ellipse 233"/>
          <p:cNvSpPr/>
          <p:nvPr/>
        </p:nvSpPr>
        <p:spPr>
          <a:xfrm>
            <a:off x="633509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8" name="Rechteck 237"/>
          <p:cNvSpPr/>
          <p:nvPr/>
        </p:nvSpPr>
        <p:spPr>
          <a:xfrm>
            <a:off x="100010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133443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Rechteck 239"/>
          <p:cNvSpPr/>
          <p:nvPr/>
        </p:nvSpPr>
        <p:spPr>
          <a:xfrm>
            <a:off x="171448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204881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Rechteck 241"/>
          <p:cNvSpPr/>
          <p:nvPr/>
        </p:nvSpPr>
        <p:spPr>
          <a:xfrm>
            <a:off x="242886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276319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6" name="Rechteck 245"/>
          <p:cNvSpPr/>
          <p:nvPr/>
        </p:nvSpPr>
        <p:spPr>
          <a:xfrm>
            <a:off x="314324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8" name="Ellipse 247"/>
          <p:cNvSpPr/>
          <p:nvPr/>
        </p:nvSpPr>
        <p:spPr>
          <a:xfrm>
            <a:off x="3428992" y="150017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0" name="Rechteck 249"/>
          <p:cNvSpPr/>
          <p:nvPr/>
        </p:nvSpPr>
        <p:spPr>
          <a:xfrm>
            <a:off x="385762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2" name="Ellipse 251"/>
          <p:cNvSpPr/>
          <p:nvPr/>
        </p:nvSpPr>
        <p:spPr>
          <a:xfrm>
            <a:off x="419195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4" name="Rechteck 253"/>
          <p:cNvSpPr/>
          <p:nvPr/>
        </p:nvSpPr>
        <p:spPr>
          <a:xfrm>
            <a:off x="457200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6" name="Ellipse 255"/>
          <p:cNvSpPr/>
          <p:nvPr/>
        </p:nvSpPr>
        <p:spPr>
          <a:xfrm>
            <a:off x="490633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8" name="Rechteck 257"/>
          <p:cNvSpPr/>
          <p:nvPr/>
        </p:nvSpPr>
        <p:spPr>
          <a:xfrm>
            <a:off x="528638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0" name="Ellipse 259"/>
          <p:cNvSpPr/>
          <p:nvPr/>
        </p:nvSpPr>
        <p:spPr>
          <a:xfrm>
            <a:off x="562071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2" name="Rechteck 261"/>
          <p:cNvSpPr/>
          <p:nvPr/>
        </p:nvSpPr>
        <p:spPr>
          <a:xfrm>
            <a:off x="600076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4" name="Ellipse 263"/>
          <p:cNvSpPr/>
          <p:nvPr/>
        </p:nvSpPr>
        <p:spPr>
          <a:xfrm>
            <a:off x="633509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6" name="Rechteck 265"/>
          <p:cNvSpPr/>
          <p:nvPr/>
        </p:nvSpPr>
        <p:spPr>
          <a:xfrm>
            <a:off x="100010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8" name="Ellipse 267"/>
          <p:cNvSpPr/>
          <p:nvPr/>
        </p:nvSpPr>
        <p:spPr>
          <a:xfrm>
            <a:off x="133443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0" name="Rechteck 269"/>
          <p:cNvSpPr/>
          <p:nvPr/>
        </p:nvSpPr>
        <p:spPr>
          <a:xfrm>
            <a:off x="171448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2" name="Ellipse 271"/>
          <p:cNvSpPr/>
          <p:nvPr/>
        </p:nvSpPr>
        <p:spPr>
          <a:xfrm>
            <a:off x="204881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4" name="Rechteck 273"/>
          <p:cNvSpPr/>
          <p:nvPr/>
        </p:nvSpPr>
        <p:spPr>
          <a:xfrm>
            <a:off x="242886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6" name="Ellipse 275"/>
          <p:cNvSpPr/>
          <p:nvPr/>
        </p:nvSpPr>
        <p:spPr>
          <a:xfrm>
            <a:off x="271461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8" name="Rechteck 277"/>
          <p:cNvSpPr/>
          <p:nvPr/>
        </p:nvSpPr>
        <p:spPr>
          <a:xfrm>
            <a:off x="314324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0" name="Ellipse 279"/>
          <p:cNvSpPr/>
          <p:nvPr/>
        </p:nvSpPr>
        <p:spPr>
          <a:xfrm>
            <a:off x="342899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2" name="Rechteck 281"/>
          <p:cNvSpPr/>
          <p:nvPr/>
        </p:nvSpPr>
        <p:spPr>
          <a:xfrm>
            <a:off x="385762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4" name="Ellipse 283"/>
          <p:cNvSpPr/>
          <p:nvPr/>
        </p:nvSpPr>
        <p:spPr>
          <a:xfrm>
            <a:off x="414337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Rechteck 285"/>
          <p:cNvSpPr/>
          <p:nvPr/>
        </p:nvSpPr>
        <p:spPr>
          <a:xfrm>
            <a:off x="457200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8" name="Ellipse 287"/>
          <p:cNvSpPr/>
          <p:nvPr/>
        </p:nvSpPr>
        <p:spPr>
          <a:xfrm>
            <a:off x="490633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0" name="Rechteck 289"/>
          <p:cNvSpPr/>
          <p:nvPr/>
        </p:nvSpPr>
        <p:spPr>
          <a:xfrm>
            <a:off x="528638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2" name="Ellipse 291"/>
          <p:cNvSpPr/>
          <p:nvPr/>
        </p:nvSpPr>
        <p:spPr>
          <a:xfrm>
            <a:off x="562071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3" name="Rechteck 292"/>
          <p:cNvSpPr/>
          <p:nvPr/>
        </p:nvSpPr>
        <p:spPr>
          <a:xfrm>
            <a:off x="600076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4" name="Ellipse 293"/>
          <p:cNvSpPr/>
          <p:nvPr/>
        </p:nvSpPr>
        <p:spPr>
          <a:xfrm>
            <a:off x="633509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5" name="Rechteck 294"/>
          <p:cNvSpPr/>
          <p:nvPr/>
        </p:nvSpPr>
        <p:spPr>
          <a:xfrm>
            <a:off x="100010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6" name="Ellipse 295"/>
          <p:cNvSpPr/>
          <p:nvPr/>
        </p:nvSpPr>
        <p:spPr>
          <a:xfrm>
            <a:off x="1334430" y="297751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7" name="Rechteck 296"/>
          <p:cNvSpPr/>
          <p:nvPr/>
        </p:nvSpPr>
        <p:spPr>
          <a:xfrm>
            <a:off x="171448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8" name="Ellipse 297"/>
          <p:cNvSpPr/>
          <p:nvPr/>
        </p:nvSpPr>
        <p:spPr>
          <a:xfrm>
            <a:off x="200023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Rechteck 298"/>
          <p:cNvSpPr/>
          <p:nvPr/>
        </p:nvSpPr>
        <p:spPr>
          <a:xfrm>
            <a:off x="242886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0" name="Ellipse 299"/>
          <p:cNvSpPr/>
          <p:nvPr/>
        </p:nvSpPr>
        <p:spPr>
          <a:xfrm>
            <a:off x="271461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1" name="Rechteck 300"/>
          <p:cNvSpPr/>
          <p:nvPr/>
        </p:nvSpPr>
        <p:spPr>
          <a:xfrm>
            <a:off x="314324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2" name="Ellipse 301"/>
          <p:cNvSpPr/>
          <p:nvPr/>
        </p:nvSpPr>
        <p:spPr>
          <a:xfrm>
            <a:off x="342899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3" name="Rechteck 302"/>
          <p:cNvSpPr/>
          <p:nvPr/>
        </p:nvSpPr>
        <p:spPr>
          <a:xfrm>
            <a:off x="385762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4" name="Ellipse 303"/>
          <p:cNvSpPr/>
          <p:nvPr/>
        </p:nvSpPr>
        <p:spPr>
          <a:xfrm>
            <a:off x="414337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5" name="Rechteck 304"/>
          <p:cNvSpPr/>
          <p:nvPr/>
        </p:nvSpPr>
        <p:spPr>
          <a:xfrm>
            <a:off x="457200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6" name="Ellipse 305"/>
          <p:cNvSpPr/>
          <p:nvPr/>
        </p:nvSpPr>
        <p:spPr>
          <a:xfrm>
            <a:off x="485775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7" name="Rechteck 306"/>
          <p:cNvSpPr/>
          <p:nvPr/>
        </p:nvSpPr>
        <p:spPr>
          <a:xfrm>
            <a:off x="528638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8" name="Ellipse 307"/>
          <p:cNvSpPr/>
          <p:nvPr/>
        </p:nvSpPr>
        <p:spPr>
          <a:xfrm>
            <a:off x="5620710" y="297751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9" name="Rechteck 308"/>
          <p:cNvSpPr/>
          <p:nvPr/>
        </p:nvSpPr>
        <p:spPr>
          <a:xfrm>
            <a:off x="600076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0" name="Ellipse 309"/>
          <p:cNvSpPr/>
          <p:nvPr/>
        </p:nvSpPr>
        <p:spPr>
          <a:xfrm>
            <a:off x="6335090" y="297751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1" name="Rechteck 310"/>
          <p:cNvSpPr/>
          <p:nvPr/>
        </p:nvSpPr>
        <p:spPr>
          <a:xfrm>
            <a:off x="100010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2" name="Ellipse 311"/>
          <p:cNvSpPr/>
          <p:nvPr/>
        </p:nvSpPr>
        <p:spPr>
          <a:xfrm>
            <a:off x="133443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3" name="Rechteck 312"/>
          <p:cNvSpPr/>
          <p:nvPr/>
        </p:nvSpPr>
        <p:spPr>
          <a:xfrm>
            <a:off x="171448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4" name="Ellipse 313"/>
          <p:cNvSpPr/>
          <p:nvPr/>
        </p:nvSpPr>
        <p:spPr>
          <a:xfrm>
            <a:off x="204881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5" name="Rechteck 314"/>
          <p:cNvSpPr/>
          <p:nvPr/>
        </p:nvSpPr>
        <p:spPr>
          <a:xfrm>
            <a:off x="242886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6" name="Ellipse 315"/>
          <p:cNvSpPr/>
          <p:nvPr/>
        </p:nvSpPr>
        <p:spPr>
          <a:xfrm>
            <a:off x="2714612" y="364331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7" name="Rechteck 316"/>
          <p:cNvSpPr/>
          <p:nvPr/>
        </p:nvSpPr>
        <p:spPr>
          <a:xfrm>
            <a:off x="314324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8" name="Ellipse 317"/>
          <p:cNvSpPr/>
          <p:nvPr/>
        </p:nvSpPr>
        <p:spPr>
          <a:xfrm>
            <a:off x="3428992" y="364331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9" name="Rechteck 318"/>
          <p:cNvSpPr/>
          <p:nvPr/>
        </p:nvSpPr>
        <p:spPr>
          <a:xfrm>
            <a:off x="385762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0" name="Ellipse 319"/>
          <p:cNvSpPr/>
          <p:nvPr/>
        </p:nvSpPr>
        <p:spPr>
          <a:xfrm>
            <a:off x="4143372" y="364331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1" name="Rechteck 320"/>
          <p:cNvSpPr/>
          <p:nvPr/>
        </p:nvSpPr>
        <p:spPr>
          <a:xfrm>
            <a:off x="457200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2" name="Ellipse 321"/>
          <p:cNvSpPr/>
          <p:nvPr/>
        </p:nvSpPr>
        <p:spPr>
          <a:xfrm>
            <a:off x="490633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3" name="Rechteck 322"/>
          <p:cNvSpPr/>
          <p:nvPr/>
        </p:nvSpPr>
        <p:spPr>
          <a:xfrm>
            <a:off x="528638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4" name="Ellipse 323"/>
          <p:cNvSpPr/>
          <p:nvPr/>
        </p:nvSpPr>
        <p:spPr>
          <a:xfrm>
            <a:off x="562071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5" name="Rechteck 324"/>
          <p:cNvSpPr/>
          <p:nvPr/>
        </p:nvSpPr>
        <p:spPr>
          <a:xfrm>
            <a:off x="600076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6" name="Ellipse 325"/>
          <p:cNvSpPr/>
          <p:nvPr/>
        </p:nvSpPr>
        <p:spPr>
          <a:xfrm>
            <a:off x="633509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7" name="Rechteck 326"/>
          <p:cNvSpPr/>
          <p:nvPr/>
        </p:nvSpPr>
        <p:spPr>
          <a:xfrm>
            <a:off x="100010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8" name="Ellipse 327"/>
          <p:cNvSpPr/>
          <p:nvPr/>
        </p:nvSpPr>
        <p:spPr>
          <a:xfrm>
            <a:off x="133443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9" name="Rechteck 328"/>
          <p:cNvSpPr/>
          <p:nvPr/>
        </p:nvSpPr>
        <p:spPr>
          <a:xfrm>
            <a:off x="171448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0" name="Ellipse 329"/>
          <p:cNvSpPr/>
          <p:nvPr/>
        </p:nvSpPr>
        <p:spPr>
          <a:xfrm>
            <a:off x="204881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1" name="Rechteck 330"/>
          <p:cNvSpPr/>
          <p:nvPr/>
        </p:nvSpPr>
        <p:spPr>
          <a:xfrm>
            <a:off x="242886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2" name="Ellipse 331"/>
          <p:cNvSpPr/>
          <p:nvPr/>
        </p:nvSpPr>
        <p:spPr>
          <a:xfrm>
            <a:off x="276319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3" name="Rechteck 332"/>
          <p:cNvSpPr/>
          <p:nvPr/>
        </p:nvSpPr>
        <p:spPr>
          <a:xfrm>
            <a:off x="314324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4" name="Ellipse 333"/>
          <p:cNvSpPr/>
          <p:nvPr/>
        </p:nvSpPr>
        <p:spPr>
          <a:xfrm>
            <a:off x="3428992" y="435769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5" name="Rechteck 334"/>
          <p:cNvSpPr/>
          <p:nvPr/>
        </p:nvSpPr>
        <p:spPr>
          <a:xfrm>
            <a:off x="385762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6" name="Ellipse 335"/>
          <p:cNvSpPr/>
          <p:nvPr/>
        </p:nvSpPr>
        <p:spPr>
          <a:xfrm>
            <a:off x="419195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7" name="Rechteck 336"/>
          <p:cNvSpPr/>
          <p:nvPr/>
        </p:nvSpPr>
        <p:spPr>
          <a:xfrm>
            <a:off x="457200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8" name="Ellipse 337"/>
          <p:cNvSpPr/>
          <p:nvPr/>
        </p:nvSpPr>
        <p:spPr>
          <a:xfrm>
            <a:off x="490633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9" name="Rechteck 338"/>
          <p:cNvSpPr/>
          <p:nvPr/>
        </p:nvSpPr>
        <p:spPr>
          <a:xfrm>
            <a:off x="528638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0" name="Ellipse 339"/>
          <p:cNvSpPr/>
          <p:nvPr/>
        </p:nvSpPr>
        <p:spPr>
          <a:xfrm>
            <a:off x="562071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1" name="Rechteck 340"/>
          <p:cNvSpPr/>
          <p:nvPr/>
        </p:nvSpPr>
        <p:spPr>
          <a:xfrm>
            <a:off x="600076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2" name="Ellipse 341"/>
          <p:cNvSpPr/>
          <p:nvPr/>
        </p:nvSpPr>
        <p:spPr>
          <a:xfrm>
            <a:off x="633509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5" name="Rechteck 344"/>
          <p:cNvSpPr/>
          <p:nvPr/>
        </p:nvSpPr>
        <p:spPr>
          <a:xfrm>
            <a:off x="2428860" y="192880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6" name="Rechteck 345"/>
          <p:cNvSpPr/>
          <p:nvPr/>
        </p:nvSpPr>
        <p:spPr>
          <a:xfrm>
            <a:off x="3143240" y="192880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7" name="Rechteck 346"/>
          <p:cNvSpPr/>
          <p:nvPr/>
        </p:nvSpPr>
        <p:spPr>
          <a:xfrm>
            <a:off x="2428860" y="264318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8" name="Rechteck 347"/>
          <p:cNvSpPr/>
          <p:nvPr/>
        </p:nvSpPr>
        <p:spPr>
          <a:xfrm>
            <a:off x="3143240" y="264318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9" name="Rechteck 348"/>
          <p:cNvSpPr/>
          <p:nvPr/>
        </p:nvSpPr>
        <p:spPr>
          <a:xfrm>
            <a:off x="3857620" y="264318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0" name="Rechteck 349"/>
          <p:cNvSpPr/>
          <p:nvPr/>
        </p:nvSpPr>
        <p:spPr>
          <a:xfrm>
            <a:off x="3143240" y="335756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1" name="Rechteck 350"/>
          <p:cNvSpPr/>
          <p:nvPr/>
        </p:nvSpPr>
        <p:spPr>
          <a:xfrm>
            <a:off x="3143240" y="121442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2" name="Rechteck 351"/>
          <p:cNvSpPr/>
          <p:nvPr/>
        </p:nvSpPr>
        <p:spPr>
          <a:xfrm>
            <a:off x="3857620" y="192880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3" name="Rechteck 352"/>
          <p:cNvSpPr/>
          <p:nvPr/>
        </p:nvSpPr>
        <p:spPr>
          <a:xfrm>
            <a:off x="1714480" y="264318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4" name="Rechteck 353"/>
          <p:cNvSpPr/>
          <p:nvPr/>
        </p:nvSpPr>
        <p:spPr>
          <a:xfrm>
            <a:off x="4572000" y="264318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5" name="Rechteck 354"/>
          <p:cNvSpPr/>
          <p:nvPr/>
        </p:nvSpPr>
        <p:spPr>
          <a:xfrm>
            <a:off x="2428860" y="335756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6" name="Rechteck 355"/>
          <p:cNvSpPr/>
          <p:nvPr/>
        </p:nvSpPr>
        <p:spPr>
          <a:xfrm>
            <a:off x="3857620" y="335756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7" name="Rechteck 356"/>
          <p:cNvSpPr/>
          <p:nvPr/>
        </p:nvSpPr>
        <p:spPr>
          <a:xfrm>
            <a:off x="3143240" y="407194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4" name="Ellipse 343"/>
          <p:cNvSpPr/>
          <p:nvPr/>
        </p:nvSpPr>
        <p:spPr>
          <a:xfrm>
            <a:off x="3286116" y="2786058"/>
            <a:ext cx="214314" cy="21431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000100" y="57148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1334430" y="90581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714480" y="57148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2048810" y="90581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2763190" y="90581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143240" y="57148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3477570" y="90581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3857620" y="57148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4191950" y="90581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000100" y="128586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1334430" y="162019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1714480" y="128586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2048810" y="162019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2428860" y="128586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2763190" y="162019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3477570" y="162019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3857620" y="128586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4191950" y="162019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1334430" y="233457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1714480" y="200024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2048810" y="233457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2428860" y="200024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2763190" y="233457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3143240" y="200024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/>
        </p:nvSpPr>
        <p:spPr>
          <a:xfrm>
            <a:off x="3477570" y="233457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4191950" y="233457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1000100" y="271462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1334430" y="304895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2048810" y="304895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>
            <a:off x="2428860" y="271462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2763190" y="304895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3477570" y="304895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3857620" y="271462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4191950" y="304895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1000100" y="342900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1334430" y="376333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/>
          <p:cNvSpPr/>
          <p:nvPr/>
        </p:nvSpPr>
        <p:spPr>
          <a:xfrm>
            <a:off x="1714480" y="342900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2048810" y="376333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>
          <a:xfrm>
            <a:off x="2763190" y="376333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/>
          <p:cNvSpPr/>
          <p:nvPr/>
        </p:nvSpPr>
        <p:spPr>
          <a:xfrm>
            <a:off x="3143240" y="342900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/>
        </p:nvSpPr>
        <p:spPr>
          <a:xfrm>
            <a:off x="3477570" y="376333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/>
          <p:cNvSpPr/>
          <p:nvPr/>
        </p:nvSpPr>
        <p:spPr>
          <a:xfrm>
            <a:off x="3857620" y="342900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>
          <a:xfrm>
            <a:off x="4191950" y="376333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/>
        </p:nvSpPr>
        <p:spPr>
          <a:xfrm>
            <a:off x="1257281" y="819155"/>
            <a:ext cx="3071834" cy="30718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/>
        </p:nvSpPr>
        <p:spPr>
          <a:xfrm>
            <a:off x="2686041" y="2247915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428860" y="57148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3143240" y="128586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1000100" y="200024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3857620" y="200024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1714480" y="271462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3143240" y="271462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>
            <a:off x="2428860" y="342900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uppieren 67"/>
          <p:cNvGrpSpPr/>
          <p:nvPr/>
        </p:nvGrpSpPr>
        <p:grpSpPr>
          <a:xfrm rot="20050610">
            <a:off x="3038519" y="609635"/>
            <a:ext cx="2780645" cy="2780645"/>
            <a:chOff x="1000100" y="500042"/>
            <a:chExt cx="5715040" cy="5715040"/>
          </a:xfrm>
        </p:grpSpPr>
        <p:sp>
          <p:nvSpPr>
            <p:cNvPr id="4" name="Rechteck 3"/>
            <p:cNvSpPr/>
            <p:nvPr/>
          </p:nvSpPr>
          <p:spPr>
            <a:xfrm>
              <a:off x="100010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171448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242886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314324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385762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457200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528638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0076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100010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171448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242886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314324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385762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457200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528638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600076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100010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171448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242886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314324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385762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457200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528638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600076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100010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171448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242886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314324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/>
            <p:cNvSpPr/>
            <p:nvPr/>
          </p:nvSpPr>
          <p:spPr>
            <a:xfrm>
              <a:off x="385762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457200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528638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600076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100010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/>
            <p:cNvSpPr/>
            <p:nvPr/>
          </p:nvSpPr>
          <p:spPr>
            <a:xfrm>
              <a:off x="171448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/>
            <p:cNvSpPr/>
            <p:nvPr/>
          </p:nvSpPr>
          <p:spPr>
            <a:xfrm>
              <a:off x="242886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314324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385762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457200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528638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600076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100010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171448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/>
            <p:cNvSpPr/>
            <p:nvPr/>
          </p:nvSpPr>
          <p:spPr>
            <a:xfrm>
              <a:off x="242886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/>
            <p:cNvSpPr/>
            <p:nvPr/>
          </p:nvSpPr>
          <p:spPr>
            <a:xfrm>
              <a:off x="314324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385762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/>
            <p:cNvSpPr/>
            <p:nvPr/>
          </p:nvSpPr>
          <p:spPr>
            <a:xfrm>
              <a:off x="457200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528638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/>
            <p:cNvSpPr/>
            <p:nvPr/>
          </p:nvSpPr>
          <p:spPr>
            <a:xfrm>
              <a:off x="600076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100010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Rechteck 52"/>
            <p:cNvSpPr/>
            <p:nvPr/>
          </p:nvSpPr>
          <p:spPr>
            <a:xfrm>
              <a:off x="171448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Rechteck 53"/>
            <p:cNvSpPr/>
            <p:nvPr/>
          </p:nvSpPr>
          <p:spPr>
            <a:xfrm>
              <a:off x="242886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314324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385762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457200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528638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600076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/>
            <p:cNvSpPr/>
            <p:nvPr/>
          </p:nvSpPr>
          <p:spPr>
            <a:xfrm>
              <a:off x="100010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/>
            <p:cNvSpPr/>
            <p:nvPr/>
          </p:nvSpPr>
          <p:spPr>
            <a:xfrm>
              <a:off x="171448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/>
            <p:cNvSpPr/>
            <p:nvPr/>
          </p:nvSpPr>
          <p:spPr>
            <a:xfrm>
              <a:off x="242886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/>
            <p:cNvSpPr/>
            <p:nvPr/>
          </p:nvSpPr>
          <p:spPr>
            <a:xfrm>
              <a:off x="314324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/>
            <p:cNvSpPr/>
            <p:nvPr/>
          </p:nvSpPr>
          <p:spPr>
            <a:xfrm>
              <a:off x="385762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/>
            <p:cNvSpPr/>
            <p:nvPr/>
          </p:nvSpPr>
          <p:spPr>
            <a:xfrm>
              <a:off x="457200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528638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Rechteck 66"/>
            <p:cNvSpPr/>
            <p:nvPr/>
          </p:nvSpPr>
          <p:spPr>
            <a:xfrm>
              <a:off x="600076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0" name="Gruppieren 89"/>
          <p:cNvGrpSpPr/>
          <p:nvPr/>
        </p:nvGrpSpPr>
        <p:grpSpPr>
          <a:xfrm>
            <a:off x="3905953" y="5894351"/>
            <a:ext cx="1339463" cy="1071570"/>
            <a:chOff x="5286380" y="4143380"/>
            <a:chExt cx="2857520" cy="2286016"/>
          </a:xfrm>
        </p:grpSpPr>
        <p:sp>
          <p:nvSpPr>
            <p:cNvPr id="77" name="Bogen 76"/>
            <p:cNvSpPr/>
            <p:nvPr/>
          </p:nvSpPr>
          <p:spPr>
            <a:xfrm rot="16200000">
              <a:off x="5857884" y="4714884"/>
              <a:ext cx="1714512" cy="1714512"/>
            </a:xfrm>
            <a:prstGeom prst="arc">
              <a:avLst>
                <a:gd name="adj1" fmla="val 16200000"/>
                <a:gd name="adj2" fmla="val 5462611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/>
            <p:cNvSpPr/>
            <p:nvPr/>
          </p:nvSpPr>
          <p:spPr>
            <a:xfrm>
              <a:off x="6643702" y="5500726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2" name="Gerade Verbindung 81"/>
            <p:cNvCxnSpPr/>
            <p:nvPr/>
          </p:nvCxnSpPr>
          <p:spPr>
            <a:xfrm rot="16200000" flipH="1">
              <a:off x="5286380" y="4143380"/>
              <a:ext cx="1432472" cy="14324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83"/>
            <p:cNvCxnSpPr/>
            <p:nvPr/>
          </p:nvCxnSpPr>
          <p:spPr>
            <a:xfrm rot="5400000">
              <a:off x="6715140" y="4147092"/>
              <a:ext cx="1432472" cy="1425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Gerade Verbindung 95"/>
          <p:cNvCxnSpPr>
            <a:endCxn id="151" idx="5"/>
          </p:cNvCxnSpPr>
          <p:nvPr/>
        </p:nvCxnSpPr>
        <p:spPr>
          <a:xfrm rot="16200000" flipV="1">
            <a:off x="3164814" y="5165060"/>
            <a:ext cx="1697699" cy="11166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/>
          <p:cNvCxnSpPr/>
          <p:nvPr/>
        </p:nvCxnSpPr>
        <p:spPr>
          <a:xfrm rot="16200000" flipV="1">
            <a:off x="214308" y="2214555"/>
            <a:ext cx="6572246" cy="2143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 rot="5400000" flipH="1" flipV="1">
            <a:off x="1285878" y="3286126"/>
            <a:ext cx="657224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 rot="5400000" flipH="1" flipV="1">
            <a:off x="2357447" y="2214557"/>
            <a:ext cx="6572245" cy="2143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103"/>
          <p:cNvCxnSpPr>
            <a:endCxn id="162" idx="7"/>
          </p:cNvCxnSpPr>
          <p:nvPr/>
        </p:nvCxnSpPr>
        <p:spPr>
          <a:xfrm rot="5400000" flipH="1" flipV="1">
            <a:off x="4286888" y="5127334"/>
            <a:ext cx="1730031" cy="1159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3143240" y="4857760"/>
            <a:ext cx="57150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/>
          <p:nvPr/>
        </p:nvCxnSpPr>
        <p:spPr>
          <a:xfrm rot="5400000">
            <a:off x="3644100" y="4856966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>
            <a:off x="3714744" y="4857760"/>
            <a:ext cx="57150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 rot="5400000">
            <a:off x="4215604" y="4856966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/>
          <p:cNvCxnSpPr/>
          <p:nvPr/>
        </p:nvCxnSpPr>
        <p:spPr>
          <a:xfrm>
            <a:off x="4286248" y="4857760"/>
            <a:ext cx="57150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/>
          <p:nvPr/>
        </p:nvCxnSpPr>
        <p:spPr>
          <a:xfrm rot="5400000">
            <a:off x="4787108" y="4856966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148"/>
          <p:cNvCxnSpPr/>
          <p:nvPr/>
        </p:nvCxnSpPr>
        <p:spPr>
          <a:xfrm rot="5400000">
            <a:off x="3072596" y="4856966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Ellipse 150"/>
          <p:cNvSpPr/>
          <p:nvPr/>
        </p:nvSpPr>
        <p:spPr>
          <a:xfrm>
            <a:off x="3416300" y="4835525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5" name="Gerade Verbindung 154"/>
          <p:cNvCxnSpPr/>
          <p:nvPr/>
        </p:nvCxnSpPr>
        <p:spPr>
          <a:xfrm>
            <a:off x="4857752" y="4857760"/>
            <a:ext cx="57150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155"/>
          <p:cNvCxnSpPr/>
          <p:nvPr/>
        </p:nvCxnSpPr>
        <p:spPr>
          <a:xfrm rot="5400000">
            <a:off x="5358612" y="4856966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156"/>
          <p:cNvCxnSpPr/>
          <p:nvPr/>
        </p:nvCxnSpPr>
        <p:spPr>
          <a:xfrm>
            <a:off x="5429256" y="4857760"/>
            <a:ext cx="57150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157"/>
          <p:cNvCxnSpPr/>
          <p:nvPr/>
        </p:nvCxnSpPr>
        <p:spPr>
          <a:xfrm rot="5400000">
            <a:off x="5930116" y="4856966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Ellipse 158"/>
          <p:cNvSpPr/>
          <p:nvPr/>
        </p:nvSpPr>
        <p:spPr>
          <a:xfrm>
            <a:off x="3984633" y="4835525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Ellipse 159"/>
          <p:cNvSpPr/>
          <p:nvPr/>
        </p:nvSpPr>
        <p:spPr>
          <a:xfrm>
            <a:off x="4552958" y="4835525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Ellipse 160"/>
          <p:cNvSpPr/>
          <p:nvPr/>
        </p:nvSpPr>
        <p:spPr>
          <a:xfrm>
            <a:off x="5121283" y="4835525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Ellipse 161"/>
          <p:cNvSpPr/>
          <p:nvPr/>
        </p:nvSpPr>
        <p:spPr>
          <a:xfrm>
            <a:off x="5692783" y="4835525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Textfeld 163"/>
          <p:cNvSpPr txBox="1"/>
          <p:nvPr/>
        </p:nvSpPr>
        <p:spPr>
          <a:xfrm>
            <a:off x="6029927" y="4679004"/>
            <a:ext cx="1330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image</a:t>
            </a:r>
            <a:r>
              <a:rPr lang="de-DE" dirty="0" smtClean="0"/>
              <a:t> plane</a:t>
            </a:r>
            <a:endParaRPr lang="de-DE" dirty="0"/>
          </a:p>
        </p:txBody>
      </p:sp>
      <p:sp>
        <p:nvSpPr>
          <p:cNvPr id="165" name="Textfeld 164"/>
          <p:cNvSpPr txBox="1"/>
          <p:nvPr/>
        </p:nvSpPr>
        <p:spPr>
          <a:xfrm>
            <a:off x="6029927" y="5286388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pixel</a:t>
            </a:r>
            <a:r>
              <a:rPr lang="de-DE" dirty="0" smtClean="0"/>
              <a:t> </a:t>
            </a:r>
            <a:r>
              <a:rPr lang="de-DE" dirty="0" err="1" smtClean="0"/>
              <a:t>centre</a:t>
            </a:r>
            <a:endParaRPr lang="de-DE" dirty="0"/>
          </a:p>
        </p:txBody>
      </p:sp>
      <p:cxnSp>
        <p:nvCxnSpPr>
          <p:cNvPr id="167" name="Gerade Verbindung mit Pfeil 166"/>
          <p:cNvCxnSpPr>
            <a:stCxn id="165" idx="1"/>
            <a:endCxn id="162" idx="5"/>
          </p:cNvCxnSpPr>
          <p:nvPr/>
        </p:nvCxnSpPr>
        <p:spPr>
          <a:xfrm rot="10800000">
            <a:off x="5731807" y="4874550"/>
            <a:ext cx="298120" cy="5965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feld 169"/>
          <p:cNvSpPr txBox="1"/>
          <p:nvPr/>
        </p:nvSpPr>
        <p:spPr>
          <a:xfrm>
            <a:off x="6029927" y="4071942"/>
            <a:ext cx="95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view</a:t>
            </a:r>
            <a:r>
              <a:rPr lang="de-DE" dirty="0" smtClean="0"/>
              <a:t> </a:t>
            </a:r>
            <a:r>
              <a:rPr lang="de-DE" dirty="0" err="1" smtClean="0"/>
              <a:t>ray</a:t>
            </a:r>
            <a:endParaRPr lang="de-DE" dirty="0"/>
          </a:p>
        </p:txBody>
      </p:sp>
      <p:sp>
        <p:nvSpPr>
          <p:cNvPr id="173" name="Textfeld 172"/>
          <p:cNvSpPr txBox="1"/>
          <p:nvPr/>
        </p:nvSpPr>
        <p:spPr>
          <a:xfrm>
            <a:off x="5143504" y="6143644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eye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endParaRPr lang="de-D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Gerade Verbindung 185"/>
          <p:cNvCxnSpPr/>
          <p:nvPr/>
        </p:nvCxnSpPr>
        <p:spPr>
          <a:xfrm>
            <a:off x="4429124" y="2704289"/>
            <a:ext cx="228601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186"/>
          <p:cNvCxnSpPr/>
          <p:nvPr/>
        </p:nvCxnSpPr>
        <p:spPr>
          <a:xfrm>
            <a:off x="4429124" y="1254868"/>
            <a:ext cx="228601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67"/>
          <p:cNvGrpSpPr/>
          <p:nvPr/>
        </p:nvGrpSpPr>
        <p:grpSpPr>
          <a:xfrm rot="20050610">
            <a:off x="2000232" y="1110552"/>
            <a:ext cx="4410163" cy="4410161"/>
            <a:chOff x="1000100" y="500042"/>
            <a:chExt cx="5715040" cy="5715040"/>
          </a:xfrm>
        </p:grpSpPr>
        <p:sp>
          <p:nvSpPr>
            <p:cNvPr id="4" name="Rechteck 3"/>
            <p:cNvSpPr/>
            <p:nvPr/>
          </p:nvSpPr>
          <p:spPr>
            <a:xfrm>
              <a:off x="100010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171448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242886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314324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385762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457200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528638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0076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100010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171448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242886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314324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385762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457200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528638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600076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100010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171448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242886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314324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385762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457200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528638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600076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100010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171448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242886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314324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/>
            <p:cNvSpPr/>
            <p:nvPr/>
          </p:nvSpPr>
          <p:spPr>
            <a:xfrm>
              <a:off x="385762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457200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528638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600076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100010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/>
            <p:cNvSpPr/>
            <p:nvPr/>
          </p:nvSpPr>
          <p:spPr>
            <a:xfrm>
              <a:off x="171448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/>
            <p:cNvSpPr/>
            <p:nvPr/>
          </p:nvSpPr>
          <p:spPr>
            <a:xfrm>
              <a:off x="242886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314324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385762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457200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528638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600076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100010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171448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/>
            <p:cNvSpPr/>
            <p:nvPr/>
          </p:nvSpPr>
          <p:spPr>
            <a:xfrm>
              <a:off x="242886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/>
            <p:cNvSpPr/>
            <p:nvPr/>
          </p:nvSpPr>
          <p:spPr>
            <a:xfrm>
              <a:off x="314324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385762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/>
            <p:cNvSpPr/>
            <p:nvPr/>
          </p:nvSpPr>
          <p:spPr>
            <a:xfrm>
              <a:off x="457200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528638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/>
            <p:cNvSpPr/>
            <p:nvPr/>
          </p:nvSpPr>
          <p:spPr>
            <a:xfrm>
              <a:off x="600076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100010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Rechteck 52"/>
            <p:cNvSpPr/>
            <p:nvPr/>
          </p:nvSpPr>
          <p:spPr>
            <a:xfrm>
              <a:off x="171448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Rechteck 53"/>
            <p:cNvSpPr/>
            <p:nvPr/>
          </p:nvSpPr>
          <p:spPr>
            <a:xfrm>
              <a:off x="242886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314324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385762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457200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528638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600076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/>
            <p:cNvSpPr/>
            <p:nvPr/>
          </p:nvSpPr>
          <p:spPr>
            <a:xfrm>
              <a:off x="100010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/>
            <p:cNvSpPr/>
            <p:nvPr/>
          </p:nvSpPr>
          <p:spPr>
            <a:xfrm>
              <a:off x="171448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/>
            <p:cNvSpPr/>
            <p:nvPr/>
          </p:nvSpPr>
          <p:spPr>
            <a:xfrm>
              <a:off x="242886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/>
            <p:cNvSpPr/>
            <p:nvPr/>
          </p:nvSpPr>
          <p:spPr>
            <a:xfrm>
              <a:off x="314324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/>
            <p:cNvSpPr/>
            <p:nvPr/>
          </p:nvSpPr>
          <p:spPr>
            <a:xfrm>
              <a:off x="385762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/>
            <p:cNvSpPr/>
            <p:nvPr/>
          </p:nvSpPr>
          <p:spPr>
            <a:xfrm>
              <a:off x="457200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528638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Rechteck 66"/>
            <p:cNvSpPr/>
            <p:nvPr/>
          </p:nvSpPr>
          <p:spPr>
            <a:xfrm>
              <a:off x="600076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00" name="Gerade Verbindung 99"/>
          <p:cNvCxnSpPr/>
          <p:nvPr/>
        </p:nvCxnSpPr>
        <p:spPr>
          <a:xfrm rot="16200000" flipV="1">
            <a:off x="1146627" y="3429406"/>
            <a:ext cx="6571482" cy="3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Ellipse 104"/>
          <p:cNvSpPr/>
          <p:nvPr/>
        </p:nvSpPr>
        <p:spPr>
          <a:xfrm>
            <a:off x="4310061" y="637078"/>
            <a:ext cx="233464" cy="2334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Textfeld 105"/>
          <p:cNvSpPr txBox="1"/>
          <p:nvPr/>
        </p:nvSpPr>
        <p:spPr>
          <a:xfrm>
            <a:off x="3428992" y="571480"/>
            <a:ext cx="86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ray</a:t>
            </a:r>
            <a:r>
              <a:rPr lang="de-DE" dirty="0" smtClean="0"/>
              <a:t> </a:t>
            </a:r>
            <a:r>
              <a:rPr lang="de-DE" dirty="0" err="1" smtClean="0"/>
              <a:t>exit</a:t>
            </a:r>
            <a:endParaRPr lang="de-DE" dirty="0"/>
          </a:p>
        </p:txBody>
      </p:sp>
      <p:sp>
        <p:nvSpPr>
          <p:cNvPr id="107" name="Textfeld 106"/>
          <p:cNvSpPr txBox="1"/>
          <p:nvPr/>
        </p:nvSpPr>
        <p:spPr>
          <a:xfrm>
            <a:off x="4568089" y="5459942"/>
            <a:ext cx="285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ray</a:t>
            </a:r>
            <a:r>
              <a:rPr lang="de-DE" dirty="0" smtClean="0"/>
              <a:t> </a:t>
            </a:r>
            <a:r>
              <a:rPr lang="de-DE" dirty="0" err="1" smtClean="0"/>
              <a:t>entry</a:t>
            </a:r>
            <a:r>
              <a:rPr lang="de-DE" dirty="0" smtClean="0"/>
              <a:t> / </a:t>
            </a:r>
            <a:r>
              <a:rPr lang="de-DE" dirty="0" err="1" smtClean="0"/>
              <a:t>first</a:t>
            </a:r>
            <a:r>
              <a:rPr lang="de-DE" dirty="0" smtClean="0"/>
              <a:t> sample </a:t>
            </a:r>
            <a:r>
              <a:rPr lang="de-DE" dirty="0" err="1" smtClean="0"/>
              <a:t>point</a:t>
            </a:r>
            <a:endParaRPr lang="de-DE" dirty="0"/>
          </a:p>
        </p:txBody>
      </p:sp>
      <p:sp>
        <p:nvSpPr>
          <p:cNvPr id="110" name="Ellipse 109"/>
          <p:cNvSpPr/>
          <p:nvPr/>
        </p:nvSpPr>
        <p:spPr>
          <a:xfrm>
            <a:off x="4322120" y="4071942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4322120" y="5538375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Textfeld 152"/>
          <p:cNvSpPr txBox="1"/>
          <p:nvPr/>
        </p:nvSpPr>
        <p:spPr>
          <a:xfrm>
            <a:off x="6513271" y="1760706"/>
            <a:ext cx="98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endParaRPr lang="de-DE" dirty="0"/>
          </a:p>
        </p:txBody>
      </p:sp>
      <p:sp>
        <p:nvSpPr>
          <p:cNvPr id="154" name="Ellipse 153"/>
          <p:cNvSpPr/>
          <p:nvPr/>
        </p:nvSpPr>
        <p:spPr>
          <a:xfrm>
            <a:off x="4322120" y="2603668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Ellipse 162"/>
          <p:cNvSpPr/>
          <p:nvPr/>
        </p:nvSpPr>
        <p:spPr>
          <a:xfrm>
            <a:off x="4322120" y="4070101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/>
          <p:cNvSpPr/>
          <p:nvPr/>
        </p:nvSpPr>
        <p:spPr>
          <a:xfrm>
            <a:off x="4322120" y="1143916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Ellipse 167"/>
          <p:cNvSpPr/>
          <p:nvPr/>
        </p:nvSpPr>
        <p:spPr>
          <a:xfrm>
            <a:off x="4322120" y="2610349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9" name="Gerade Verbindung 188"/>
          <p:cNvCxnSpPr/>
          <p:nvPr/>
        </p:nvCxnSpPr>
        <p:spPr>
          <a:xfrm rot="5400000" flipH="1" flipV="1">
            <a:off x="5851790" y="1988092"/>
            <a:ext cx="142876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Rechteck 395"/>
          <p:cNvSpPr/>
          <p:nvPr/>
        </p:nvSpPr>
        <p:spPr>
          <a:xfrm>
            <a:off x="1000100" y="500042"/>
            <a:ext cx="5715040" cy="571504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34000">
                <a:schemeClr val="bg1">
                  <a:lumMod val="65000"/>
                </a:schemeClr>
              </a:gs>
              <a:gs pos="60000">
                <a:schemeClr val="bg1"/>
              </a:gs>
              <a:gs pos="10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Rechteck 131"/>
          <p:cNvSpPr/>
          <p:nvPr/>
        </p:nvSpPr>
        <p:spPr>
          <a:xfrm>
            <a:off x="100010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Rechteck 132"/>
          <p:cNvSpPr/>
          <p:nvPr/>
        </p:nvSpPr>
        <p:spPr>
          <a:xfrm>
            <a:off x="100010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Rechteck 133"/>
          <p:cNvSpPr/>
          <p:nvPr/>
        </p:nvSpPr>
        <p:spPr>
          <a:xfrm>
            <a:off x="135729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Rechteck 134"/>
          <p:cNvSpPr/>
          <p:nvPr/>
        </p:nvSpPr>
        <p:spPr>
          <a:xfrm>
            <a:off x="135729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Rechteck 135"/>
          <p:cNvSpPr/>
          <p:nvPr/>
        </p:nvSpPr>
        <p:spPr>
          <a:xfrm>
            <a:off x="171448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Rechteck 136"/>
          <p:cNvSpPr/>
          <p:nvPr/>
        </p:nvSpPr>
        <p:spPr>
          <a:xfrm>
            <a:off x="171448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Rechteck 137"/>
          <p:cNvSpPr/>
          <p:nvPr/>
        </p:nvSpPr>
        <p:spPr>
          <a:xfrm>
            <a:off x="207167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hteck 138"/>
          <p:cNvSpPr/>
          <p:nvPr/>
        </p:nvSpPr>
        <p:spPr>
          <a:xfrm>
            <a:off x="207167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Rechteck 139"/>
          <p:cNvSpPr/>
          <p:nvPr/>
        </p:nvSpPr>
        <p:spPr>
          <a:xfrm>
            <a:off x="242886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hteck 140"/>
          <p:cNvSpPr/>
          <p:nvPr/>
        </p:nvSpPr>
        <p:spPr>
          <a:xfrm>
            <a:off x="242886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Rechteck 141"/>
          <p:cNvSpPr/>
          <p:nvPr/>
        </p:nvSpPr>
        <p:spPr>
          <a:xfrm>
            <a:off x="278605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Rechteck 142"/>
          <p:cNvSpPr/>
          <p:nvPr/>
        </p:nvSpPr>
        <p:spPr>
          <a:xfrm>
            <a:off x="278605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Rechteck 143"/>
          <p:cNvSpPr/>
          <p:nvPr/>
        </p:nvSpPr>
        <p:spPr>
          <a:xfrm>
            <a:off x="314324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Rechteck 144"/>
          <p:cNvSpPr/>
          <p:nvPr/>
        </p:nvSpPr>
        <p:spPr>
          <a:xfrm>
            <a:off x="314324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Rechteck 145"/>
          <p:cNvSpPr/>
          <p:nvPr/>
        </p:nvSpPr>
        <p:spPr>
          <a:xfrm>
            <a:off x="350043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Rechteck 146"/>
          <p:cNvSpPr/>
          <p:nvPr/>
        </p:nvSpPr>
        <p:spPr>
          <a:xfrm>
            <a:off x="350043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Rechteck 147"/>
          <p:cNvSpPr/>
          <p:nvPr/>
        </p:nvSpPr>
        <p:spPr>
          <a:xfrm>
            <a:off x="385762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Rechteck 148"/>
          <p:cNvSpPr/>
          <p:nvPr/>
        </p:nvSpPr>
        <p:spPr>
          <a:xfrm>
            <a:off x="385762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Rechteck 149"/>
          <p:cNvSpPr/>
          <p:nvPr/>
        </p:nvSpPr>
        <p:spPr>
          <a:xfrm>
            <a:off x="421481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Rechteck 150"/>
          <p:cNvSpPr/>
          <p:nvPr/>
        </p:nvSpPr>
        <p:spPr>
          <a:xfrm>
            <a:off x="421481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Rechteck 151"/>
          <p:cNvSpPr/>
          <p:nvPr/>
        </p:nvSpPr>
        <p:spPr>
          <a:xfrm>
            <a:off x="457200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Rechteck 152"/>
          <p:cNvSpPr/>
          <p:nvPr/>
        </p:nvSpPr>
        <p:spPr>
          <a:xfrm>
            <a:off x="457200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Rechteck 153"/>
          <p:cNvSpPr/>
          <p:nvPr/>
        </p:nvSpPr>
        <p:spPr>
          <a:xfrm>
            <a:off x="492919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Rechteck 154"/>
          <p:cNvSpPr/>
          <p:nvPr/>
        </p:nvSpPr>
        <p:spPr>
          <a:xfrm>
            <a:off x="492919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Rechteck 155"/>
          <p:cNvSpPr/>
          <p:nvPr/>
        </p:nvSpPr>
        <p:spPr>
          <a:xfrm>
            <a:off x="528638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Rechteck 156"/>
          <p:cNvSpPr/>
          <p:nvPr/>
        </p:nvSpPr>
        <p:spPr>
          <a:xfrm>
            <a:off x="528638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Rechteck 157"/>
          <p:cNvSpPr/>
          <p:nvPr/>
        </p:nvSpPr>
        <p:spPr>
          <a:xfrm>
            <a:off x="564357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Rechteck 158"/>
          <p:cNvSpPr/>
          <p:nvPr/>
        </p:nvSpPr>
        <p:spPr>
          <a:xfrm>
            <a:off x="564357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Rechteck 159"/>
          <p:cNvSpPr/>
          <p:nvPr/>
        </p:nvSpPr>
        <p:spPr>
          <a:xfrm>
            <a:off x="600076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Rechteck 160"/>
          <p:cNvSpPr/>
          <p:nvPr/>
        </p:nvSpPr>
        <p:spPr>
          <a:xfrm>
            <a:off x="600076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Rechteck 161"/>
          <p:cNvSpPr/>
          <p:nvPr/>
        </p:nvSpPr>
        <p:spPr>
          <a:xfrm>
            <a:off x="635795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Rechteck 162"/>
          <p:cNvSpPr/>
          <p:nvPr/>
        </p:nvSpPr>
        <p:spPr>
          <a:xfrm>
            <a:off x="635795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Rechteck 163"/>
          <p:cNvSpPr/>
          <p:nvPr/>
        </p:nvSpPr>
        <p:spPr>
          <a:xfrm>
            <a:off x="100010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Rechteck 164"/>
          <p:cNvSpPr/>
          <p:nvPr/>
        </p:nvSpPr>
        <p:spPr>
          <a:xfrm>
            <a:off x="100010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Rechteck 165"/>
          <p:cNvSpPr/>
          <p:nvPr/>
        </p:nvSpPr>
        <p:spPr>
          <a:xfrm>
            <a:off x="135729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Rechteck 166"/>
          <p:cNvSpPr/>
          <p:nvPr/>
        </p:nvSpPr>
        <p:spPr>
          <a:xfrm>
            <a:off x="135729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Rechteck 167"/>
          <p:cNvSpPr/>
          <p:nvPr/>
        </p:nvSpPr>
        <p:spPr>
          <a:xfrm>
            <a:off x="171448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Rechteck 168"/>
          <p:cNvSpPr/>
          <p:nvPr/>
        </p:nvSpPr>
        <p:spPr>
          <a:xfrm>
            <a:off x="171448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Rechteck 169"/>
          <p:cNvSpPr/>
          <p:nvPr/>
        </p:nvSpPr>
        <p:spPr>
          <a:xfrm>
            <a:off x="207167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Rechteck 170"/>
          <p:cNvSpPr/>
          <p:nvPr/>
        </p:nvSpPr>
        <p:spPr>
          <a:xfrm>
            <a:off x="207167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Rechteck 171"/>
          <p:cNvSpPr/>
          <p:nvPr/>
        </p:nvSpPr>
        <p:spPr>
          <a:xfrm>
            <a:off x="242886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Rechteck 172"/>
          <p:cNvSpPr/>
          <p:nvPr/>
        </p:nvSpPr>
        <p:spPr>
          <a:xfrm>
            <a:off x="242886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Rechteck 173"/>
          <p:cNvSpPr/>
          <p:nvPr/>
        </p:nvSpPr>
        <p:spPr>
          <a:xfrm>
            <a:off x="278605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Rechteck 174"/>
          <p:cNvSpPr/>
          <p:nvPr/>
        </p:nvSpPr>
        <p:spPr>
          <a:xfrm>
            <a:off x="278605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Rechteck 175"/>
          <p:cNvSpPr/>
          <p:nvPr/>
        </p:nvSpPr>
        <p:spPr>
          <a:xfrm>
            <a:off x="314324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Rechteck 176"/>
          <p:cNvSpPr/>
          <p:nvPr/>
        </p:nvSpPr>
        <p:spPr>
          <a:xfrm>
            <a:off x="314324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Rechteck 177"/>
          <p:cNvSpPr/>
          <p:nvPr/>
        </p:nvSpPr>
        <p:spPr>
          <a:xfrm>
            <a:off x="350043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Rechteck 178"/>
          <p:cNvSpPr/>
          <p:nvPr/>
        </p:nvSpPr>
        <p:spPr>
          <a:xfrm>
            <a:off x="350043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Rechteck 179"/>
          <p:cNvSpPr/>
          <p:nvPr/>
        </p:nvSpPr>
        <p:spPr>
          <a:xfrm>
            <a:off x="385762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Rechteck 180"/>
          <p:cNvSpPr/>
          <p:nvPr/>
        </p:nvSpPr>
        <p:spPr>
          <a:xfrm>
            <a:off x="385762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Rechteck 181"/>
          <p:cNvSpPr/>
          <p:nvPr/>
        </p:nvSpPr>
        <p:spPr>
          <a:xfrm>
            <a:off x="421481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Rechteck 182"/>
          <p:cNvSpPr/>
          <p:nvPr/>
        </p:nvSpPr>
        <p:spPr>
          <a:xfrm>
            <a:off x="421481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Rechteck 183"/>
          <p:cNvSpPr/>
          <p:nvPr/>
        </p:nvSpPr>
        <p:spPr>
          <a:xfrm>
            <a:off x="457200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Rechteck 184"/>
          <p:cNvSpPr/>
          <p:nvPr/>
        </p:nvSpPr>
        <p:spPr>
          <a:xfrm>
            <a:off x="457200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Rechteck 185"/>
          <p:cNvSpPr/>
          <p:nvPr/>
        </p:nvSpPr>
        <p:spPr>
          <a:xfrm>
            <a:off x="492919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Rechteck 186"/>
          <p:cNvSpPr/>
          <p:nvPr/>
        </p:nvSpPr>
        <p:spPr>
          <a:xfrm>
            <a:off x="492919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Rechteck 187"/>
          <p:cNvSpPr/>
          <p:nvPr/>
        </p:nvSpPr>
        <p:spPr>
          <a:xfrm>
            <a:off x="528638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Rechteck 188"/>
          <p:cNvSpPr/>
          <p:nvPr/>
        </p:nvSpPr>
        <p:spPr>
          <a:xfrm>
            <a:off x="528638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Rechteck 189"/>
          <p:cNvSpPr/>
          <p:nvPr/>
        </p:nvSpPr>
        <p:spPr>
          <a:xfrm>
            <a:off x="564357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Rechteck 190"/>
          <p:cNvSpPr/>
          <p:nvPr/>
        </p:nvSpPr>
        <p:spPr>
          <a:xfrm>
            <a:off x="564357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Rechteck 191"/>
          <p:cNvSpPr/>
          <p:nvPr/>
        </p:nvSpPr>
        <p:spPr>
          <a:xfrm>
            <a:off x="600076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Rechteck 192"/>
          <p:cNvSpPr/>
          <p:nvPr/>
        </p:nvSpPr>
        <p:spPr>
          <a:xfrm>
            <a:off x="600076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Rechteck 193"/>
          <p:cNvSpPr/>
          <p:nvPr/>
        </p:nvSpPr>
        <p:spPr>
          <a:xfrm>
            <a:off x="635795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Rechteck 194"/>
          <p:cNvSpPr/>
          <p:nvPr/>
        </p:nvSpPr>
        <p:spPr>
          <a:xfrm>
            <a:off x="635795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Rechteck 195"/>
          <p:cNvSpPr/>
          <p:nvPr/>
        </p:nvSpPr>
        <p:spPr>
          <a:xfrm>
            <a:off x="100010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Rechteck 196"/>
          <p:cNvSpPr/>
          <p:nvPr/>
        </p:nvSpPr>
        <p:spPr>
          <a:xfrm>
            <a:off x="100010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Rechteck 197"/>
          <p:cNvSpPr/>
          <p:nvPr/>
        </p:nvSpPr>
        <p:spPr>
          <a:xfrm>
            <a:off x="135729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Rechteck 198"/>
          <p:cNvSpPr/>
          <p:nvPr/>
        </p:nvSpPr>
        <p:spPr>
          <a:xfrm>
            <a:off x="135729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Rechteck 199"/>
          <p:cNvSpPr/>
          <p:nvPr/>
        </p:nvSpPr>
        <p:spPr>
          <a:xfrm>
            <a:off x="171448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Rechteck 200"/>
          <p:cNvSpPr/>
          <p:nvPr/>
        </p:nvSpPr>
        <p:spPr>
          <a:xfrm>
            <a:off x="171448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Rechteck 201"/>
          <p:cNvSpPr/>
          <p:nvPr/>
        </p:nvSpPr>
        <p:spPr>
          <a:xfrm>
            <a:off x="207167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Rechteck 202"/>
          <p:cNvSpPr/>
          <p:nvPr/>
        </p:nvSpPr>
        <p:spPr>
          <a:xfrm>
            <a:off x="207167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Rechteck 203"/>
          <p:cNvSpPr/>
          <p:nvPr/>
        </p:nvSpPr>
        <p:spPr>
          <a:xfrm>
            <a:off x="242886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Rechteck 204"/>
          <p:cNvSpPr/>
          <p:nvPr/>
        </p:nvSpPr>
        <p:spPr>
          <a:xfrm>
            <a:off x="242886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Rechteck 205"/>
          <p:cNvSpPr/>
          <p:nvPr/>
        </p:nvSpPr>
        <p:spPr>
          <a:xfrm>
            <a:off x="278605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Rechteck 206"/>
          <p:cNvSpPr/>
          <p:nvPr/>
        </p:nvSpPr>
        <p:spPr>
          <a:xfrm>
            <a:off x="278605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Rechteck 207"/>
          <p:cNvSpPr/>
          <p:nvPr/>
        </p:nvSpPr>
        <p:spPr>
          <a:xfrm>
            <a:off x="314324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Rechteck 208"/>
          <p:cNvSpPr/>
          <p:nvPr/>
        </p:nvSpPr>
        <p:spPr>
          <a:xfrm>
            <a:off x="314324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Rechteck 209"/>
          <p:cNvSpPr/>
          <p:nvPr/>
        </p:nvSpPr>
        <p:spPr>
          <a:xfrm>
            <a:off x="350043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Rechteck 210"/>
          <p:cNvSpPr/>
          <p:nvPr/>
        </p:nvSpPr>
        <p:spPr>
          <a:xfrm>
            <a:off x="350043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Rechteck 211"/>
          <p:cNvSpPr/>
          <p:nvPr/>
        </p:nvSpPr>
        <p:spPr>
          <a:xfrm>
            <a:off x="385762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Rechteck 212"/>
          <p:cNvSpPr/>
          <p:nvPr/>
        </p:nvSpPr>
        <p:spPr>
          <a:xfrm>
            <a:off x="385762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Rechteck 213"/>
          <p:cNvSpPr/>
          <p:nvPr/>
        </p:nvSpPr>
        <p:spPr>
          <a:xfrm>
            <a:off x="421481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Rechteck 214"/>
          <p:cNvSpPr/>
          <p:nvPr/>
        </p:nvSpPr>
        <p:spPr>
          <a:xfrm>
            <a:off x="421481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Rechteck 215"/>
          <p:cNvSpPr/>
          <p:nvPr/>
        </p:nvSpPr>
        <p:spPr>
          <a:xfrm>
            <a:off x="457200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" name="Rechteck 216"/>
          <p:cNvSpPr/>
          <p:nvPr/>
        </p:nvSpPr>
        <p:spPr>
          <a:xfrm>
            <a:off x="457200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Rechteck 217"/>
          <p:cNvSpPr/>
          <p:nvPr/>
        </p:nvSpPr>
        <p:spPr>
          <a:xfrm>
            <a:off x="492919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9" name="Rechteck 218"/>
          <p:cNvSpPr/>
          <p:nvPr/>
        </p:nvSpPr>
        <p:spPr>
          <a:xfrm>
            <a:off x="492919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" name="Rechteck 219"/>
          <p:cNvSpPr/>
          <p:nvPr/>
        </p:nvSpPr>
        <p:spPr>
          <a:xfrm>
            <a:off x="528638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" name="Rechteck 220"/>
          <p:cNvSpPr/>
          <p:nvPr/>
        </p:nvSpPr>
        <p:spPr>
          <a:xfrm>
            <a:off x="528638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" name="Rechteck 221"/>
          <p:cNvSpPr/>
          <p:nvPr/>
        </p:nvSpPr>
        <p:spPr>
          <a:xfrm>
            <a:off x="564357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3" name="Rechteck 222"/>
          <p:cNvSpPr/>
          <p:nvPr/>
        </p:nvSpPr>
        <p:spPr>
          <a:xfrm>
            <a:off x="564357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" name="Rechteck 223"/>
          <p:cNvSpPr/>
          <p:nvPr/>
        </p:nvSpPr>
        <p:spPr>
          <a:xfrm>
            <a:off x="600076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5" name="Rechteck 224"/>
          <p:cNvSpPr/>
          <p:nvPr/>
        </p:nvSpPr>
        <p:spPr>
          <a:xfrm>
            <a:off x="600076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Rechteck 225"/>
          <p:cNvSpPr/>
          <p:nvPr/>
        </p:nvSpPr>
        <p:spPr>
          <a:xfrm>
            <a:off x="635795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7" name="Rechteck 226"/>
          <p:cNvSpPr/>
          <p:nvPr/>
        </p:nvSpPr>
        <p:spPr>
          <a:xfrm>
            <a:off x="635795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8" name="Rechteck 227"/>
          <p:cNvSpPr/>
          <p:nvPr/>
        </p:nvSpPr>
        <p:spPr>
          <a:xfrm>
            <a:off x="100010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9" name="Rechteck 228"/>
          <p:cNvSpPr/>
          <p:nvPr/>
        </p:nvSpPr>
        <p:spPr>
          <a:xfrm>
            <a:off x="100010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0" name="Rechteck 229"/>
          <p:cNvSpPr/>
          <p:nvPr/>
        </p:nvSpPr>
        <p:spPr>
          <a:xfrm>
            <a:off x="135729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1" name="Rechteck 230"/>
          <p:cNvSpPr/>
          <p:nvPr/>
        </p:nvSpPr>
        <p:spPr>
          <a:xfrm>
            <a:off x="135729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Rechteck 231"/>
          <p:cNvSpPr/>
          <p:nvPr/>
        </p:nvSpPr>
        <p:spPr>
          <a:xfrm>
            <a:off x="171448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Rechteck 232"/>
          <p:cNvSpPr/>
          <p:nvPr/>
        </p:nvSpPr>
        <p:spPr>
          <a:xfrm>
            <a:off x="171448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Rechteck 233"/>
          <p:cNvSpPr/>
          <p:nvPr/>
        </p:nvSpPr>
        <p:spPr>
          <a:xfrm>
            <a:off x="207167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5" name="Rechteck 234"/>
          <p:cNvSpPr/>
          <p:nvPr/>
        </p:nvSpPr>
        <p:spPr>
          <a:xfrm>
            <a:off x="207167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6" name="Rechteck 235"/>
          <p:cNvSpPr/>
          <p:nvPr/>
        </p:nvSpPr>
        <p:spPr>
          <a:xfrm>
            <a:off x="242886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7" name="Rechteck 236"/>
          <p:cNvSpPr/>
          <p:nvPr/>
        </p:nvSpPr>
        <p:spPr>
          <a:xfrm>
            <a:off x="242886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8" name="Rechteck 237"/>
          <p:cNvSpPr/>
          <p:nvPr/>
        </p:nvSpPr>
        <p:spPr>
          <a:xfrm>
            <a:off x="278605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Rechteck 238"/>
          <p:cNvSpPr/>
          <p:nvPr/>
        </p:nvSpPr>
        <p:spPr>
          <a:xfrm>
            <a:off x="278605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Rechteck 239"/>
          <p:cNvSpPr/>
          <p:nvPr/>
        </p:nvSpPr>
        <p:spPr>
          <a:xfrm>
            <a:off x="314324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Rechteck 240"/>
          <p:cNvSpPr/>
          <p:nvPr/>
        </p:nvSpPr>
        <p:spPr>
          <a:xfrm>
            <a:off x="314324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Rechteck 241"/>
          <p:cNvSpPr/>
          <p:nvPr/>
        </p:nvSpPr>
        <p:spPr>
          <a:xfrm>
            <a:off x="350043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Rechteck 242"/>
          <p:cNvSpPr/>
          <p:nvPr/>
        </p:nvSpPr>
        <p:spPr>
          <a:xfrm>
            <a:off x="350043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Rechteck 243"/>
          <p:cNvSpPr/>
          <p:nvPr/>
        </p:nvSpPr>
        <p:spPr>
          <a:xfrm>
            <a:off x="385762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Rechteck 244"/>
          <p:cNvSpPr/>
          <p:nvPr/>
        </p:nvSpPr>
        <p:spPr>
          <a:xfrm>
            <a:off x="385762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6" name="Rechteck 245"/>
          <p:cNvSpPr/>
          <p:nvPr/>
        </p:nvSpPr>
        <p:spPr>
          <a:xfrm>
            <a:off x="421481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Rechteck 246"/>
          <p:cNvSpPr/>
          <p:nvPr/>
        </p:nvSpPr>
        <p:spPr>
          <a:xfrm>
            <a:off x="421481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8" name="Rechteck 247"/>
          <p:cNvSpPr/>
          <p:nvPr/>
        </p:nvSpPr>
        <p:spPr>
          <a:xfrm>
            <a:off x="457200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9" name="Rechteck 248"/>
          <p:cNvSpPr/>
          <p:nvPr/>
        </p:nvSpPr>
        <p:spPr>
          <a:xfrm>
            <a:off x="457200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0" name="Rechteck 249"/>
          <p:cNvSpPr/>
          <p:nvPr/>
        </p:nvSpPr>
        <p:spPr>
          <a:xfrm>
            <a:off x="492919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1" name="Rechteck 250"/>
          <p:cNvSpPr/>
          <p:nvPr/>
        </p:nvSpPr>
        <p:spPr>
          <a:xfrm>
            <a:off x="492919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2" name="Rechteck 251"/>
          <p:cNvSpPr/>
          <p:nvPr/>
        </p:nvSpPr>
        <p:spPr>
          <a:xfrm>
            <a:off x="528638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3" name="Rechteck 252"/>
          <p:cNvSpPr/>
          <p:nvPr/>
        </p:nvSpPr>
        <p:spPr>
          <a:xfrm>
            <a:off x="528638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4" name="Rechteck 253"/>
          <p:cNvSpPr/>
          <p:nvPr/>
        </p:nvSpPr>
        <p:spPr>
          <a:xfrm>
            <a:off x="564357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5" name="Rechteck 254"/>
          <p:cNvSpPr/>
          <p:nvPr/>
        </p:nvSpPr>
        <p:spPr>
          <a:xfrm>
            <a:off x="564357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6" name="Rechteck 255"/>
          <p:cNvSpPr/>
          <p:nvPr/>
        </p:nvSpPr>
        <p:spPr>
          <a:xfrm>
            <a:off x="600076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7" name="Rechteck 256"/>
          <p:cNvSpPr/>
          <p:nvPr/>
        </p:nvSpPr>
        <p:spPr>
          <a:xfrm>
            <a:off x="600076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8" name="Rechteck 257"/>
          <p:cNvSpPr/>
          <p:nvPr/>
        </p:nvSpPr>
        <p:spPr>
          <a:xfrm>
            <a:off x="635795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9" name="Rechteck 258"/>
          <p:cNvSpPr/>
          <p:nvPr/>
        </p:nvSpPr>
        <p:spPr>
          <a:xfrm>
            <a:off x="635795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0" name="Rechteck 259"/>
          <p:cNvSpPr/>
          <p:nvPr/>
        </p:nvSpPr>
        <p:spPr>
          <a:xfrm>
            <a:off x="100010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1" name="Rechteck 260"/>
          <p:cNvSpPr/>
          <p:nvPr/>
        </p:nvSpPr>
        <p:spPr>
          <a:xfrm>
            <a:off x="100010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2" name="Rechteck 261"/>
          <p:cNvSpPr/>
          <p:nvPr/>
        </p:nvSpPr>
        <p:spPr>
          <a:xfrm>
            <a:off x="135729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3" name="Rechteck 262"/>
          <p:cNvSpPr/>
          <p:nvPr/>
        </p:nvSpPr>
        <p:spPr>
          <a:xfrm>
            <a:off x="135729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4" name="Rechteck 263"/>
          <p:cNvSpPr/>
          <p:nvPr/>
        </p:nvSpPr>
        <p:spPr>
          <a:xfrm>
            <a:off x="171448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5" name="Rechteck 264"/>
          <p:cNvSpPr/>
          <p:nvPr/>
        </p:nvSpPr>
        <p:spPr>
          <a:xfrm>
            <a:off x="171448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6" name="Rechteck 265"/>
          <p:cNvSpPr/>
          <p:nvPr/>
        </p:nvSpPr>
        <p:spPr>
          <a:xfrm>
            <a:off x="207167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7" name="Rechteck 266"/>
          <p:cNvSpPr/>
          <p:nvPr/>
        </p:nvSpPr>
        <p:spPr>
          <a:xfrm>
            <a:off x="207167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8" name="Rechteck 267"/>
          <p:cNvSpPr/>
          <p:nvPr/>
        </p:nvSpPr>
        <p:spPr>
          <a:xfrm>
            <a:off x="242886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9" name="Rechteck 268"/>
          <p:cNvSpPr/>
          <p:nvPr/>
        </p:nvSpPr>
        <p:spPr>
          <a:xfrm>
            <a:off x="242886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0" name="Rechteck 269"/>
          <p:cNvSpPr/>
          <p:nvPr/>
        </p:nvSpPr>
        <p:spPr>
          <a:xfrm>
            <a:off x="278605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1" name="Rechteck 270"/>
          <p:cNvSpPr/>
          <p:nvPr/>
        </p:nvSpPr>
        <p:spPr>
          <a:xfrm>
            <a:off x="278605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2" name="Rechteck 271"/>
          <p:cNvSpPr/>
          <p:nvPr/>
        </p:nvSpPr>
        <p:spPr>
          <a:xfrm>
            <a:off x="314324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3" name="Rechteck 272"/>
          <p:cNvSpPr/>
          <p:nvPr/>
        </p:nvSpPr>
        <p:spPr>
          <a:xfrm>
            <a:off x="314324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4" name="Rechteck 273"/>
          <p:cNvSpPr/>
          <p:nvPr/>
        </p:nvSpPr>
        <p:spPr>
          <a:xfrm>
            <a:off x="350043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5" name="Rechteck 274"/>
          <p:cNvSpPr/>
          <p:nvPr/>
        </p:nvSpPr>
        <p:spPr>
          <a:xfrm>
            <a:off x="350043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6" name="Rechteck 275"/>
          <p:cNvSpPr/>
          <p:nvPr/>
        </p:nvSpPr>
        <p:spPr>
          <a:xfrm>
            <a:off x="385762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7" name="Rechteck 276"/>
          <p:cNvSpPr/>
          <p:nvPr/>
        </p:nvSpPr>
        <p:spPr>
          <a:xfrm>
            <a:off x="385762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8" name="Rechteck 277"/>
          <p:cNvSpPr/>
          <p:nvPr/>
        </p:nvSpPr>
        <p:spPr>
          <a:xfrm>
            <a:off x="421481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9" name="Rechteck 278"/>
          <p:cNvSpPr/>
          <p:nvPr/>
        </p:nvSpPr>
        <p:spPr>
          <a:xfrm>
            <a:off x="421481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0" name="Rechteck 279"/>
          <p:cNvSpPr/>
          <p:nvPr/>
        </p:nvSpPr>
        <p:spPr>
          <a:xfrm>
            <a:off x="457200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Rechteck 280"/>
          <p:cNvSpPr/>
          <p:nvPr/>
        </p:nvSpPr>
        <p:spPr>
          <a:xfrm>
            <a:off x="457200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2" name="Rechteck 281"/>
          <p:cNvSpPr/>
          <p:nvPr/>
        </p:nvSpPr>
        <p:spPr>
          <a:xfrm>
            <a:off x="492919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3" name="Rechteck 282"/>
          <p:cNvSpPr/>
          <p:nvPr/>
        </p:nvSpPr>
        <p:spPr>
          <a:xfrm>
            <a:off x="492919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4" name="Rechteck 283"/>
          <p:cNvSpPr/>
          <p:nvPr/>
        </p:nvSpPr>
        <p:spPr>
          <a:xfrm>
            <a:off x="528638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5" name="Rechteck 284"/>
          <p:cNvSpPr/>
          <p:nvPr/>
        </p:nvSpPr>
        <p:spPr>
          <a:xfrm>
            <a:off x="528638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Rechteck 285"/>
          <p:cNvSpPr/>
          <p:nvPr/>
        </p:nvSpPr>
        <p:spPr>
          <a:xfrm>
            <a:off x="564357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7" name="Rechteck 286"/>
          <p:cNvSpPr/>
          <p:nvPr/>
        </p:nvSpPr>
        <p:spPr>
          <a:xfrm>
            <a:off x="564357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8" name="Rechteck 287"/>
          <p:cNvSpPr/>
          <p:nvPr/>
        </p:nvSpPr>
        <p:spPr>
          <a:xfrm>
            <a:off x="600076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9" name="Rechteck 288"/>
          <p:cNvSpPr/>
          <p:nvPr/>
        </p:nvSpPr>
        <p:spPr>
          <a:xfrm>
            <a:off x="600076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0" name="Rechteck 289"/>
          <p:cNvSpPr/>
          <p:nvPr/>
        </p:nvSpPr>
        <p:spPr>
          <a:xfrm>
            <a:off x="635795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Rechteck 290"/>
          <p:cNvSpPr/>
          <p:nvPr/>
        </p:nvSpPr>
        <p:spPr>
          <a:xfrm>
            <a:off x="635795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2" name="Rechteck 291"/>
          <p:cNvSpPr/>
          <p:nvPr/>
        </p:nvSpPr>
        <p:spPr>
          <a:xfrm>
            <a:off x="100010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3" name="Rechteck 292"/>
          <p:cNvSpPr/>
          <p:nvPr/>
        </p:nvSpPr>
        <p:spPr>
          <a:xfrm>
            <a:off x="100010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4" name="Rechteck 293"/>
          <p:cNvSpPr/>
          <p:nvPr/>
        </p:nvSpPr>
        <p:spPr>
          <a:xfrm>
            <a:off x="135729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5" name="Rechteck 294"/>
          <p:cNvSpPr/>
          <p:nvPr/>
        </p:nvSpPr>
        <p:spPr>
          <a:xfrm>
            <a:off x="135729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6" name="Rechteck 295"/>
          <p:cNvSpPr/>
          <p:nvPr/>
        </p:nvSpPr>
        <p:spPr>
          <a:xfrm>
            <a:off x="171448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7" name="Rechteck 296"/>
          <p:cNvSpPr/>
          <p:nvPr/>
        </p:nvSpPr>
        <p:spPr>
          <a:xfrm>
            <a:off x="171448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8" name="Rechteck 297"/>
          <p:cNvSpPr/>
          <p:nvPr/>
        </p:nvSpPr>
        <p:spPr>
          <a:xfrm>
            <a:off x="207167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Rechteck 298"/>
          <p:cNvSpPr/>
          <p:nvPr/>
        </p:nvSpPr>
        <p:spPr>
          <a:xfrm>
            <a:off x="207167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0" name="Rechteck 299"/>
          <p:cNvSpPr/>
          <p:nvPr/>
        </p:nvSpPr>
        <p:spPr>
          <a:xfrm>
            <a:off x="242886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1" name="Rechteck 300"/>
          <p:cNvSpPr/>
          <p:nvPr/>
        </p:nvSpPr>
        <p:spPr>
          <a:xfrm>
            <a:off x="242886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2" name="Rechteck 301"/>
          <p:cNvSpPr/>
          <p:nvPr/>
        </p:nvSpPr>
        <p:spPr>
          <a:xfrm>
            <a:off x="278605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3" name="Rechteck 302"/>
          <p:cNvSpPr/>
          <p:nvPr/>
        </p:nvSpPr>
        <p:spPr>
          <a:xfrm>
            <a:off x="278605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4" name="Rechteck 303"/>
          <p:cNvSpPr/>
          <p:nvPr/>
        </p:nvSpPr>
        <p:spPr>
          <a:xfrm>
            <a:off x="314324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5" name="Rechteck 304"/>
          <p:cNvSpPr/>
          <p:nvPr/>
        </p:nvSpPr>
        <p:spPr>
          <a:xfrm>
            <a:off x="314324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6" name="Rechteck 305"/>
          <p:cNvSpPr/>
          <p:nvPr/>
        </p:nvSpPr>
        <p:spPr>
          <a:xfrm>
            <a:off x="350043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7" name="Rechteck 306"/>
          <p:cNvSpPr/>
          <p:nvPr/>
        </p:nvSpPr>
        <p:spPr>
          <a:xfrm>
            <a:off x="350043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8" name="Rechteck 307"/>
          <p:cNvSpPr/>
          <p:nvPr/>
        </p:nvSpPr>
        <p:spPr>
          <a:xfrm>
            <a:off x="385762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9" name="Rechteck 308"/>
          <p:cNvSpPr/>
          <p:nvPr/>
        </p:nvSpPr>
        <p:spPr>
          <a:xfrm>
            <a:off x="385762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0" name="Rechteck 309"/>
          <p:cNvSpPr/>
          <p:nvPr/>
        </p:nvSpPr>
        <p:spPr>
          <a:xfrm>
            <a:off x="421481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1" name="Rechteck 310"/>
          <p:cNvSpPr/>
          <p:nvPr/>
        </p:nvSpPr>
        <p:spPr>
          <a:xfrm>
            <a:off x="421481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2" name="Rechteck 311"/>
          <p:cNvSpPr/>
          <p:nvPr/>
        </p:nvSpPr>
        <p:spPr>
          <a:xfrm>
            <a:off x="457200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3" name="Rechteck 312"/>
          <p:cNvSpPr/>
          <p:nvPr/>
        </p:nvSpPr>
        <p:spPr>
          <a:xfrm>
            <a:off x="457200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4" name="Rechteck 313"/>
          <p:cNvSpPr/>
          <p:nvPr/>
        </p:nvSpPr>
        <p:spPr>
          <a:xfrm>
            <a:off x="492919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5" name="Rechteck 314"/>
          <p:cNvSpPr/>
          <p:nvPr/>
        </p:nvSpPr>
        <p:spPr>
          <a:xfrm>
            <a:off x="492919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6" name="Rechteck 315"/>
          <p:cNvSpPr/>
          <p:nvPr/>
        </p:nvSpPr>
        <p:spPr>
          <a:xfrm>
            <a:off x="528638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7" name="Rechteck 316"/>
          <p:cNvSpPr/>
          <p:nvPr/>
        </p:nvSpPr>
        <p:spPr>
          <a:xfrm>
            <a:off x="528638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8" name="Rechteck 317"/>
          <p:cNvSpPr/>
          <p:nvPr/>
        </p:nvSpPr>
        <p:spPr>
          <a:xfrm>
            <a:off x="564357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9" name="Rechteck 318"/>
          <p:cNvSpPr/>
          <p:nvPr/>
        </p:nvSpPr>
        <p:spPr>
          <a:xfrm>
            <a:off x="564357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0" name="Rechteck 319"/>
          <p:cNvSpPr/>
          <p:nvPr/>
        </p:nvSpPr>
        <p:spPr>
          <a:xfrm>
            <a:off x="600076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1" name="Rechteck 320"/>
          <p:cNvSpPr/>
          <p:nvPr/>
        </p:nvSpPr>
        <p:spPr>
          <a:xfrm>
            <a:off x="600076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2" name="Rechteck 321"/>
          <p:cNvSpPr/>
          <p:nvPr/>
        </p:nvSpPr>
        <p:spPr>
          <a:xfrm>
            <a:off x="635795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3" name="Rechteck 322"/>
          <p:cNvSpPr/>
          <p:nvPr/>
        </p:nvSpPr>
        <p:spPr>
          <a:xfrm>
            <a:off x="635795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4" name="Rechteck 323"/>
          <p:cNvSpPr/>
          <p:nvPr/>
        </p:nvSpPr>
        <p:spPr>
          <a:xfrm>
            <a:off x="100010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5" name="Rechteck 324"/>
          <p:cNvSpPr/>
          <p:nvPr/>
        </p:nvSpPr>
        <p:spPr>
          <a:xfrm>
            <a:off x="100010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6" name="Rechteck 325"/>
          <p:cNvSpPr/>
          <p:nvPr/>
        </p:nvSpPr>
        <p:spPr>
          <a:xfrm>
            <a:off x="135729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7" name="Rechteck 326"/>
          <p:cNvSpPr/>
          <p:nvPr/>
        </p:nvSpPr>
        <p:spPr>
          <a:xfrm>
            <a:off x="135729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8" name="Rechteck 327"/>
          <p:cNvSpPr/>
          <p:nvPr/>
        </p:nvSpPr>
        <p:spPr>
          <a:xfrm>
            <a:off x="171448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9" name="Rechteck 328"/>
          <p:cNvSpPr/>
          <p:nvPr/>
        </p:nvSpPr>
        <p:spPr>
          <a:xfrm>
            <a:off x="171448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0" name="Rechteck 329"/>
          <p:cNvSpPr/>
          <p:nvPr/>
        </p:nvSpPr>
        <p:spPr>
          <a:xfrm>
            <a:off x="207167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1" name="Rechteck 330"/>
          <p:cNvSpPr/>
          <p:nvPr/>
        </p:nvSpPr>
        <p:spPr>
          <a:xfrm>
            <a:off x="207167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2" name="Rechteck 331"/>
          <p:cNvSpPr/>
          <p:nvPr/>
        </p:nvSpPr>
        <p:spPr>
          <a:xfrm>
            <a:off x="242886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3" name="Rechteck 332"/>
          <p:cNvSpPr/>
          <p:nvPr/>
        </p:nvSpPr>
        <p:spPr>
          <a:xfrm>
            <a:off x="242886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4" name="Rechteck 333"/>
          <p:cNvSpPr/>
          <p:nvPr/>
        </p:nvSpPr>
        <p:spPr>
          <a:xfrm>
            <a:off x="278605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5" name="Rechteck 334"/>
          <p:cNvSpPr/>
          <p:nvPr/>
        </p:nvSpPr>
        <p:spPr>
          <a:xfrm>
            <a:off x="278605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6" name="Rechteck 335"/>
          <p:cNvSpPr/>
          <p:nvPr/>
        </p:nvSpPr>
        <p:spPr>
          <a:xfrm>
            <a:off x="314324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7" name="Rechteck 336"/>
          <p:cNvSpPr/>
          <p:nvPr/>
        </p:nvSpPr>
        <p:spPr>
          <a:xfrm>
            <a:off x="314324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8" name="Rechteck 337"/>
          <p:cNvSpPr/>
          <p:nvPr/>
        </p:nvSpPr>
        <p:spPr>
          <a:xfrm>
            <a:off x="350043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9" name="Rechteck 338"/>
          <p:cNvSpPr/>
          <p:nvPr/>
        </p:nvSpPr>
        <p:spPr>
          <a:xfrm>
            <a:off x="350043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0" name="Rechteck 339"/>
          <p:cNvSpPr/>
          <p:nvPr/>
        </p:nvSpPr>
        <p:spPr>
          <a:xfrm>
            <a:off x="385762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1" name="Rechteck 340"/>
          <p:cNvSpPr/>
          <p:nvPr/>
        </p:nvSpPr>
        <p:spPr>
          <a:xfrm>
            <a:off x="385762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2" name="Rechteck 341"/>
          <p:cNvSpPr/>
          <p:nvPr/>
        </p:nvSpPr>
        <p:spPr>
          <a:xfrm>
            <a:off x="421481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3" name="Rechteck 342"/>
          <p:cNvSpPr/>
          <p:nvPr/>
        </p:nvSpPr>
        <p:spPr>
          <a:xfrm>
            <a:off x="421481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4" name="Rechteck 343"/>
          <p:cNvSpPr/>
          <p:nvPr/>
        </p:nvSpPr>
        <p:spPr>
          <a:xfrm>
            <a:off x="457200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5" name="Rechteck 344"/>
          <p:cNvSpPr/>
          <p:nvPr/>
        </p:nvSpPr>
        <p:spPr>
          <a:xfrm>
            <a:off x="457200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6" name="Rechteck 345"/>
          <p:cNvSpPr/>
          <p:nvPr/>
        </p:nvSpPr>
        <p:spPr>
          <a:xfrm>
            <a:off x="492919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7" name="Rechteck 346"/>
          <p:cNvSpPr/>
          <p:nvPr/>
        </p:nvSpPr>
        <p:spPr>
          <a:xfrm>
            <a:off x="492919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8" name="Rechteck 347"/>
          <p:cNvSpPr/>
          <p:nvPr/>
        </p:nvSpPr>
        <p:spPr>
          <a:xfrm>
            <a:off x="528638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9" name="Rechteck 348"/>
          <p:cNvSpPr/>
          <p:nvPr/>
        </p:nvSpPr>
        <p:spPr>
          <a:xfrm>
            <a:off x="528638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0" name="Rechteck 349"/>
          <p:cNvSpPr/>
          <p:nvPr/>
        </p:nvSpPr>
        <p:spPr>
          <a:xfrm>
            <a:off x="564357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1" name="Rechteck 350"/>
          <p:cNvSpPr/>
          <p:nvPr/>
        </p:nvSpPr>
        <p:spPr>
          <a:xfrm>
            <a:off x="564357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2" name="Rechteck 351"/>
          <p:cNvSpPr/>
          <p:nvPr/>
        </p:nvSpPr>
        <p:spPr>
          <a:xfrm>
            <a:off x="600076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3" name="Rechteck 352"/>
          <p:cNvSpPr/>
          <p:nvPr/>
        </p:nvSpPr>
        <p:spPr>
          <a:xfrm>
            <a:off x="600076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4" name="Rechteck 353"/>
          <p:cNvSpPr/>
          <p:nvPr/>
        </p:nvSpPr>
        <p:spPr>
          <a:xfrm>
            <a:off x="635795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5" name="Rechteck 354"/>
          <p:cNvSpPr/>
          <p:nvPr/>
        </p:nvSpPr>
        <p:spPr>
          <a:xfrm>
            <a:off x="635795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6" name="Rechteck 355"/>
          <p:cNvSpPr/>
          <p:nvPr/>
        </p:nvSpPr>
        <p:spPr>
          <a:xfrm>
            <a:off x="100010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7" name="Rechteck 356"/>
          <p:cNvSpPr/>
          <p:nvPr/>
        </p:nvSpPr>
        <p:spPr>
          <a:xfrm>
            <a:off x="100010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8" name="Rechteck 357"/>
          <p:cNvSpPr/>
          <p:nvPr/>
        </p:nvSpPr>
        <p:spPr>
          <a:xfrm>
            <a:off x="135729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9" name="Rechteck 358"/>
          <p:cNvSpPr/>
          <p:nvPr/>
        </p:nvSpPr>
        <p:spPr>
          <a:xfrm>
            <a:off x="135729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0" name="Rechteck 359"/>
          <p:cNvSpPr/>
          <p:nvPr/>
        </p:nvSpPr>
        <p:spPr>
          <a:xfrm>
            <a:off x="171448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1" name="Rechteck 360"/>
          <p:cNvSpPr/>
          <p:nvPr/>
        </p:nvSpPr>
        <p:spPr>
          <a:xfrm>
            <a:off x="171448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2" name="Rechteck 361"/>
          <p:cNvSpPr/>
          <p:nvPr/>
        </p:nvSpPr>
        <p:spPr>
          <a:xfrm>
            <a:off x="207167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3" name="Rechteck 362"/>
          <p:cNvSpPr/>
          <p:nvPr/>
        </p:nvSpPr>
        <p:spPr>
          <a:xfrm>
            <a:off x="207167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4" name="Rechteck 363"/>
          <p:cNvSpPr/>
          <p:nvPr/>
        </p:nvSpPr>
        <p:spPr>
          <a:xfrm>
            <a:off x="242886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5" name="Rechteck 364"/>
          <p:cNvSpPr/>
          <p:nvPr/>
        </p:nvSpPr>
        <p:spPr>
          <a:xfrm>
            <a:off x="242886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6" name="Rechteck 365"/>
          <p:cNvSpPr/>
          <p:nvPr/>
        </p:nvSpPr>
        <p:spPr>
          <a:xfrm>
            <a:off x="278605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7" name="Rechteck 366"/>
          <p:cNvSpPr/>
          <p:nvPr/>
        </p:nvSpPr>
        <p:spPr>
          <a:xfrm>
            <a:off x="278605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8" name="Rechteck 367"/>
          <p:cNvSpPr/>
          <p:nvPr/>
        </p:nvSpPr>
        <p:spPr>
          <a:xfrm>
            <a:off x="314324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9" name="Rechteck 368"/>
          <p:cNvSpPr/>
          <p:nvPr/>
        </p:nvSpPr>
        <p:spPr>
          <a:xfrm>
            <a:off x="314324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0" name="Rechteck 369"/>
          <p:cNvSpPr/>
          <p:nvPr/>
        </p:nvSpPr>
        <p:spPr>
          <a:xfrm>
            <a:off x="350043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1" name="Rechteck 370"/>
          <p:cNvSpPr/>
          <p:nvPr/>
        </p:nvSpPr>
        <p:spPr>
          <a:xfrm>
            <a:off x="350043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2" name="Rechteck 371"/>
          <p:cNvSpPr/>
          <p:nvPr/>
        </p:nvSpPr>
        <p:spPr>
          <a:xfrm>
            <a:off x="385762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3" name="Rechteck 372"/>
          <p:cNvSpPr/>
          <p:nvPr/>
        </p:nvSpPr>
        <p:spPr>
          <a:xfrm>
            <a:off x="385762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4" name="Rechteck 373"/>
          <p:cNvSpPr/>
          <p:nvPr/>
        </p:nvSpPr>
        <p:spPr>
          <a:xfrm>
            <a:off x="421481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5" name="Rechteck 374"/>
          <p:cNvSpPr/>
          <p:nvPr/>
        </p:nvSpPr>
        <p:spPr>
          <a:xfrm>
            <a:off x="421481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6" name="Rechteck 375"/>
          <p:cNvSpPr/>
          <p:nvPr/>
        </p:nvSpPr>
        <p:spPr>
          <a:xfrm>
            <a:off x="457200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7" name="Rechteck 376"/>
          <p:cNvSpPr/>
          <p:nvPr/>
        </p:nvSpPr>
        <p:spPr>
          <a:xfrm>
            <a:off x="457200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8" name="Rechteck 377"/>
          <p:cNvSpPr/>
          <p:nvPr/>
        </p:nvSpPr>
        <p:spPr>
          <a:xfrm>
            <a:off x="492919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9" name="Rechteck 378"/>
          <p:cNvSpPr/>
          <p:nvPr/>
        </p:nvSpPr>
        <p:spPr>
          <a:xfrm>
            <a:off x="492919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0" name="Rechteck 379"/>
          <p:cNvSpPr/>
          <p:nvPr/>
        </p:nvSpPr>
        <p:spPr>
          <a:xfrm>
            <a:off x="528638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1" name="Rechteck 380"/>
          <p:cNvSpPr/>
          <p:nvPr/>
        </p:nvSpPr>
        <p:spPr>
          <a:xfrm>
            <a:off x="528638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2" name="Rechteck 381"/>
          <p:cNvSpPr/>
          <p:nvPr/>
        </p:nvSpPr>
        <p:spPr>
          <a:xfrm>
            <a:off x="564357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3" name="Rechteck 382"/>
          <p:cNvSpPr/>
          <p:nvPr/>
        </p:nvSpPr>
        <p:spPr>
          <a:xfrm>
            <a:off x="564357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4" name="Rechteck 383"/>
          <p:cNvSpPr/>
          <p:nvPr/>
        </p:nvSpPr>
        <p:spPr>
          <a:xfrm>
            <a:off x="600076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5" name="Rechteck 384"/>
          <p:cNvSpPr/>
          <p:nvPr/>
        </p:nvSpPr>
        <p:spPr>
          <a:xfrm>
            <a:off x="600076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6" name="Rechteck 385"/>
          <p:cNvSpPr/>
          <p:nvPr/>
        </p:nvSpPr>
        <p:spPr>
          <a:xfrm>
            <a:off x="635795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7" name="Rechteck 386"/>
          <p:cNvSpPr/>
          <p:nvPr/>
        </p:nvSpPr>
        <p:spPr>
          <a:xfrm>
            <a:off x="635795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9" name="Gerade Verbindung 388"/>
          <p:cNvCxnSpPr>
            <a:stCxn id="356" idx="1"/>
            <a:endCxn id="163" idx="3"/>
          </p:cNvCxnSpPr>
          <p:nvPr/>
        </p:nvCxnSpPr>
        <p:spPr>
          <a:xfrm rot="10800000" flipH="1">
            <a:off x="1000100" y="1035827"/>
            <a:ext cx="5715040" cy="464347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Ellipse 391"/>
          <p:cNvSpPr/>
          <p:nvPr/>
        </p:nvSpPr>
        <p:spPr>
          <a:xfrm>
            <a:off x="1695652" y="4860485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</a:t>
            </a:r>
            <a:endParaRPr lang="de-DE" dirty="0"/>
          </a:p>
        </p:txBody>
      </p:sp>
      <p:sp>
        <p:nvSpPr>
          <p:cNvPr id="393" name="Ellipse 392"/>
          <p:cNvSpPr/>
          <p:nvPr/>
        </p:nvSpPr>
        <p:spPr>
          <a:xfrm>
            <a:off x="6005632" y="1348181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</a:t>
            </a:r>
            <a:endParaRPr lang="de-DE" dirty="0"/>
          </a:p>
        </p:txBody>
      </p:sp>
      <p:sp>
        <p:nvSpPr>
          <p:cNvPr id="394" name="Textfeld 393"/>
          <p:cNvSpPr txBox="1"/>
          <p:nvPr/>
        </p:nvSpPr>
        <p:spPr>
          <a:xfrm>
            <a:off x="6786578" y="4824919"/>
            <a:ext cx="178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last sample </a:t>
            </a:r>
            <a:r>
              <a:rPr lang="de-DE" dirty="0" err="1" smtClean="0"/>
              <a:t>point</a:t>
            </a:r>
            <a:endParaRPr lang="de-DE" dirty="0"/>
          </a:p>
        </p:txBody>
      </p:sp>
      <p:sp>
        <p:nvSpPr>
          <p:cNvPr id="395" name="Textfeld 394"/>
          <p:cNvSpPr txBox="1"/>
          <p:nvPr/>
        </p:nvSpPr>
        <p:spPr>
          <a:xfrm>
            <a:off x="6858016" y="1303506"/>
            <a:ext cx="2147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current</a:t>
            </a:r>
            <a:r>
              <a:rPr lang="de-DE" dirty="0" smtClean="0"/>
              <a:t> sample </a:t>
            </a:r>
            <a:r>
              <a:rPr lang="de-DE" dirty="0" err="1" smtClean="0"/>
              <a:t>point</a:t>
            </a:r>
            <a:endParaRPr lang="de-DE" dirty="0"/>
          </a:p>
        </p:txBody>
      </p:sp>
      <p:sp>
        <p:nvSpPr>
          <p:cNvPr id="402" name="Textfeld 401"/>
          <p:cNvSpPr txBox="1"/>
          <p:nvPr/>
        </p:nvSpPr>
        <p:spPr>
          <a:xfrm>
            <a:off x="6786578" y="4071942"/>
            <a:ext cx="1130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isosurface</a:t>
            </a:r>
            <a:endParaRPr lang="de-DE" dirty="0"/>
          </a:p>
        </p:txBody>
      </p:sp>
      <p:sp>
        <p:nvSpPr>
          <p:cNvPr id="404" name="Freihandform 403"/>
          <p:cNvSpPr/>
          <p:nvPr/>
        </p:nvSpPr>
        <p:spPr>
          <a:xfrm>
            <a:off x="3220278" y="506896"/>
            <a:ext cx="3498574" cy="3707922"/>
          </a:xfrm>
          <a:custGeom>
            <a:avLst/>
            <a:gdLst>
              <a:gd name="connsiteX0" fmla="*/ 0 w 3498574"/>
              <a:gd name="connsiteY0" fmla="*/ 0 h 3438939"/>
              <a:gd name="connsiteX1" fmla="*/ 397565 w 3498574"/>
              <a:gd name="connsiteY1" fmla="*/ 1371600 h 3438939"/>
              <a:gd name="connsiteX2" fmla="*/ 1143000 w 3498574"/>
              <a:gd name="connsiteY2" fmla="*/ 2295939 h 3438939"/>
              <a:gd name="connsiteX3" fmla="*/ 2156792 w 3498574"/>
              <a:gd name="connsiteY3" fmla="*/ 2971800 h 3438939"/>
              <a:gd name="connsiteX4" fmla="*/ 3498574 w 3498574"/>
              <a:gd name="connsiteY4" fmla="*/ 3438939 h 343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8574" h="3438939">
                <a:moveTo>
                  <a:pt x="0" y="0"/>
                </a:moveTo>
                <a:cubicBezTo>
                  <a:pt x="103532" y="494472"/>
                  <a:pt x="207065" y="988944"/>
                  <a:pt x="397565" y="1371600"/>
                </a:cubicBezTo>
                <a:cubicBezTo>
                  <a:pt x="588065" y="1754256"/>
                  <a:pt x="849796" y="2029239"/>
                  <a:pt x="1143000" y="2295939"/>
                </a:cubicBezTo>
                <a:cubicBezTo>
                  <a:pt x="1436205" y="2562639"/>
                  <a:pt x="1764196" y="2781300"/>
                  <a:pt x="2156792" y="2971800"/>
                </a:cubicBezTo>
                <a:cubicBezTo>
                  <a:pt x="2549388" y="3162300"/>
                  <a:pt x="3286539" y="3387587"/>
                  <a:pt x="3498574" y="3438939"/>
                </a:cubicBezTo>
              </a:path>
            </a:pathLst>
          </a:cu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5" name="Ellipse 404"/>
          <p:cNvSpPr/>
          <p:nvPr/>
        </p:nvSpPr>
        <p:spPr>
          <a:xfrm>
            <a:off x="3808527" y="3174938"/>
            <a:ext cx="246638" cy="2379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409" name="Ellipse 408"/>
          <p:cNvSpPr/>
          <p:nvPr/>
        </p:nvSpPr>
        <p:spPr>
          <a:xfrm>
            <a:off x="5024210" y="2194692"/>
            <a:ext cx="246638" cy="2379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410" name="Ellipse 409"/>
          <p:cNvSpPr/>
          <p:nvPr/>
        </p:nvSpPr>
        <p:spPr>
          <a:xfrm>
            <a:off x="4447138" y="2640081"/>
            <a:ext cx="246638" cy="2379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411" name="Pfeil nach rechts 410"/>
          <p:cNvSpPr/>
          <p:nvPr/>
        </p:nvSpPr>
        <p:spPr>
          <a:xfrm rot="19323640">
            <a:off x="3760647" y="2926372"/>
            <a:ext cx="357190" cy="21431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4" name="Pfeil nach rechts 413"/>
          <p:cNvSpPr/>
          <p:nvPr/>
        </p:nvSpPr>
        <p:spPr>
          <a:xfrm rot="8514108">
            <a:off x="4684000" y="2180586"/>
            <a:ext cx="357190" cy="21431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5" name="Rechteck 414"/>
          <p:cNvSpPr/>
          <p:nvPr/>
        </p:nvSpPr>
        <p:spPr>
          <a:xfrm rot="19102672">
            <a:off x="4379394" y="2552303"/>
            <a:ext cx="71438" cy="1133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6" name="Textfeld 415"/>
          <p:cNvSpPr txBox="1"/>
          <p:nvPr/>
        </p:nvSpPr>
        <p:spPr>
          <a:xfrm>
            <a:off x="6858016" y="2000240"/>
            <a:ext cx="1557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refinement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sample </a:t>
            </a:r>
            <a:r>
              <a:rPr lang="de-DE" dirty="0" err="1" smtClean="0"/>
              <a:t>points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419" name="Ellipse 418"/>
          <p:cNvSpPr/>
          <p:nvPr/>
        </p:nvSpPr>
        <p:spPr>
          <a:xfrm>
            <a:off x="6929454" y="2643182"/>
            <a:ext cx="246638" cy="2379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420" name="Textfeld 419"/>
          <p:cNvSpPr txBox="1"/>
          <p:nvPr/>
        </p:nvSpPr>
        <p:spPr>
          <a:xfrm>
            <a:off x="7215206" y="2571744"/>
            <a:ext cx="125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halfway</a:t>
            </a:r>
            <a:r>
              <a:rPr lang="de-DE" dirty="0" smtClean="0"/>
              <a:t> L-C</a:t>
            </a:r>
            <a:endParaRPr lang="de-DE" dirty="0"/>
          </a:p>
        </p:txBody>
      </p:sp>
      <p:sp>
        <p:nvSpPr>
          <p:cNvPr id="421" name="Ellipse 420"/>
          <p:cNvSpPr/>
          <p:nvPr/>
        </p:nvSpPr>
        <p:spPr>
          <a:xfrm>
            <a:off x="6929454" y="3071810"/>
            <a:ext cx="246638" cy="2379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422" name="Textfeld 421"/>
          <p:cNvSpPr txBox="1"/>
          <p:nvPr/>
        </p:nvSpPr>
        <p:spPr>
          <a:xfrm>
            <a:off x="7215206" y="3000372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halfway</a:t>
            </a:r>
            <a:r>
              <a:rPr lang="de-DE" dirty="0" smtClean="0"/>
              <a:t> 1-C</a:t>
            </a:r>
            <a:endParaRPr lang="de-DE" dirty="0"/>
          </a:p>
        </p:txBody>
      </p:sp>
      <p:sp>
        <p:nvSpPr>
          <p:cNvPr id="423" name="Ellipse 422"/>
          <p:cNvSpPr/>
          <p:nvPr/>
        </p:nvSpPr>
        <p:spPr>
          <a:xfrm>
            <a:off x="6929454" y="3500438"/>
            <a:ext cx="246638" cy="2379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424" name="Textfeld 423"/>
          <p:cNvSpPr txBox="1"/>
          <p:nvPr/>
        </p:nvSpPr>
        <p:spPr>
          <a:xfrm>
            <a:off x="7215206" y="3429000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halfway</a:t>
            </a:r>
            <a:r>
              <a:rPr lang="de-DE" dirty="0" smtClean="0"/>
              <a:t> 1-2</a:t>
            </a:r>
            <a:endParaRPr lang="de-D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ruppieren 395"/>
          <p:cNvGrpSpPr/>
          <p:nvPr/>
        </p:nvGrpSpPr>
        <p:grpSpPr>
          <a:xfrm>
            <a:off x="-714412" y="785794"/>
            <a:ext cx="4071966" cy="3929090"/>
            <a:chOff x="-714412" y="428604"/>
            <a:chExt cx="4071966" cy="3929090"/>
          </a:xfrm>
        </p:grpSpPr>
        <p:grpSp>
          <p:nvGrpSpPr>
            <p:cNvPr id="143" name="Gruppieren 142"/>
            <p:cNvGrpSpPr/>
            <p:nvPr/>
          </p:nvGrpSpPr>
          <p:grpSpPr>
            <a:xfrm>
              <a:off x="500034" y="428604"/>
              <a:ext cx="2857520" cy="2857520"/>
              <a:chOff x="1214414" y="1214422"/>
              <a:chExt cx="2857520" cy="2857520"/>
            </a:xfrm>
          </p:grpSpPr>
          <p:sp>
            <p:nvSpPr>
              <p:cNvPr id="71" name="Rechteck 70"/>
              <p:cNvSpPr/>
              <p:nvPr/>
            </p:nvSpPr>
            <p:spPr>
              <a:xfrm>
                <a:off x="1214414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Rechteck 73"/>
              <p:cNvSpPr/>
              <p:nvPr/>
            </p:nvSpPr>
            <p:spPr>
              <a:xfrm>
                <a:off x="1214414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" name="Rechteck 74"/>
              <p:cNvSpPr/>
              <p:nvPr/>
            </p:nvSpPr>
            <p:spPr>
              <a:xfrm>
                <a:off x="1785918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Rechteck 75"/>
              <p:cNvSpPr/>
              <p:nvPr/>
            </p:nvSpPr>
            <p:spPr>
              <a:xfrm>
                <a:off x="2357422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" name="Rechteck 76"/>
              <p:cNvSpPr/>
              <p:nvPr/>
            </p:nvSpPr>
            <p:spPr>
              <a:xfrm>
                <a:off x="2928926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" name="Rechteck 77"/>
              <p:cNvSpPr/>
              <p:nvPr/>
            </p:nvSpPr>
            <p:spPr>
              <a:xfrm>
                <a:off x="3500430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" name="Rechteck 78"/>
              <p:cNvSpPr/>
              <p:nvPr/>
            </p:nvSpPr>
            <p:spPr>
              <a:xfrm>
                <a:off x="1785918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Rechteck 80"/>
              <p:cNvSpPr/>
              <p:nvPr/>
            </p:nvSpPr>
            <p:spPr>
              <a:xfrm>
                <a:off x="2357422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Rechteck 82"/>
              <p:cNvSpPr/>
              <p:nvPr/>
            </p:nvSpPr>
            <p:spPr>
              <a:xfrm>
                <a:off x="2928926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" name="Rechteck 84"/>
              <p:cNvSpPr/>
              <p:nvPr/>
            </p:nvSpPr>
            <p:spPr>
              <a:xfrm>
                <a:off x="3500430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" name="Rechteck 86"/>
              <p:cNvSpPr/>
              <p:nvPr/>
            </p:nvSpPr>
            <p:spPr>
              <a:xfrm>
                <a:off x="1214414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Rechteck 87"/>
              <p:cNvSpPr/>
              <p:nvPr/>
            </p:nvSpPr>
            <p:spPr>
              <a:xfrm>
                <a:off x="1785918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Rechteck 88"/>
              <p:cNvSpPr/>
              <p:nvPr/>
            </p:nvSpPr>
            <p:spPr>
              <a:xfrm>
                <a:off x="2357422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Rechteck 89"/>
              <p:cNvSpPr/>
              <p:nvPr/>
            </p:nvSpPr>
            <p:spPr>
              <a:xfrm>
                <a:off x="2928926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" name="Rechteck 90"/>
              <p:cNvSpPr/>
              <p:nvPr/>
            </p:nvSpPr>
            <p:spPr>
              <a:xfrm>
                <a:off x="3500430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" name="Rechteck 91"/>
              <p:cNvSpPr/>
              <p:nvPr/>
            </p:nvSpPr>
            <p:spPr>
              <a:xfrm>
                <a:off x="1214414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" name="Rechteck 92"/>
              <p:cNvSpPr/>
              <p:nvPr/>
            </p:nvSpPr>
            <p:spPr>
              <a:xfrm>
                <a:off x="1785918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4" name="Rechteck 93"/>
              <p:cNvSpPr/>
              <p:nvPr/>
            </p:nvSpPr>
            <p:spPr>
              <a:xfrm>
                <a:off x="2357422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Rechteck 94"/>
              <p:cNvSpPr/>
              <p:nvPr/>
            </p:nvSpPr>
            <p:spPr>
              <a:xfrm>
                <a:off x="2928926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" name="Rechteck 95"/>
              <p:cNvSpPr/>
              <p:nvPr/>
            </p:nvSpPr>
            <p:spPr>
              <a:xfrm>
                <a:off x="3500430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" name="Rechteck 96"/>
              <p:cNvSpPr/>
              <p:nvPr/>
            </p:nvSpPr>
            <p:spPr>
              <a:xfrm>
                <a:off x="1214414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" name="Rechteck 97"/>
              <p:cNvSpPr/>
              <p:nvPr/>
            </p:nvSpPr>
            <p:spPr>
              <a:xfrm>
                <a:off x="1785918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" name="Rechteck 98"/>
              <p:cNvSpPr/>
              <p:nvPr/>
            </p:nvSpPr>
            <p:spPr>
              <a:xfrm>
                <a:off x="2357422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Rechteck 99"/>
              <p:cNvSpPr/>
              <p:nvPr/>
            </p:nvSpPr>
            <p:spPr>
              <a:xfrm>
                <a:off x="2928926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" name="Rechteck 100"/>
              <p:cNvSpPr/>
              <p:nvPr/>
            </p:nvSpPr>
            <p:spPr>
              <a:xfrm>
                <a:off x="3500430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329" name="Gerade Verbindung mit Pfeil 328"/>
            <p:cNvCxnSpPr/>
            <p:nvPr/>
          </p:nvCxnSpPr>
          <p:spPr>
            <a:xfrm rot="10800000" flipH="1">
              <a:off x="1071538" y="2714620"/>
              <a:ext cx="1714512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Gerade Verbindung mit Pfeil 329"/>
            <p:cNvCxnSpPr/>
            <p:nvPr/>
          </p:nvCxnSpPr>
          <p:spPr>
            <a:xfrm rot="5400000" flipH="1" flipV="1">
              <a:off x="214282" y="1857364"/>
              <a:ext cx="17161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Gerade Verbindung mit Pfeil 331"/>
            <p:cNvCxnSpPr/>
            <p:nvPr/>
          </p:nvCxnSpPr>
          <p:spPr>
            <a:xfrm rot="8100000" flipH="1">
              <a:off x="821015" y="2106113"/>
              <a:ext cx="1714512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Bogen 335"/>
            <p:cNvSpPr/>
            <p:nvPr/>
          </p:nvSpPr>
          <p:spPr>
            <a:xfrm>
              <a:off x="-714412" y="1000108"/>
              <a:ext cx="3503568" cy="3357586"/>
            </a:xfrm>
            <a:prstGeom prst="arc">
              <a:avLst>
                <a:gd name="adj1" fmla="val 16279444"/>
                <a:gd name="adj2" fmla="val 8355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399" name="Gerade Verbindung mit Pfeil 398"/>
          <p:cNvCxnSpPr/>
          <p:nvPr/>
        </p:nvCxnSpPr>
        <p:spPr>
          <a:xfrm rot="10800000" flipH="1">
            <a:off x="1071538" y="6215082"/>
            <a:ext cx="171451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Gerade Verbindung mit Pfeil 399"/>
          <p:cNvCxnSpPr/>
          <p:nvPr/>
        </p:nvCxnSpPr>
        <p:spPr>
          <a:xfrm rot="5400000" flipH="1" flipV="1">
            <a:off x="214282" y="5357826"/>
            <a:ext cx="17161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Gerade Verbindung mit Pfeil 400"/>
          <p:cNvCxnSpPr/>
          <p:nvPr/>
        </p:nvCxnSpPr>
        <p:spPr>
          <a:xfrm rot="8100000" flipH="1">
            <a:off x="821015" y="5606575"/>
            <a:ext cx="171451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0" name="Gruppieren 439"/>
          <p:cNvGrpSpPr/>
          <p:nvPr/>
        </p:nvGrpSpPr>
        <p:grpSpPr>
          <a:xfrm>
            <a:off x="-714412" y="3929066"/>
            <a:ext cx="5214974" cy="3929090"/>
            <a:chOff x="-714412" y="3714752"/>
            <a:chExt cx="5214974" cy="3929090"/>
          </a:xfrm>
        </p:grpSpPr>
        <p:grpSp>
          <p:nvGrpSpPr>
            <p:cNvPr id="398" name="Gruppieren 397"/>
            <p:cNvGrpSpPr/>
            <p:nvPr/>
          </p:nvGrpSpPr>
          <p:grpSpPr>
            <a:xfrm>
              <a:off x="500034" y="3714752"/>
              <a:ext cx="4000528" cy="2857520"/>
              <a:chOff x="1214414" y="1214422"/>
              <a:chExt cx="4000528" cy="2857520"/>
            </a:xfrm>
          </p:grpSpPr>
          <p:sp>
            <p:nvSpPr>
              <p:cNvPr id="403" name="Rechteck 402"/>
              <p:cNvSpPr/>
              <p:nvPr/>
            </p:nvSpPr>
            <p:spPr>
              <a:xfrm>
                <a:off x="1214414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4" name="Rechteck 403"/>
              <p:cNvSpPr/>
              <p:nvPr/>
            </p:nvSpPr>
            <p:spPr>
              <a:xfrm>
                <a:off x="1214414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5" name="Rechteck 404"/>
              <p:cNvSpPr/>
              <p:nvPr/>
            </p:nvSpPr>
            <p:spPr>
              <a:xfrm>
                <a:off x="1785918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6" name="Rechteck 405"/>
              <p:cNvSpPr/>
              <p:nvPr/>
            </p:nvSpPr>
            <p:spPr>
              <a:xfrm>
                <a:off x="2357422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7" name="Rechteck 406"/>
              <p:cNvSpPr/>
              <p:nvPr/>
            </p:nvSpPr>
            <p:spPr>
              <a:xfrm>
                <a:off x="2928926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8" name="Rechteck 407"/>
              <p:cNvSpPr/>
              <p:nvPr/>
            </p:nvSpPr>
            <p:spPr>
              <a:xfrm>
                <a:off x="3500430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9" name="Rechteck 408"/>
              <p:cNvSpPr/>
              <p:nvPr/>
            </p:nvSpPr>
            <p:spPr>
              <a:xfrm>
                <a:off x="1785918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0" name="Rechteck 409"/>
              <p:cNvSpPr/>
              <p:nvPr/>
            </p:nvSpPr>
            <p:spPr>
              <a:xfrm>
                <a:off x="2357422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1" name="Rechteck 410"/>
              <p:cNvSpPr/>
              <p:nvPr/>
            </p:nvSpPr>
            <p:spPr>
              <a:xfrm>
                <a:off x="2928926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2" name="Rechteck 411"/>
              <p:cNvSpPr/>
              <p:nvPr/>
            </p:nvSpPr>
            <p:spPr>
              <a:xfrm>
                <a:off x="3500430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3" name="Rechteck 412"/>
              <p:cNvSpPr/>
              <p:nvPr/>
            </p:nvSpPr>
            <p:spPr>
              <a:xfrm>
                <a:off x="1214414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4" name="Rechteck 413"/>
              <p:cNvSpPr/>
              <p:nvPr/>
            </p:nvSpPr>
            <p:spPr>
              <a:xfrm>
                <a:off x="1785918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5" name="Rechteck 414"/>
              <p:cNvSpPr/>
              <p:nvPr/>
            </p:nvSpPr>
            <p:spPr>
              <a:xfrm>
                <a:off x="2357422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6" name="Rechteck 415"/>
              <p:cNvSpPr/>
              <p:nvPr/>
            </p:nvSpPr>
            <p:spPr>
              <a:xfrm>
                <a:off x="2928926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7" name="Rechteck 416"/>
              <p:cNvSpPr/>
              <p:nvPr/>
            </p:nvSpPr>
            <p:spPr>
              <a:xfrm>
                <a:off x="3500430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8" name="Rechteck 417"/>
              <p:cNvSpPr/>
              <p:nvPr/>
            </p:nvSpPr>
            <p:spPr>
              <a:xfrm>
                <a:off x="1214414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9" name="Rechteck 418"/>
              <p:cNvSpPr/>
              <p:nvPr/>
            </p:nvSpPr>
            <p:spPr>
              <a:xfrm>
                <a:off x="1785918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0" name="Rechteck 419"/>
              <p:cNvSpPr/>
              <p:nvPr/>
            </p:nvSpPr>
            <p:spPr>
              <a:xfrm>
                <a:off x="2357422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1" name="Rechteck 420"/>
              <p:cNvSpPr/>
              <p:nvPr/>
            </p:nvSpPr>
            <p:spPr>
              <a:xfrm>
                <a:off x="2928926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2" name="Rechteck 421"/>
              <p:cNvSpPr/>
              <p:nvPr/>
            </p:nvSpPr>
            <p:spPr>
              <a:xfrm>
                <a:off x="3500430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3" name="Rechteck 422"/>
              <p:cNvSpPr/>
              <p:nvPr/>
            </p:nvSpPr>
            <p:spPr>
              <a:xfrm>
                <a:off x="1214414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4" name="Rechteck 423"/>
              <p:cNvSpPr/>
              <p:nvPr/>
            </p:nvSpPr>
            <p:spPr>
              <a:xfrm>
                <a:off x="1785918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5" name="Rechteck 424"/>
              <p:cNvSpPr/>
              <p:nvPr/>
            </p:nvSpPr>
            <p:spPr>
              <a:xfrm>
                <a:off x="2357422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6" name="Rechteck 425"/>
              <p:cNvSpPr/>
              <p:nvPr/>
            </p:nvSpPr>
            <p:spPr>
              <a:xfrm>
                <a:off x="2928926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7" name="Rechteck 426"/>
              <p:cNvSpPr/>
              <p:nvPr/>
            </p:nvSpPr>
            <p:spPr>
              <a:xfrm>
                <a:off x="3500430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8" name="Rechteck 427"/>
              <p:cNvSpPr/>
              <p:nvPr/>
            </p:nvSpPr>
            <p:spPr>
              <a:xfrm>
                <a:off x="4071934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9" name="Rechteck 428"/>
              <p:cNvSpPr/>
              <p:nvPr/>
            </p:nvSpPr>
            <p:spPr>
              <a:xfrm>
                <a:off x="4071934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0" name="Rechteck 429"/>
              <p:cNvSpPr/>
              <p:nvPr/>
            </p:nvSpPr>
            <p:spPr>
              <a:xfrm>
                <a:off x="4071934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1" name="Rechteck 430"/>
              <p:cNvSpPr/>
              <p:nvPr/>
            </p:nvSpPr>
            <p:spPr>
              <a:xfrm>
                <a:off x="4071934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2" name="Rechteck 431"/>
              <p:cNvSpPr/>
              <p:nvPr/>
            </p:nvSpPr>
            <p:spPr>
              <a:xfrm>
                <a:off x="4071934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3" name="Rechteck 432"/>
              <p:cNvSpPr/>
              <p:nvPr/>
            </p:nvSpPr>
            <p:spPr>
              <a:xfrm>
                <a:off x="4643438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4" name="Rechteck 433"/>
              <p:cNvSpPr/>
              <p:nvPr/>
            </p:nvSpPr>
            <p:spPr>
              <a:xfrm>
                <a:off x="4643438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6" name="Rechteck 435"/>
              <p:cNvSpPr/>
              <p:nvPr/>
            </p:nvSpPr>
            <p:spPr>
              <a:xfrm>
                <a:off x="4643438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8" name="Rechteck 437"/>
              <p:cNvSpPr/>
              <p:nvPr/>
            </p:nvSpPr>
            <p:spPr>
              <a:xfrm>
                <a:off x="4643438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9" name="Rechteck 438"/>
              <p:cNvSpPr/>
              <p:nvPr/>
            </p:nvSpPr>
            <p:spPr>
              <a:xfrm>
                <a:off x="4643438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02" name="Bogen 401"/>
            <p:cNvSpPr/>
            <p:nvPr/>
          </p:nvSpPr>
          <p:spPr>
            <a:xfrm>
              <a:off x="-714412" y="4286256"/>
              <a:ext cx="3503568" cy="3357586"/>
            </a:xfrm>
            <a:prstGeom prst="arc">
              <a:avLst>
                <a:gd name="adj1" fmla="val 16279444"/>
                <a:gd name="adj2" fmla="val 8355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94" name="Gruppieren 593"/>
          <p:cNvGrpSpPr/>
          <p:nvPr/>
        </p:nvGrpSpPr>
        <p:grpSpPr>
          <a:xfrm>
            <a:off x="5143504" y="785794"/>
            <a:ext cx="3144687" cy="3034347"/>
            <a:chOff x="4214810" y="642918"/>
            <a:chExt cx="3144687" cy="3034347"/>
          </a:xfrm>
        </p:grpSpPr>
        <p:grpSp>
          <p:nvGrpSpPr>
            <p:cNvPr id="518" name="Gruppieren 517"/>
            <p:cNvGrpSpPr/>
            <p:nvPr/>
          </p:nvGrpSpPr>
          <p:grpSpPr>
            <a:xfrm>
              <a:off x="4214810" y="642918"/>
              <a:ext cx="3144687" cy="3034347"/>
              <a:chOff x="-714412" y="428604"/>
              <a:chExt cx="4071966" cy="3929090"/>
            </a:xfrm>
          </p:grpSpPr>
          <p:grpSp>
            <p:nvGrpSpPr>
              <p:cNvPr id="560" name="Gruppieren 559"/>
              <p:cNvGrpSpPr/>
              <p:nvPr/>
            </p:nvGrpSpPr>
            <p:grpSpPr>
              <a:xfrm>
                <a:off x="500034" y="428604"/>
                <a:ext cx="2857520" cy="2857520"/>
                <a:chOff x="1214414" y="1214422"/>
                <a:chExt cx="2857520" cy="2857520"/>
              </a:xfrm>
            </p:grpSpPr>
            <p:sp>
              <p:nvSpPr>
                <p:cNvPr id="565" name="Rechteck 564"/>
                <p:cNvSpPr/>
                <p:nvPr/>
              </p:nvSpPr>
              <p:spPr>
                <a:xfrm>
                  <a:off x="1214414" y="1214422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66" name="Rechteck 565"/>
                <p:cNvSpPr/>
                <p:nvPr/>
              </p:nvSpPr>
              <p:spPr>
                <a:xfrm>
                  <a:off x="1214414" y="1785926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67" name="Rechteck 566"/>
                <p:cNvSpPr/>
                <p:nvPr/>
              </p:nvSpPr>
              <p:spPr>
                <a:xfrm>
                  <a:off x="1785918" y="1785926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68" name="Rechteck 567"/>
                <p:cNvSpPr/>
                <p:nvPr/>
              </p:nvSpPr>
              <p:spPr>
                <a:xfrm>
                  <a:off x="2357422" y="1785926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69" name="Rechteck 568"/>
                <p:cNvSpPr/>
                <p:nvPr/>
              </p:nvSpPr>
              <p:spPr>
                <a:xfrm>
                  <a:off x="2928926" y="1785926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0" name="Rechteck 569"/>
                <p:cNvSpPr/>
                <p:nvPr/>
              </p:nvSpPr>
              <p:spPr>
                <a:xfrm>
                  <a:off x="3500430" y="1785926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1" name="Rechteck 570"/>
                <p:cNvSpPr/>
                <p:nvPr/>
              </p:nvSpPr>
              <p:spPr>
                <a:xfrm>
                  <a:off x="1785918" y="1214422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2" name="Rechteck 571"/>
                <p:cNvSpPr/>
                <p:nvPr/>
              </p:nvSpPr>
              <p:spPr>
                <a:xfrm>
                  <a:off x="2357422" y="1214422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3" name="Rechteck 572"/>
                <p:cNvSpPr/>
                <p:nvPr/>
              </p:nvSpPr>
              <p:spPr>
                <a:xfrm>
                  <a:off x="2928926" y="1214422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4" name="Rechteck 573"/>
                <p:cNvSpPr/>
                <p:nvPr/>
              </p:nvSpPr>
              <p:spPr>
                <a:xfrm>
                  <a:off x="3500430" y="1214422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5" name="Rechteck 574"/>
                <p:cNvSpPr/>
                <p:nvPr/>
              </p:nvSpPr>
              <p:spPr>
                <a:xfrm>
                  <a:off x="1214414" y="2357430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6" name="Rechteck 575"/>
                <p:cNvSpPr/>
                <p:nvPr/>
              </p:nvSpPr>
              <p:spPr>
                <a:xfrm>
                  <a:off x="1785918" y="2357430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7" name="Rechteck 576"/>
                <p:cNvSpPr/>
                <p:nvPr/>
              </p:nvSpPr>
              <p:spPr>
                <a:xfrm>
                  <a:off x="2357422" y="2357430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8" name="Rechteck 577"/>
                <p:cNvSpPr/>
                <p:nvPr/>
              </p:nvSpPr>
              <p:spPr>
                <a:xfrm>
                  <a:off x="2928926" y="2357430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9" name="Rechteck 578"/>
                <p:cNvSpPr/>
                <p:nvPr/>
              </p:nvSpPr>
              <p:spPr>
                <a:xfrm>
                  <a:off x="3500430" y="2357430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0" name="Rechteck 579"/>
                <p:cNvSpPr/>
                <p:nvPr/>
              </p:nvSpPr>
              <p:spPr>
                <a:xfrm>
                  <a:off x="1214414" y="2928934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1" name="Rechteck 580"/>
                <p:cNvSpPr/>
                <p:nvPr/>
              </p:nvSpPr>
              <p:spPr>
                <a:xfrm>
                  <a:off x="1785918" y="2928934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2" name="Rechteck 581"/>
                <p:cNvSpPr/>
                <p:nvPr/>
              </p:nvSpPr>
              <p:spPr>
                <a:xfrm>
                  <a:off x="2357422" y="2928934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3" name="Rechteck 582"/>
                <p:cNvSpPr/>
                <p:nvPr/>
              </p:nvSpPr>
              <p:spPr>
                <a:xfrm>
                  <a:off x="2928926" y="2928934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4" name="Rechteck 583"/>
                <p:cNvSpPr/>
                <p:nvPr/>
              </p:nvSpPr>
              <p:spPr>
                <a:xfrm>
                  <a:off x="3500430" y="2928934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5" name="Rechteck 584"/>
                <p:cNvSpPr/>
                <p:nvPr/>
              </p:nvSpPr>
              <p:spPr>
                <a:xfrm>
                  <a:off x="1214414" y="3500438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6" name="Rechteck 585"/>
                <p:cNvSpPr/>
                <p:nvPr/>
              </p:nvSpPr>
              <p:spPr>
                <a:xfrm>
                  <a:off x="1785918" y="3500438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7" name="Rechteck 586"/>
                <p:cNvSpPr/>
                <p:nvPr/>
              </p:nvSpPr>
              <p:spPr>
                <a:xfrm>
                  <a:off x="2357422" y="3500438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8" name="Rechteck 587"/>
                <p:cNvSpPr/>
                <p:nvPr/>
              </p:nvSpPr>
              <p:spPr>
                <a:xfrm>
                  <a:off x="2928926" y="3500438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9" name="Rechteck 588"/>
                <p:cNvSpPr/>
                <p:nvPr/>
              </p:nvSpPr>
              <p:spPr>
                <a:xfrm>
                  <a:off x="3500430" y="3500438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cxnSp>
            <p:nvCxnSpPr>
              <p:cNvPr id="561" name="Gerade Verbindung mit Pfeil 560"/>
              <p:cNvCxnSpPr/>
              <p:nvPr/>
            </p:nvCxnSpPr>
            <p:spPr>
              <a:xfrm rot="10800000" flipH="1">
                <a:off x="1071538" y="2714620"/>
                <a:ext cx="1714512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Gerade Verbindung mit Pfeil 561"/>
              <p:cNvCxnSpPr/>
              <p:nvPr/>
            </p:nvCxnSpPr>
            <p:spPr>
              <a:xfrm rot="5400000" flipH="1" flipV="1">
                <a:off x="214282" y="1857364"/>
                <a:ext cx="171610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Gerade Verbindung mit Pfeil 562"/>
              <p:cNvCxnSpPr/>
              <p:nvPr/>
            </p:nvCxnSpPr>
            <p:spPr>
              <a:xfrm rot="8100000" flipH="1">
                <a:off x="821015" y="2106113"/>
                <a:ext cx="1714512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4" name="Bogen 563"/>
              <p:cNvSpPr/>
              <p:nvPr/>
            </p:nvSpPr>
            <p:spPr>
              <a:xfrm>
                <a:off x="-714412" y="1000108"/>
                <a:ext cx="3503568" cy="3357586"/>
              </a:xfrm>
              <a:prstGeom prst="arc">
                <a:avLst>
                  <a:gd name="adj1" fmla="val 16279444"/>
                  <a:gd name="adj2" fmla="val 83555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91" name="Rechteck 590"/>
            <p:cNvSpPr/>
            <p:nvPr/>
          </p:nvSpPr>
          <p:spPr>
            <a:xfrm>
              <a:off x="5143504" y="642918"/>
              <a:ext cx="2214578" cy="22145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95" name="Gruppieren 594"/>
          <p:cNvGrpSpPr/>
          <p:nvPr/>
        </p:nvGrpSpPr>
        <p:grpSpPr>
          <a:xfrm>
            <a:off x="5413145" y="3919941"/>
            <a:ext cx="2874960" cy="3034958"/>
            <a:chOff x="4484451" y="3919941"/>
            <a:chExt cx="2874960" cy="3034958"/>
          </a:xfrm>
        </p:grpSpPr>
        <p:grpSp>
          <p:nvGrpSpPr>
            <p:cNvPr id="590" name="Gruppieren 589"/>
            <p:cNvGrpSpPr/>
            <p:nvPr/>
          </p:nvGrpSpPr>
          <p:grpSpPr>
            <a:xfrm>
              <a:off x="4484451" y="3920552"/>
              <a:ext cx="2874960" cy="3034347"/>
              <a:chOff x="4214810" y="3714752"/>
              <a:chExt cx="4027406" cy="3034347"/>
            </a:xfrm>
          </p:grpSpPr>
          <p:cxnSp>
            <p:nvCxnSpPr>
              <p:cNvPr id="519" name="Gerade Verbindung mit Pfeil 518"/>
              <p:cNvCxnSpPr/>
              <p:nvPr/>
            </p:nvCxnSpPr>
            <p:spPr>
              <a:xfrm rot="10800000" flipH="1">
                <a:off x="5594059" y="5480190"/>
                <a:ext cx="1324079" cy="12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Gerade Verbindung mit Pfeil 519"/>
              <p:cNvCxnSpPr/>
              <p:nvPr/>
            </p:nvCxnSpPr>
            <p:spPr>
              <a:xfrm rot="5400000" flipH="1" flipV="1">
                <a:off x="4932019" y="4818151"/>
                <a:ext cx="1325305" cy="12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Gerade Verbindung mit Pfeil 520"/>
              <p:cNvCxnSpPr/>
              <p:nvPr/>
            </p:nvCxnSpPr>
            <p:spPr>
              <a:xfrm rot="5400000" flipH="1" flipV="1">
                <a:off x="5600893" y="4535408"/>
                <a:ext cx="934048" cy="9269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2" name="Gruppieren 521"/>
              <p:cNvGrpSpPr/>
              <p:nvPr/>
            </p:nvGrpSpPr>
            <p:grpSpPr>
              <a:xfrm>
                <a:off x="4214810" y="3714752"/>
                <a:ext cx="4027406" cy="3034347"/>
                <a:chOff x="-714412" y="3714752"/>
                <a:chExt cx="5214974" cy="3929090"/>
              </a:xfrm>
            </p:grpSpPr>
            <p:grpSp>
              <p:nvGrpSpPr>
                <p:cNvPr id="523" name="Gruppieren 522"/>
                <p:cNvGrpSpPr/>
                <p:nvPr/>
              </p:nvGrpSpPr>
              <p:grpSpPr>
                <a:xfrm>
                  <a:off x="500034" y="3714752"/>
                  <a:ext cx="4000528" cy="2857520"/>
                  <a:chOff x="1214414" y="1214422"/>
                  <a:chExt cx="4000528" cy="2857520"/>
                </a:xfrm>
              </p:grpSpPr>
              <p:sp>
                <p:nvSpPr>
                  <p:cNvPr id="525" name="Rechteck 524"/>
                  <p:cNvSpPr/>
                  <p:nvPr/>
                </p:nvSpPr>
                <p:spPr>
                  <a:xfrm>
                    <a:off x="1214414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26" name="Rechteck 525"/>
                  <p:cNvSpPr/>
                  <p:nvPr/>
                </p:nvSpPr>
                <p:spPr>
                  <a:xfrm>
                    <a:off x="1214414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27" name="Rechteck 526"/>
                  <p:cNvSpPr/>
                  <p:nvPr/>
                </p:nvSpPr>
                <p:spPr>
                  <a:xfrm>
                    <a:off x="1785918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28" name="Rechteck 527"/>
                  <p:cNvSpPr/>
                  <p:nvPr/>
                </p:nvSpPr>
                <p:spPr>
                  <a:xfrm>
                    <a:off x="2357422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29" name="Rechteck 528"/>
                  <p:cNvSpPr/>
                  <p:nvPr/>
                </p:nvSpPr>
                <p:spPr>
                  <a:xfrm>
                    <a:off x="2928926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0" name="Rechteck 529"/>
                  <p:cNvSpPr/>
                  <p:nvPr/>
                </p:nvSpPr>
                <p:spPr>
                  <a:xfrm>
                    <a:off x="3500430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1" name="Rechteck 530"/>
                  <p:cNvSpPr/>
                  <p:nvPr/>
                </p:nvSpPr>
                <p:spPr>
                  <a:xfrm>
                    <a:off x="1785918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2" name="Rechteck 531"/>
                  <p:cNvSpPr/>
                  <p:nvPr/>
                </p:nvSpPr>
                <p:spPr>
                  <a:xfrm>
                    <a:off x="2357422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3" name="Rechteck 532"/>
                  <p:cNvSpPr/>
                  <p:nvPr/>
                </p:nvSpPr>
                <p:spPr>
                  <a:xfrm>
                    <a:off x="2928926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4" name="Rechteck 533"/>
                  <p:cNvSpPr/>
                  <p:nvPr/>
                </p:nvSpPr>
                <p:spPr>
                  <a:xfrm>
                    <a:off x="3500430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5" name="Rechteck 534"/>
                  <p:cNvSpPr/>
                  <p:nvPr/>
                </p:nvSpPr>
                <p:spPr>
                  <a:xfrm>
                    <a:off x="1214414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6" name="Rechteck 535"/>
                  <p:cNvSpPr/>
                  <p:nvPr/>
                </p:nvSpPr>
                <p:spPr>
                  <a:xfrm>
                    <a:off x="1785918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7" name="Rechteck 536"/>
                  <p:cNvSpPr/>
                  <p:nvPr/>
                </p:nvSpPr>
                <p:spPr>
                  <a:xfrm>
                    <a:off x="2357422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8" name="Rechteck 537"/>
                  <p:cNvSpPr/>
                  <p:nvPr/>
                </p:nvSpPr>
                <p:spPr>
                  <a:xfrm>
                    <a:off x="2928926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9" name="Rechteck 538"/>
                  <p:cNvSpPr/>
                  <p:nvPr/>
                </p:nvSpPr>
                <p:spPr>
                  <a:xfrm>
                    <a:off x="3500430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0" name="Rechteck 539"/>
                  <p:cNvSpPr/>
                  <p:nvPr/>
                </p:nvSpPr>
                <p:spPr>
                  <a:xfrm>
                    <a:off x="1214414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1" name="Rechteck 540"/>
                  <p:cNvSpPr/>
                  <p:nvPr/>
                </p:nvSpPr>
                <p:spPr>
                  <a:xfrm>
                    <a:off x="1785918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2" name="Rechteck 541"/>
                  <p:cNvSpPr/>
                  <p:nvPr/>
                </p:nvSpPr>
                <p:spPr>
                  <a:xfrm>
                    <a:off x="2357422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3" name="Rechteck 542"/>
                  <p:cNvSpPr/>
                  <p:nvPr/>
                </p:nvSpPr>
                <p:spPr>
                  <a:xfrm>
                    <a:off x="2928926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4" name="Rechteck 543"/>
                  <p:cNvSpPr/>
                  <p:nvPr/>
                </p:nvSpPr>
                <p:spPr>
                  <a:xfrm>
                    <a:off x="3500430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5" name="Rechteck 544"/>
                  <p:cNvSpPr/>
                  <p:nvPr/>
                </p:nvSpPr>
                <p:spPr>
                  <a:xfrm>
                    <a:off x="1214414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6" name="Rechteck 545"/>
                  <p:cNvSpPr/>
                  <p:nvPr/>
                </p:nvSpPr>
                <p:spPr>
                  <a:xfrm>
                    <a:off x="1785918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7" name="Rechteck 546"/>
                  <p:cNvSpPr/>
                  <p:nvPr/>
                </p:nvSpPr>
                <p:spPr>
                  <a:xfrm>
                    <a:off x="2357422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8" name="Rechteck 547"/>
                  <p:cNvSpPr/>
                  <p:nvPr/>
                </p:nvSpPr>
                <p:spPr>
                  <a:xfrm>
                    <a:off x="2928926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9" name="Rechteck 548"/>
                  <p:cNvSpPr/>
                  <p:nvPr/>
                </p:nvSpPr>
                <p:spPr>
                  <a:xfrm>
                    <a:off x="3500430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0" name="Rechteck 549"/>
                  <p:cNvSpPr/>
                  <p:nvPr/>
                </p:nvSpPr>
                <p:spPr>
                  <a:xfrm>
                    <a:off x="4071934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1" name="Rechteck 550"/>
                  <p:cNvSpPr/>
                  <p:nvPr/>
                </p:nvSpPr>
                <p:spPr>
                  <a:xfrm>
                    <a:off x="4071934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2" name="Rechteck 551"/>
                  <p:cNvSpPr/>
                  <p:nvPr/>
                </p:nvSpPr>
                <p:spPr>
                  <a:xfrm>
                    <a:off x="4071934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3" name="Rechteck 552"/>
                  <p:cNvSpPr/>
                  <p:nvPr/>
                </p:nvSpPr>
                <p:spPr>
                  <a:xfrm>
                    <a:off x="4071934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4" name="Rechteck 553"/>
                  <p:cNvSpPr/>
                  <p:nvPr/>
                </p:nvSpPr>
                <p:spPr>
                  <a:xfrm>
                    <a:off x="4071934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5" name="Rechteck 554"/>
                  <p:cNvSpPr/>
                  <p:nvPr/>
                </p:nvSpPr>
                <p:spPr>
                  <a:xfrm>
                    <a:off x="4643438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6" name="Rechteck 555"/>
                  <p:cNvSpPr/>
                  <p:nvPr/>
                </p:nvSpPr>
                <p:spPr>
                  <a:xfrm>
                    <a:off x="4643438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7" name="Rechteck 556"/>
                  <p:cNvSpPr/>
                  <p:nvPr/>
                </p:nvSpPr>
                <p:spPr>
                  <a:xfrm>
                    <a:off x="4643438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8" name="Rechteck 557"/>
                  <p:cNvSpPr/>
                  <p:nvPr/>
                </p:nvSpPr>
                <p:spPr>
                  <a:xfrm>
                    <a:off x="4643438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9" name="Rechteck 558"/>
                  <p:cNvSpPr/>
                  <p:nvPr/>
                </p:nvSpPr>
                <p:spPr>
                  <a:xfrm>
                    <a:off x="4643438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524" name="Bogen 523"/>
                <p:cNvSpPr/>
                <p:nvPr/>
              </p:nvSpPr>
              <p:spPr>
                <a:xfrm>
                  <a:off x="-714412" y="4286256"/>
                  <a:ext cx="3503568" cy="3357586"/>
                </a:xfrm>
                <a:prstGeom prst="arc">
                  <a:avLst>
                    <a:gd name="adj1" fmla="val 16279444"/>
                    <a:gd name="adj2" fmla="val 83555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592" name="Rechteck 591"/>
            <p:cNvSpPr/>
            <p:nvPr/>
          </p:nvSpPr>
          <p:spPr>
            <a:xfrm>
              <a:off x="5143504" y="3919941"/>
              <a:ext cx="2214578" cy="22145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96" name="Pfeil nach rechts 595"/>
          <p:cNvSpPr/>
          <p:nvPr/>
        </p:nvSpPr>
        <p:spPr>
          <a:xfrm>
            <a:off x="5143504" y="1643050"/>
            <a:ext cx="571504" cy="50006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7" name="Pfeil nach rechts 596"/>
          <p:cNvSpPr/>
          <p:nvPr/>
        </p:nvSpPr>
        <p:spPr>
          <a:xfrm>
            <a:off x="5143504" y="4786322"/>
            <a:ext cx="571504" cy="50006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8" name="Textfeld 597"/>
          <p:cNvSpPr txBox="1"/>
          <p:nvPr/>
        </p:nvSpPr>
        <p:spPr>
          <a:xfrm>
            <a:off x="1285852" y="142852"/>
            <a:ext cx="131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endParaRPr lang="de-DE" dirty="0"/>
          </a:p>
        </p:txBody>
      </p:sp>
      <p:sp>
        <p:nvSpPr>
          <p:cNvPr id="599" name="Textfeld 598"/>
          <p:cNvSpPr txBox="1"/>
          <p:nvPr/>
        </p:nvSpPr>
        <p:spPr>
          <a:xfrm>
            <a:off x="6500826" y="142852"/>
            <a:ext cx="1450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texture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endParaRPr lang="de-DE" dirty="0"/>
          </a:p>
        </p:txBody>
      </p:sp>
      <p:sp>
        <p:nvSpPr>
          <p:cNvPr id="600" name="Textfeld 599"/>
          <p:cNvSpPr txBox="1"/>
          <p:nvPr/>
        </p:nvSpPr>
        <p:spPr>
          <a:xfrm>
            <a:off x="857224" y="2000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01" name="Textfeld 600"/>
          <p:cNvSpPr txBox="1"/>
          <p:nvPr/>
        </p:nvSpPr>
        <p:spPr>
          <a:xfrm>
            <a:off x="1428728" y="22145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02" name="Textfeld 601"/>
          <p:cNvSpPr txBox="1"/>
          <p:nvPr/>
        </p:nvSpPr>
        <p:spPr>
          <a:xfrm>
            <a:off x="1785918" y="27860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03" name="Textfeld 602"/>
          <p:cNvSpPr txBox="1"/>
          <p:nvPr/>
        </p:nvSpPr>
        <p:spPr>
          <a:xfrm>
            <a:off x="857224" y="5143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04" name="Textfeld 603"/>
          <p:cNvSpPr txBox="1"/>
          <p:nvPr/>
        </p:nvSpPr>
        <p:spPr>
          <a:xfrm>
            <a:off x="1428728" y="5347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05" name="Textfeld 604"/>
          <p:cNvSpPr txBox="1"/>
          <p:nvPr/>
        </p:nvSpPr>
        <p:spPr>
          <a:xfrm>
            <a:off x="1785918" y="59186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06" name="Textfeld 605"/>
          <p:cNvSpPr txBox="1"/>
          <p:nvPr/>
        </p:nvSpPr>
        <p:spPr>
          <a:xfrm>
            <a:off x="1785918" y="500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607" name="Textfeld 606"/>
          <p:cNvSpPr txBox="1"/>
          <p:nvPr/>
        </p:nvSpPr>
        <p:spPr>
          <a:xfrm>
            <a:off x="285720" y="2000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608" name="Textfeld 607"/>
          <p:cNvSpPr txBox="1"/>
          <p:nvPr/>
        </p:nvSpPr>
        <p:spPr>
          <a:xfrm>
            <a:off x="2357422" y="3643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7</a:t>
            </a:r>
            <a:endParaRPr lang="de-DE" dirty="0"/>
          </a:p>
        </p:txBody>
      </p:sp>
      <p:sp>
        <p:nvSpPr>
          <p:cNvPr id="609" name="Textfeld 608"/>
          <p:cNvSpPr txBox="1"/>
          <p:nvPr/>
        </p:nvSpPr>
        <p:spPr>
          <a:xfrm>
            <a:off x="285720" y="5143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610" name="Textfeld 609"/>
          <p:cNvSpPr txBox="1"/>
          <p:nvPr/>
        </p:nvSpPr>
        <p:spPr>
          <a:xfrm>
            <a:off x="7072330" y="500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611" name="Textfeld 610"/>
          <p:cNvSpPr txBox="1"/>
          <p:nvPr/>
        </p:nvSpPr>
        <p:spPr>
          <a:xfrm>
            <a:off x="5786446" y="17144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612" name="Textfeld 611"/>
          <p:cNvSpPr txBox="1"/>
          <p:nvPr/>
        </p:nvSpPr>
        <p:spPr>
          <a:xfrm>
            <a:off x="7072330" y="3643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613" name="Textfeld 612"/>
          <p:cNvSpPr txBox="1"/>
          <p:nvPr/>
        </p:nvSpPr>
        <p:spPr>
          <a:xfrm>
            <a:off x="5786446" y="4857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614" name="Textfeld 613"/>
          <p:cNvSpPr txBox="1"/>
          <p:nvPr/>
        </p:nvSpPr>
        <p:spPr>
          <a:xfrm>
            <a:off x="6143636" y="171448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0.6</a:t>
            </a:r>
            <a:endParaRPr lang="de-DE" dirty="0"/>
          </a:p>
        </p:txBody>
      </p:sp>
      <p:sp>
        <p:nvSpPr>
          <p:cNvPr id="615" name="Textfeld 614"/>
          <p:cNvSpPr txBox="1"/>
          <p:nvPr/>
        </p:nvSpPr>
        <p:spPr>
          <a:xfrm>
            <a:off x="6000760" y="485776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0.6</a:t>
            </a:r>
            <a:endParaRPr lang="de-DE" dirty="0"/>
          </a:p>
        </p:txBody>
      </p:sp>
      <p:sp>
        <p:nvSpPr>
          <p:cNvPr id="616" name="Textfeld 615"/>
          <p:cNvSpPr txBox="1"/>
          <p:nvPr/>
        </p:nvSpPr>
        <p:spPr>
          <a:xfrm>
            <a:off x="6929454" y="224708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0.6</a:t>
            </a:r>
            <a:endParaRPr lang="de-DE" dirty="0"/>
          </a:p>
        </p:txBody>
      </p:sp>
      <p:sp>
        <p:nvSpPr>
          <p:cNvPr id="617" name="Textfeld 616"/>
          <p:cNvSpPr txBox="1"/>
          <p:nvPr/>
        </p:nvSpPr>
        <p:spPr>
          <a:xfrm>
            <a:off x="6666180" y="177043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0.6</a:t>
            </a:r>
            <a:endParaRPr lang="de-DE" dirty="0"/>
          </a:p>
        </p:txBody>
      </p:sp>
      <p:sp>
        <p:nvSpPr>
          <p:cNvPr id="618" name="Textfeld 617"/>
          <p:cNvSpPr txBox="1"/>
          <p:nvPr/>
        </p:nvSpPr>
        <p:spPr>
          <a:xfrm>
            <a:off x="6572264" y="539550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0.43</a:t>
            </a:r>
            <a:endParaRPr lang="de-DE" dirty="0"/>
          </a:p>
        </p:txBody>
      </p:sp>
      <p:sp>
        <p:nvSpPr>
          <p:cNvPr id="620" name="Textfeld 619"/>
          <p:cNvSpPr txBox="1"/>
          <p:nvPr/>
        </p:nvSpPr>
        <p:spPr>
          <a:xfrm>
            <a:off x="6429388" y="471488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0.52</a:t>
            </a:r>
            <a:endParaRPr lang="de-D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11"/>
          <p:cNvCxnSpPr>
            <a:endCxn id="10" idx="6"/>
          </p:cNvCxnSpPr>
          <p:nvPr/>
        </p:nvCxnSpPr>
        <p:spPr>
          <a:xfrm rot="10800000" flipH="1">
            <a:off x="1035835" y="4822024"/>
            <a:ext cx="707233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rot="16200000" flipV="1">
            <a:off x="2803926" y="3053934"/>
            <a:ext cx="3536165" cy="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rot="16200000" flipV="1">
            <a:off x="2089546" y="2339553"/>
            <a:ext cx="2143140" cy="2821801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rot="5400000" flipH="1" flipV="1">
            <a:off x="4911346" y="2339554"/>
            <a:ext cx="2143140" cy="282180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/>
          <p:cNvSpPr/>
          <p:nvPr/>
        </p:nvSpPr>
        <p:spPr>
          <a:xfrm>
            <a:off x="1000100" y="571480"/>
            <a:ext cx="7143800" cy="50006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3195873" y="3165695"/>
            <a:ext cx="2725093" cy="636760"/>
          </a:xfrm>
          <a:custGeom>
            <a:avLst/>
            <a:gdLst>
              <a:gd name="connsiteX0" fmla="*/ 0 w 2725093"/>
              <a:gd name="connsiteY0" fmla="*/ 618654 h 636760"/>
              <a:gd name="connsiteX1" fmla="*/ 1376127 w 2725093"/>
              <a:gd name="connsiteY1" fmla="*/ 3018 h 636760"/>
              <a:gd name="connsiteX2" fmla="*/ 2725093 w 2725093"/>
              <a:gd name="connsiteY2" fmla="*/ 636760 h 636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5093" h="636760">
                <a:moveTo>
                  <a:pt x="0" y="618654"/>
                </a:moveTo>
                <a:cubicBezTo>
                  <a:pt x="460972" y="309327"/>
                  <a:pt x="921945" y="0"/>
                  <a:pt x="1376127" y="3018"/>
                </a:cubicBezTo>
                <a:cubicBezTo>
                  <a:pt x="1830309" y="6036"/>
                  <a:pt x="2277701" y="321398"/>
                  <a:pt x="2725093" y="63676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4714876" y="3643314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r</a:t>
            </a:r>
            <a:r>
              <a:rPr lang="de-DE" dirty="0" smtClean="0"/>
              <a:t> = </a:t>
            </a:r>
            <a:r>
              <a:rPr lang="el-GR" dirty="0" smtClean="0"/>
              <a:t> θ</a:t>
            </a:r>
            <a:r>
              <a:rPr lang="de-DE" baseline="-25000" dirty="0" smtClean="0"/>
              <a:t>i</a:t>
            </a:r>
            <a:endParaRPr lang="de-DE" baseline="-25000" dirty="0"/>
          </a:p>
        </p:txBody>
      </p:sp>
      <p:sp>
        <p:nvSpPr>
          <p:cNvPr id="39" name="Textfeld 38"/>
          <p:cNvSpPr txBox="1"/>
          <p:nvPr/>
        </p:nvSpPr>
        <p:spPr>
          <a:xfrm>
            <a:off x="3929058" y="364331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i</a:t>
            </a:r>
            <a:endParaRPr lang="de-DE" baseline="-25000" dirty="0"/>
          </a:p>
        </p:txBody>
      </p:sp>
      <p:sp>
        <p:nvSpPr>
          <p:cNvPr id="40" name="Textfeld 39"/>
          <p:cNvSpPr txBox="1"/>
          <p:nvPr/>
        </p:nvSpPr>
        <p:spPr>
          <a:xfrm>
            <a:off x="1142976" y="2357430"/>
            <a:ext cx="128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incident</a:t>
            </a:r>
            <a:r>
              <a:rPr lang="de-DE" dirty="0" smtClean="0"/>
              <a:t> </a:t>
            </a:r>
            <a:r>
              <a:rPr lang="de-DE" dirty="0" err="1" smtClean="0"/>
              <a:t>ray</a:t>
            </a:r>
            <a:endParaRPr lang="de-DE" dirty="0"/>
          </a:p>
        </p:txBody>
      </p:sp>
      <p:sp>
        <p:nvSpPr>
          <p:cNvPr id="41" name="Textfeld 40"/>
          <p:cNvSpPr txBox="1"/>
          <p:nvPr/>
        </p:nvSpPr>
        <p:spPr>
          <a:xfrm>
            <a:off x="6500826" y="2357430"/>
            <a:ext cx="1424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reflection</a:t>
            </a:r>
            <a:r>
              <a:rPr lang="de-DE" dirty="0" smtClean="0"/>
              <a:t> </a:t>
            </a:r>
            <a:r>
              <a:rPr lang="de-DE" dirty="0" err="1" smtClean="0"/>
              <a:t>ray</a:t>
            </a:r>
            <a:endParaRPr lang="de-DE" dirty="0"/>
          </a:p>
        </p:txBody>
      </p:sp>
      <p:sp>
        <p:nvSpPr>
          <p:cNvPr id="42" name="Textfeld 41"/>
          <p:cNvSpPr txBox="1"/>
          <p:nvPr/>
        </p:nvSpPr>
        <p:spPr>
          <a:xfrm>
            <a:off x="3714744" y="928670"/>
            <a:ext cx="159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surface</a:t>
            </a:r>
            <a:r>
              <a:rPr lang="de-DE" dirty="0" smtClean="0"/>
              <a:t> normal</a:t>
            </a:r>
            <a:endParaRPr lang="de-DE" dirty="0"/>
          </a:p>
        </p:txBody>
      </p:sp>
      <p:sp>
        <p:nvSpPr>
          <p:cNvPr id="43" name="Textfeld 42"/>
          <p:cNvSpPr txBox="1"/>
          <p:nvPr/>
        </p:nvSpPr>
        <p:spPr>
          <a:xfrm>
            <a:off x="6715140" y="4500570"/>
            <a:ext cx="121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surface</a:t>
            </a:r>
            <a:r>
              <a:rPr lang="de-DE" dirty="0" smtClean="0"/>
              <a:t> </a:t>
            </a:r>
            <a:r>
              <a:rPr lang="de-DE" dirty="0" err="1" smtClean="0"/>
              <a:t>cut</a:t>
            </a:r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6572264" y="571480"/>
            <a:ext cx="159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common</a:t>
            </a:r>
            <a:r>
              <a:rPr lang="de-DE" dirty="0" smtClean="0"/>
              <a:t> plane</a:t>
            </a:r>
            <a:endParaRPr lang="de-D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1000100" y="571480"/>
            <a:ext cx="5715040" cy="5715040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/>
          <p:cNvCxnSpPr>
            <a:endCxn id="19" idx="0"/>
          </p:cNvCxnSpPr>
          <p:nvPr/>
        </p:nvCxnSpPr>
        <p:spPr>
          <a:xfrm rot="5400000" flipH="1" flipV="1">
            <a:off x="2428860" y="2000240"/>
            <a:ext cx="2857520" cy="158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19" idx="2"/>
            <a:endCxn id="19" idx="6"/>
          </p:cNvCxnSpPr>
          <p:nvPr/>
        </p:nvCxnSpPr>
        <p:spPr>
          <a:xfrm rot="10800000" flipH="1">
            <a:off x="1000100" y="3429000"/>
            <a:ext cx="571504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endCxn id="19" idx="1"/>
          </p:cNvCxnSpPr>
          <p:nvPr/>
        </p:nvCxnSpPr>
        <p:spPr>
          <a:xfrm rot="16200000" flipV="1">
            <a:off x="1837049" y="1408428"/>
            <a:ext cx="2020572" cy="2020571"/>
          </a:xfrm>
          <a:prstGeom prst="straightConnector1">
            <a:avLst/>
          </a:prstGeom>
          <a:ln w="762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endCxn id="19" idx="5"/>
          </p:cNvCxnSpPr>
          <p:nvPr/>
        </p:nvCxnSpPr>
        <p:spPr>
          <a:xfrm rot="16200000" flipH="1">
            <a:off x="3857619" y="3429000"/>
            <a:ext cx="2020572" cy="20205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1643042" y="1142984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l</a:t>
            </a:r>
            <a:endParaRPr lang="de-DE" b="1" dirty="0"/>
          </a:p>
        </p:txBody>
      </p:sp>
      <p:sp>
        <p:nvSpPr>
          <p:cNvPr id="33" name="Textfeld 32"/>
          <p:cNvSpPr txBox="1"/>
          <p:nvPr/>
        </p:nvSpPr>
        <p:spPr>
          <a:xfrm>
            <a:off x="3714744" y="2857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n</a:t>
            </a:r>
            <a:endParaRPr lang="de-DE" b="1" dirty="0"/>
          </a:p>
        </p:txBody>
      </p:sp>
      <p:sp>
        <p:nvSpPr>
          <p:cNvPr id="34" name="Textfeld 33"/>
          <p:cNvSpPr txBox="1"/>
          <p:nvPr/>
        </p:nvSpPr>
        <p:spPr>
          <a:xfrm>
            <a:off x="4572000" y="428625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a</a:t>
            </a:r>
            <a:endParaRPr lang="de-DE" sz="2400" b="1" dirty="0"/>
          </a:p>
        </p:txBody>
      </p:sp>
      <p:sp>
        <p:nvSpPr>
          <p:cNvPr id="42" name="Textfeld 41"/>
          <p:cNvSpPr txBox="1"/>
          <p:nvPr/>
        </p:nvSpPr>
        <p:spPr>
          <a:xfrm>
            <a:off x="3500430" y="278605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i</a:t>
            </a:r>
            <a:endParaRPr lang="de-DE" baseline="-25000" dirty="0"/>
          </a:p>
        </p:txBody>
      </p:sp>
      <p:cxnSp>
        <p:nvCxnSpPr>
          <p:cNvPr id="65" name="Gerade Verbindung 64"/>
          <p:cNvCxnSpPr>
            <a:stCxn id="19" idx="1"/>
          </p:cNvCxnSpPr>
          <p:nvPr/>
        </p:nvCxnSpPr>
        <p:spPr>
          <a:xfrm rot="16200000" flipH="1">
            <a:off x="2840383" y="405094"/>
            <a:ext cx="494" cy="200716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>
            <a:endCxn id="19" idx="1"/>
          </p:cNvCxnSpPr>
          <p:nvPr/>
        </p:nvCxnSpPr>
        <p:spPr>
          <a:xfrm rot="16200000" flipV="1">
            <a:off x="829637" y="2415841"/>
            <a:ext cx="2015907" cy="108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/>
          <p:cNvSpPr txBox="1"/>
          <p:nvPr/>
        </p:nvSpPr>
        <p:spPr>
          <a:xfrm>
            <a:off x="2500298" y="3357562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sin </a:t>
            </a:r>
            <a:r>
              <a:rPr lang="el-GR" dirty="0" smtClean="0"/>
              <a:t>θ</a:t>
            </a:r>
            <a:r>
              <a:rPr lang="de-DE" baseline="-25000" dirty="0" smtClean="0"/>
              <a:t>i</a:t>
            </a:r>
            <a:endParaRPr lang="de-DE" b="1" baseline="-25000" dirty="0" smtClean="0"/>
          </a:p>
        </p:txBody>
      </p:sp>
      <p:sp>
        <p:nvSpPr>
          <p:cNvPr id="75" name="Textfeld 74"/>
          <p:cNvSpPr txBox="1"/>
          <p:nvPr/>
        </p:nvSpPr>
        <p:spPr>
          <a:xfrm>
            <a:off x="3857620" y="2143116"/>
            <a:ext cx="72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cos </a:t>
            </a:r>
            <a:r>
              <a:rPr lang="el-GR" dirty="0" smtClean="0"/>
              <a:t>θ</a:t>
            </a:r>
            <a:r>
              <a:rPr lang="de-DE" baseline="-25000" dirty="0" smtClean="0"/>
              <a:t>i</a:t>
            </a:r>
          </a:p>
        </p:txBody>
      </p:sp>
      <p:sp>
        <p:nvSpPr>
          <p:cNvPr id="83" name="Textfeld 82"/>
          <p:cNvSpPr txBox="1"/>
          <p:nvPr/>
        </p:nvSpPr>
        <p:spPr>
          <a:xfrm>
            <a:off x="5857884" y="114298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r</a:t>
            </a:r>
            <a:endParaRPr lang="de-DE" b="1" dirty="0"/>
          </a:p>
        </p:txBody>
      </p:sp>
      <p:cxnSp>
        <p:nvCxnSpPr>
          <p:cNvPr id="46" name="Gerade Verbindung mit Pfeil 45"/>
          <p:cNvCxnSpPr>
            <a:endCxn id="19" idx="7"/>
          </p:cNvCxnSpPr>
          <p:nvPr/>
        </p:nvCxnSpPr>
        <p:spPr>
          <a:xfrm rot="5400000" flipH="1" flipV="1">
            <a:off x="3857619" y="1408429"/>
            <a:ext cx="2020572" cy="202057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19" idx="5"/>
            <a:endCxn id="19" idx="7"/>
          </p:cNvCxnSpPr>
          <p:nvPr/>
        </p:nvCxnSpPr>
        <p:spPr>
          <a:xfrm rot="5400000" flipH="1">
            <a:off x="3857619" y="3429000"/>
            <a:ext cx="4041144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5857884" y="292893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b</a:t>
            </a:r>
            <a:endParaRPr lang="de-DE" sz="2400" b="1" dirty="0"/>
          </a:p>
        </p:txBody>
      </p:sp>
      <p:sp>
        <p:nvSpPr>
          <p:cNvPr id="53" name="Textfeld 52"/>
          <p:cNvSpPr txBox="1"/>
          <p:nvPr/>
        </p:nvSpPr>
        <p:spPr>
          <a:xfrm>
            <a:off x="3857620" y="278605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r</a:t>
            </a:r>
            <a:endParaRPr lang="de-DE" baseline="-25000" dirty="0"/>
          </a:p>
        </p:txBody>
      </p:sp>
      <p:sp>
        <p:nvSpPr>
          <p:cNvPr id="54" name="Freihandform 53"/>
          <p:cNvSpPr/>
          <p:nvPr/>
        </p:nvSpPr>
        <p:spPr>
          <a:xfrm>
            <a:off x="3377682" y="2780522"/>
            <a:ext cx="933061" cy="158621"/>
          </a:xfrm>
          <a:custGeom>
            <a:avLst/>
            <a:gdLst>
              <a:gd name="connsiteX0" fmla="*/ 0 w 933061"/>
              <a:gd name="connsiteY0" fmla="*/ 158621 h 158621"/>
              <a:gd name="connsiteX1" fmla="*/ 466530 w 933061"/>
              <a:gd name="connsiteY1" fmla="*/ 0 h 158621"/>
              <a:gd name="connsiteX2" fmla="*/ 933061 w 933061"/>
              <a:gd name="connsiteY2" fmla="*/ 158621 h 158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061" h="158621">
                <a:moveTo>
                  <a:pt x="0" y="158621"/>
                </a:moveTo>
                <a:cubicBezTo>
                  <a:pt x="155510" y="79310"/>
                  <a:pt x="311020" y="0"/>
                  <a:pt x="466530" y="0"/>
                </a:cubicBezTo>
                <a:cubicBezTo>
                  <a:pt x="622040" y="0"/>
                  <a:pt x="777550" y="79310"/>
                  <a:pt x="933061" y="158621"/>
                </a:cubicBezTo>
              </a:path>
            </a:pathLst>
          </a:cu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11"/>
          <p:cNvCxnSpPr>
            <a:endCxn id="10" idx="6"/>
          </p:cNvCxnSpPr>
          <p:nvPr/>
        </p:nvCxnSpPr>
        <p:spPr>
          <a:xfrm rot="10800000" flipH="1">
            <a:off x="1529749" y="3733108"/>
            <a:ext cx="5854837" cy="13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rot="16200000" flipV="1">
            <a:off x="2993466" y="2269392"/>
            <a:ext cx="2927418" cy="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rot="16200000" flipV="1">
            <a:off x="2402065" y="1677991"/>
            <a:ext cx="1774201" cy="2336031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/>
          <p:cNvSpPr/>
          <p:nvPr/>
        </p:nvSpPr>
        <p:spPr>
          <a:xfrm>
            <a:off x="1500166" y="500042"/>
            <a:ext cx="5914003" cy="61436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3924907" y="275731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i</a:t>
            </a:r>
            <a:endParaRPr lang="de-DE" baseline="-25000" dirty="0"/>
          </a:p>
        </p:txBody>
      </p:sp>
      <p:sp>
        <p:nvSpPr>
          <p:cNvPr id="40" name="Textfeld 39"/>
          <p:cNvSpPr txBox="1"/>
          <p:nvPr/>
        </p:nvSpPr>
        <p:spPr>
          <a:xfrm>
            <a:off x="1571604" y="1643050"/>
            <a:ext cx="1061957" cy="305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incident</a:t>
            </a:r>
            <a:r>
              <a:rPr lang="de-DE" dirty="0" smtClean="0"/>
              <a:t> </a:t>
            </a:r>
            <a:r>
              <a:rPr lang="de-DE" dirty="0" err="1" smtClean="0"/>
              <a:t>ray</a:t>
            </a:r>
            <a:endParaRPr lang="de-DE" dirty="0"/>
          </a:p>
        </p:txBody>
      </p:sp>
      <p:sp>
        <p:nvSpPr>
          <p:cNvPr id="41" name="Textfeld 40"/>
          <p:cNvSpPr txBox="1"/>
          <p:nvPr/>
        </p:nvSpPr>
        <p:spPr>
          <a:xfrm>
            <a:off x="5214942" y="6215082"/>
            <a:ext cx="144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refraction</a:t>
            </a:r>
            <a:r>
              <a:rPr lang="de-DE" dirty="0" smtClean="0"/>
              <a:t> </a:t>
            </a:r>
            <a:r>
              <a:rPr lang="de-DE" dirty="0" err="1" smtClean="0"/>
              <a:t>ray</a:t>
            </a:r>
            <a:endParaRPr lang="de-DE" dirty="0"/>
          </a:p>
        </p:txBody>
      </p:sp>
      <p:sp>
        <p:nvSpPr>
          <p:cNvPr id="42" name="Textfeld 41"/>
          <p:cNvSpPr txBox="1"/>
          <p:nvPr/>
        </p:nvSpPr>
        <p:spPr>
          <a:xfrm>
            <a:off x="3714744" y="500042"/>
            <a:ext cx="1316962" cy="305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surface</a:t>
            </a:r>
            <a:r>
              <a:rPr lang="de-DE" dirty="0" smtClean="0"/>
              <a:t> normal</a:t>
            </a:r>
            <a:endParaRPr lang="de-DE" dirty="0"/>
          </a:p>
        </p:txBody>
      </p:sp>
      <p:sp>
        <p:nvSpPr>
          <p:cNvPr id="43" name="Textfeld 42"/>
          <p:cNvSpPr txBox="1"/>
          <p:nvPr/>
        </p:nvSpPr>
        <p:spPr>
          <a:xfrm>
            <a:off x="6286512" y="3429000"/>
            <a:ext cx="1006433" cy="305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surface</a:t>
            </a:r>
            <a:r>
              <a:rPr lang="de-DE" dirty="0" smtClean="0"/>
              <a:t> </a:t>
            </a:r>
            <a:r>
              <a:rPr lang="de-DE" dirty="0" err="1" smtClean="0"/>
              <a:t>cut</a:t>
            </a:r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5857884" y="500042"/>
            <a:ext cx="159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err="1" smtClean="0"/>
              <a:t>common</a:t>
            </a:r>
            <a:r>
              <a:rPr lang="de-DE" dirty="0" smtClean="0"/>
              <a:t> plane</a:t>
            </a:r>
            <a:endParaRPr lang="de-DE" dirty="0"/>
          </a:p>
        </p:txBody>
      </p:sp>
      <p:sp>
        <p:nvSpPr>
          <p:cNvPr id="15" name="Freihandform 14"/>
          <p:cNvSpPr/>
          <p:nvPr/>
        </p:nvSpPr>
        <p:spPr>
          <a:xfrm>
            <a:off x="3392889" y="2476836"/>
            <a:ext cx="1056784" cy="449695"/>
          </a:xfrm>
          <a:custGeom>
            <a:avLst/>
            <a:gdLst>
              <a:gd name="connsiteX0" fmla="*/ 0 w 1276539"/>
              <a:gd name="connsiteY0" fmla="*/ 543208 h 543208"/>
              <a:gd name="connsiteX1" fmla="*/ 570368 w 1276539"/>
              <a:gd name="connsiteY1" fmla="*/ 90535 h 543208"/>
              <a:gd name="connsiteX2" fmla="*/ 1276539 w 1276539"/>
              <a:gd name="connsiteY2" fmla="*/ 0 h 54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6539" h="543208">
                <a:moveTo>
                  <a:pt x="0" y="543208"/>
                </a:moveTo>
                <a:cubicBezTo>
                  <a:pt x="178806" y="362139"/>
                  <a:pt x="357612" y="181070"/>
                  <a:pt x="570368" y="90535"/>
                </a:cubicBezTo>
                <a:cubicBezTo>
                  <a:pt x="783125" y="0"/>
                  <a:pt x="1029832" y="0"/>
                  <a:pt x="1276539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/>
          <p:cNvCxnSpPr/>
          <p:nvPr/>
        </p:nvCxnSpPr>
        <p:spPr>
          <a:xfrm rot="16200000" flipV="1">
            <a:off x="2993466" y="5178454"/>
            <a:ext cx="2927418" cy="13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rot="17631394" flipV="1">
            <a:off x="4279996" y="3842535"/>
            <a:ext cx="1774201" cy="2336031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ihandform 21"/>
          <p:cNvSpPr/>
          <p:nvPr/>
        </p:nvSpPr>
        <p:spPr>
          <a:xfrm>
            <a:off x="4463358" y="5323438"/>
            <a:ext cx="860080" cy="280657"/>
          </a:xfrm>
          <a:custGeom>
            <a:avLst/>
            <a:gdLst>
              <a:gd name="connsiteX0" fmla="*/ 0 w 860080"/>
              <a:gd name="connsiteY0" fmla="*/ 280657 h 280657"/>
              <a:gd name="connsiteX1" fmla="*/ 443620 w 860080"/>
              <a:gd name="connsiteY1" fmla="*/ 208229 h 280657"/>
              <a:gd name="connsiteX2" fmla="*/ 860080 w 860080"/>
              <a:gd name="connsiteY2" fmla="*/ 0 h 28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0080" h="280657">
                <a:moveTo>
                  <a:pt x="0" y="280657"/>
                </a:moveTo>
                <a:cubicBezTo>
                  <a:pt x="150136" y="267831"/>
                  <a:pt x="300273" y="255005"/>
                  <a:pt x="443620" y="208229"/>
                </a:cubicBezTo>
                <a:cubicBezTo>
                  <a:pt x="586967" y="161453"/>
                  <a:pt x="723523" y="80726"/>
                  <a:pt x="860080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4572000" y="478632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t</a:t>
            </a:r>
            <a:endParaRPr lang="de-DE" baseline="-25000" dirty="0"/>
          </a:p>
        </p:txBody>
      </p:sp>
      <p:sp>
        <p:nvSpPr>
          <p:cNvPr id="24" name="Textfeld 23"/>
          <p:cNvSpPr txBox="1"/>
          <p:nvPr/>
        </p:nvSpPr>
        <p:spPr>
          <a:xfrm>
            <a:off x="1785918" y="3143248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</a:t>
            </a:r>
            <a:r>
              <a:rPr lang="de-DE" baseline="-25000" dirty="0" err="1" smtClean="0"/>
              <a:t>i</a:t>
            </a:r>
            <a:endParaRPr lang="de-DE" baseline="-25000" dirty="0"/>
          </a:p>
        </p:txBody>
      </p:sp>
      <p:sp>
        <p:nvSpPr>
          <p:cNvPr id="25" name="Textfeld 24"/>
          <p:cNvSpPr txBox="1"/>
          <p:nvPr/>
        </p:nvSpPr>
        <p:spPr>
          <a:xfrm>
            <a:off x="1785918" y="3857628"/>
            <a:ext cx="355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</a:t>
            </a:r>
            <a:r>
              <a:rPr lang="de-DE" baseline="-25000" dirty="0" err="1" smtClean="0"/>
              <a:t>t</a:t>
            </a:r>
            <a:endParaRPr lang="de-DE" baseline="-25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450056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164304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307180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92932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735808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450056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164304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307180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92932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735808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450056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164304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307180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592932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735808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 Verbindung mit Pfeil 32"/>
          <p:cNvCxnSpPr>
            <a:stCxn id="22" idx="6"/>
            <a:endCxn id="20" idx="2"/>
          </p:cNvCxnSpPr>
          <p:nvPr/>
        </p:nvCxnSpPr>
        <p:spPr>
          <a:xfrm>
            <a:off x="3643306" y="428625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2214546" y="428625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5072066" y="428625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6500826" y="428625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3643306" y="571501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>
            <a:off x="2214546" y="571501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>
            <a:off x="5072066" y="571501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>
            <a:off x="6500826" y="571501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>
            <a:off x="3643306" y="2928934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>
            <a:off x="2214546" y="2928934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>
            <a:off x="5072066" y="2928934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>
            <a:off x="6500826" y="2928934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21" idx="0"/>
            <a:endCxn id="6" idx="4"/>
          </p:cNvCxnSpPr>
          <p:nvPr/>
        </p:nvCxnSpPr>
        <p:spPr>
          <a:xfrm rot="5400000" flipH="1" flipV="1">
            <a:off x="1500166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rot="5400000" flipH="1" flipV="1">
            <a:off x="2929720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 rot="5400000" flipH="1" flipV="1">
            <a:off x="4358480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rot="5400000" flipH="1" flipV="1">
            <a:off x="5787240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 rot="5400000" flipH="1" flipV="1">
            <a:off x="7216000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 rot="5400000" flipH="1" flipV="1">
            <a:off x="1500166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rot="5400000" flipH="1" flipV="1">
            <a:off x="2929720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rot="5400000" flipH="1" flipV="1">
            <a:off x="4358480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 rot="5400000" flipH="1" flipV="1">
            <a:off x="5787240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 rot="5400000" flipH="1" flipV="1">
            <a:off x="7216000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/>
          <p:nvPr/>
        </p:nvCxnSpPr>
        <p:spPr>
          <a:xfrm>
            <a:off x="2214546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/>
          <p:nvPr/>
        </p:nvCxnSpPr>
        <p:spPr>
          <a:xfrm>
            <a:off x="2643174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/>
          <p:nvPr/>
        </p:nvCxnSpPr>
        <p:spPr>
          <a:xfrm>
            <a:off x="3643306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/>
          <p:nvPr/>
        </p:nvCxnSpPr>
        <p:spPr>
          <a:xfrm>
            <a:off x="4071934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>
            <a:off x="5072066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>
            <a:off x="5500694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>
            <a:off x="6500826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/>
          <p:nvPr/>
        </p:nvCxnSpPr>
        <p:spPr>
          <a:xfrm>
            <a:off x="6929454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 rot="5400000" flipH="1" flipV="1">
            <a:off x="4358480" y="2142322"/>
            <a:ext cx="857256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/>
          <p:nvPr/>
        </p:nvCxnSpPr>
        <p:spPr>
          <a:xfrm rot="10800000" flipV="1">
            <a:off x="4286248" y="2357430"/>
            <a:ext cx="428628" cy="3571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 rot="16200000" flipH="1">
            <a:off x="4929190" y="2357430"/>
            <a:ext cx="357190" cy="3571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>
            <a:off x="1357290" y="428625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>
            <a:off x="1357290" y="2928934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/>
          <p:nvPr/>
        </p:nvCxnSpPr>
        <p:spPr>
          <a:xfrm>
            <a:off x="1357290" y="2786058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/>
          <p:nvPr/>
        </p:nvCxnSpPr>
        <p:spPr>
          <a:xfrm>
            <a:off x="1357290" y="571501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/>
          <p:nvPr/>
        </p:nvCxnSpPr>
        <p:spPr>
          <a:xfrm>
            <a:off x="7929586" y="428625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/>
          <p:nvPr/>
        </p:nvCxnSpPr>
        <p:spPr>
          <a:xfrm>
            <a:off x="7929586" y="2928934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/>
          <p:nvPr/>
        </p:nvCxnSpPr>
        <p:spPr>
          <a:xfrm>
            <a:off x="7929586" y="2786058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/>
          <p:cNvCxnSpPr/>
          <p:nvPr/>
        </p:nvCxnSpPr>
        <p:spPr>
          <a:xfrm>
            <a:off x="7929586" y="571501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/>
          <p:cNvCxnSpPr>
            <a:stCxn id="29" idx="4"/>
          </p:cNvCxnSpPr>
          <p:nvPr/>
        </p:nvCxnSpPr>
        <p:spPr>
          <a:xfrm rot="5400000">
            <a:off x="7535883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 rot="5400000">
            <a:off x="6107917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/>
          <p:cNvCxnSpPr/>
          <p:nvPr/>
        </p:nvCxnSpPr>
        <p:spPr>
          <a:xfrm rot="5400000">
            <a:off x="4679157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/>
          <p:nvPr/>
        </p:nvCxnSpPr>
        <p:spPr>
          <a:xfrm rot="5400000">
            <a:off x="3250397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rot="5400000">
            <a:off x="1821637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1000100" y="571480"/>
            <a:ext cx="5715040" cy="5715040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/>
          <p:cNvCxnSpPr>
            <a:endCxn id="19" idx="0"/>
          </p:cNvCxnSpPr>
          <p:nvPr/>
        </p:nvCxnSpPr>
        <p:spPr>
          <a:xfrm rot="5400000" flipH="1" flipV="1">
            <a:off x="2428860" y="2000240"/>
            <a:ext cx="2857520" cy="158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endCxn id="19" idx="4"/>
          </p:cNvCxnSpPr>
          <p:nvPr/>
        </p:nvCxnSpPr>
        <p:spPr>
          <a:xfrm rot="5400000">
            <a:off x="2428860" y="4857760"/>
            <a:ext cx="2857520" cy="158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19" idx="2"/>
            <a:endCxn id="19" idx="6"/>
          </p:cNvCxnSpPr>
          <p:nvPr/>
        </p:nvCxnSpPr>
        <p:spPr>
          <a:xfrm rot="10800000" flipH="1">
            <a:off x="1000100" y="3429000"/>
            <a:ext cx="571504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endCxn id="19" idx="1"/>
          </p:cNvCxnSpPr>
          <p:nvPr/>
        </p:nvCxnSpPr>
        <p:spPr>
          <a:xfrm rot="16200000" flipV="1">
            <a:off x="1837049" y="1408428"/>
            <a:ext cx="2020572" cy="2020571"/>
          </a:xfrm>
          <a:prstGeom prst="straightConnector1">
            <a:avLst/>
          </a:prstGeom>
          <a:ln w="762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endCxn id="19" idx="5"/>
          </p:cNvCxnSpPr>
          <p:nvPr/>
        </p:nvCxnSpPr>
        <p:spPr>
          <a:xfrm rot="16200000" flipH="1">
            <a:off x="3857619" y="3429000"/>
            <a:ext cx="2020572" cy="202057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rot="16200000" flipH="1">
            <a:off x="3122880" y="4163739"/>
            <a:ext cx="2621604" cy="115212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1643042" y="1142984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l</a:t>
            </a:r>
            <a:endParaRPr lang="de-DE" b="1" dirty="0"/>
          </a:p>
        </p:txBody>
      </p:sp>
      <p:sp>
        <p:nvSpPr>
          <p:cNvPr id="33" name="Textfeld 32"/>
          <p:cNvSpPr txBox="1"/>
          <p:nvPr/>
        </p:nvSpPr>
        <p:spPr>
          <a:xfrm>
            <a:off x="3714744" y="2857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n</a:t>
            </a:r>
            <a:endParaRPr lang="de-DE" b="1" dirty="0"/>
          </a:p>
        </p:txBody>
      </p:sp>
      <p:sp>
        <p:nvSpPr>
          <p:cNvPr id="34" name="Textfeld 33"/>
          <p:cNvSpPr txBox="1"/>
          <p:nvPr/>
        </p:nvSpPr>
        <p:spPr>
          <a:xfrm>
            <a:off x="5786446" y="52863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de-DE" b="1" dirty="0" smtClean="0">
                <a:solidFill>
                  <a:schemeClr val="bg1">
                    <a:lumMod val="65000"/>
                  </a:schemeClr>
                </a:solidFill>
              </a:rPr>
              <a:t>l</a:t>
            </a:r>
            <a:endParaRPr lang="de-DE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43306" y="621508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de-DE" b="1" dirty="0" smtClean="0">
                <a:solidFill>
                  <a:schemeClr val="bg1">
                    <a:lumMod val="65000"/>
                  </a:schemeClr>
                </a:solidFill>
              </a:rPr>
              <a:t>n</a:t>
            </a:r>
            <a:endParaRPr lang="de-DE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Freihandform 38"/>
          <p:cNvSpPr/>
          <p:nvPr/>
        </p:nvSpPr>
        <p:spPr>
          <a:xfrm>
            <a:off x="3142034" y="2451370"/>
            <a:ext cx="700392" cy="272375"/>
          </a:xfrm>
          <a:custGeom>
            <a:avLst/>
            <a:gdLst>
              <a:gd name="connsiteX0" fmla="*/ 0 w 700392"/>
              <a:gd name="connsiteY0" fmla="*/ 272375 h 272375"/>
              <a:gd name="connsiteX1" fmla="*/ 359923 w 700392"/>
              <a:gd name="connsiteY1" fmla="*/ 68094 h 272375"/>
              <a:gd name="connsiteX2" fmla="*/ 700392 w 700392"/>
              <a:gd name="connsiteY2" fmla="*/ 0 h 27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392" h="272375">
                <a:moveTo>
                  <a:pt x="0" y="272375"/>
                </a:moveTo>
                <a:cubicBezTo>
                  <a:pt x="121595" y="192932"/>
                  <a:pt x="243191" y="113490"/>
                  <a:pt x="359923" y="68094"/>
                </a:cubicBezTo>
                <a:cubicBezTo>
                  <a:pt x="476655" y="22698"/>
                  <a:pt x="593388" y="0"/>
                  <a:pt x="700392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3852153" y="4202349"/>
            <a:ext cx="330741" cy="87549"/>
          </a:xfrm>
          <a:custGeom>
            <a:avLst/>
            <a:gdLst>
              <a:gd name="connsiteX0" fmla="*/ 0 w 330741"/>
              <a:gd name="connsiteY0" fmla="*/ 87549 h 87549"/>
              <a:gd name="connsiteX1" fmla="*/ 175098 w 330741"/>
              <a:gd name="connsiteY1" fmla="*/ 58366 h 87549"/>
              <a:gd name="connsiteX2" fmla="*/ 330741 w 330741"/>
              <a:gd name="connsiteY2" fmla="*/ 0 h 8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0741" h="87549">
                <a:moveTo>
                  <a:pt x="0" y="87549"/>
                </a:moveTo>
                <a:cubicBezTo>
                  <a:pt x="59987" y="80253"/>
                  <a:pt x="119975" y="72957"/>
                  <a:pt x="175098" y="58366"/>
                </a:cubicBezTo>
                <a:cubicBezTo>
                  <a:pt x="230221" y="43775"/>
                  <a:pt x="280481" y="21887"/>
                  <a:pt x="330741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3428992" y="264318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i</a:t>
            </a:r>
            <a:endParaRPr lang="de-DE" baseline="-25000" dirty="0"/>
          </a:p>
        </p:txBody>
      </p:sp>
      <p:sp>
        <p:nvSpPr>
          <p:cNvPr id="43" name="Textfeld 42"/>
          <p:cNvSpPr txBox="1"/>
          <p:nvPr/>
        </p:nvSpPr>
        <p:spPr>
          <a:xfrm>
            <a:off x="3786182" y="385762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t</a:t>
            </a:r>
            <a:endParaRPr lang="de-DE" baseline="-25000" dirty="0"/>
          </a:p>
        </p:txBody>
      </p:sp>
      <p:cxnSp>
        <p:nvCxnSpPr>
          <p:cNvPr id="65" name="Gerade Verbindung 64"/>
          <p:cNvCxnSpPr>
            <a:stCxn id="19" idx="1"/>
          </p:cNvCxnSpPr>
          <p:nvPr/>
        </p:nvCxnSpPr>
        <p:spPr>
          <a:xfrm rot="16200000" flipH="1">
            <a:off x="2840383" y="405094"/>
            <a:ext cx="494" cy="200716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>
            <a:endCxn id="19" idx="5"/>
          </p:cNvCxnSpPr>
          <p:nvPr/>
        </p:nvCxnSpPr>
        <p:spPr>
          <a:xfrm rot="5400000">
            <a:off x="4487731" y="4059016"/>
            <a:ext cx="2781017" cy="95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>
            <a:endCxn id="19" idx="5"/>
          </p:cNvCxnSpPr>
          <p:nvPr/>
        </p:nvCxnSpPr>
        <p:spPr>
          <a:xfrm>
            <a:off x="3857625" y="5441950"/>
            <a:ext cx="2020566" cy="7622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>
            <a:endCxn id="19" idx="1"/>
          </p:cNvCxnSpPr>
          <p:nvPr/>
        </p:nvCxnSpPr>
        <p:spPr>
          <a:xfrm rot="16200000" flipV="1">
            <a:off x="829637" y="2415841"/>
            <a:ext cx="2015907" cy="108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/>
          <p:cNvSpPr txBox="1"/>
          <p:nvPr/>
        </p:nvSpPr>
        <p:spPr>
          <a:xfrm>
            <a:off x="2500298" y="3357562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sin </a:t>
            </a:r>
            <a:r>
              <a:rPr lang="el-GR" dirty="0" smtClean="0"/>
              <a:t>θ</a:t>
            </a:r>
            <a:r>
              <a:rPr lang="de-DE" baseline="-25000" dirty="0" smtClean="0"/>
              <a:t>i</a:t>
            </a:r>
            <a:endParaRPr lang="de-DE" b="1" baseline="-25000" dirty="0" smtClean="0"/>
          </a:p>
        </p:txBody>
      </p:sp>
      <p:sp>
        <p:nvSpPr>
          <p:cNvPr id="75" name="Textfeld 74"/>
          <p:cNvSpPr txBox="1"/>
          <p:nvPr/>
        </p:nvSpPr>
        <p:spPr>
          <a:xfrm>
            <a:off x="3857620" y="2143116"/>
            <a:ext cx="70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cos </a:t>
            </a:r>
            <a:r>
              <a:rPr lang="el-GR" dirty="0" smtClean="0"/>
              <a:t>θ</a:t>
            </a:r>
            <a:r>
              <a:rPr lang="de-DE" baseline="-25000" dirty="0" smtClean="0"/>
              <a:t>i</a:t>
            </a:r>
            <a:endParaRPr lang="de-DE" dirty="0" smtClean="0"/>
          </a:p>
        </p:txBody>
      </p:sp>
      <p:sp>
        <p:nvSpPr>
          <p:cNvPr id="76" name="Textfeld 75"/>
          <p:cNvSpPr txBox="1"/>
          <p:nvPr/>
        </p:nvSpPr>
        <p:spPr>
          <a:xfrm>
            <a:off x="4541834" y="2571744"/>
            <a:ext cx="66075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sin </a:t>
            </a:r>
            <a:r>
              <a:rPr lang="el-GR" dirty="0" smtClean="0">
                <a:solidFill>
                  <a:schemeClr val="bg1">
                    <a:lumMod val="65000"/>
                  </a:schemeClr>
                </a:solidFill>
              </a:rPr>
              <a:t>θ</a:t>
            </a:r>
            <a:r>
              <a:rPr lang="de-DE" baseline="-25000" dirty="0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endParaRPr lang="de-DE" b="1" baseline="-250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 rot="5400000" flipH="1" flipV="1">
            <a:off x="3685172" y="4733988"/>
            <a:ext cx="2620444" cy="1046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/>
          <p:cNvCxnSpPr/>
          <p:nvPr/>
        </p:nvCxnSpPr>
        <p:spPr>
          <a:xfrm rot="10800000">
            <a:off x="3844213" y="6046237"/>
            <a:ext cx="1145959" cy="321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/>
          <p:cNvSpPr txBox="1"/>
          <p:nvPr/>
        </p:nvSpPr>
        <p:spPr>
          <a:xfrm>
            <a:off x="4929190" y="600076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t</a:t>
            </a:r>
            <a:endParaRPr lang="de-DE" b="1" dirty="0"/>
          </a:p>
        </p:txBody>
      </p:sp>
      <p:sp>
        <p:nvSpPr>
          <p:cNvPr id="92" name="Textfeld 91"/>
          <p:cNvSpPr txBox="1"/>
          <p:nvPr/>
        </p:nvSpPr>
        <p:spPr>
          <a:xfrm>
            <a:off x="3143240" y="4572008"/>
            <a:ext cx="746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cos </a:t>
            </a:r>
            <a:r>
              <a:rPr lang="el-GR" dirty="0" smtClean="0"/>
              <a:t>θ</a:t>
            </a:r>
            <a:r>
              <a:rPr lang="de-DE" baseline="-25000" dirty="0" smtClean="0"/>
              <a:t>t</a:t>
            </a:r>
            <a:endParaRPr lang="de-DE" dirty="0"/>
          </a:p>
        </p:txBody>
      </p:sp>
      <p:sp>
        <p:nvSpPr>
          <p:cNvPr id="95" name="Textfeld 94"/>
          <p:cNvSpPr txBox="1"/>
          <p:nvPr/>
        </p:nvSpPr>
        <p:spPr>
          <a:xfrm>
            <a:off x="1214414" y="307181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/>
              <a:t>n</a:t>
            </a:r>
            <a:r>
              <a:rPr lang="de-DE" baseline="-25000" dirty="0" err="1" smtClean="0"/>
              <a:t>i</a:t>
            </a:r>
            <a:endParaRPr lang="de-DE" dirty="0"/>
          </a:p>
        </p:txBody>
      </p:sp>
      <p:sp>
        <p:nvSpPr>
          <p:cNvPr id="96" name="Textfeld 95"/>
          <p:cNvSpPr txBox="1"/>
          <p:nvPr/>
        </p:nvSpPr>
        <p:spPr>
          <a:xfrm>
            <a:off x="1214414" y="3429000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/>
              <a:t>n</a:t>
            </a:r>
            <a:r>
              <a:rPr lang="de-DE" baseline="-25000" dirty="0" err="1" smtClean="0"/>
              <a:t>t</a:t>
            </a:r>
            <a:endParaRPr lang="de-DE" dirty="0"/>
          </a:p>
        </p:txBody>
      </p:sp>
      <p:cxnSp>
        <p:nvCxnSpPr>
          <p:cNvPr id="97" name="Gerade Verbindung mit Pfeil 96"/>
          <p:cNvCxnSpPr/>
          <p:nvPr/>
        </p:nvCxnSpPr>
        <p:spPr>
          <a:xfrm rot="16200000" flipH="1">
            <a:off x="3857619" y="3429000"/>
            <a:ext cx="1143009" cy="114300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/>
          <p:cNvSpPr txBox="1"/>
          <p:nvPr/>
        </p:nvSpPr>
        <p:spPr>
          <a:xfrm>
            <a:off x="4357686" y="364331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a</a:t>
            </a:r>
            <a:endParaRPr lang="de-DE" b="1" dirty="0"/>
          </a:p>
        </p:txBody>
      </p:sp>
      <p:cxnSp>
        <p:nvCxnSpPr>
          <p:cNvPr id="100" name="Gerade Verbindung mit Pfeil 99"/>
          <p:cNvCxnSpPr/>
          <p:nvPr/>
        </p:nvCxnSpPr>
        <p:spPr>
          <a:xfrm rot="5400000">
            <a:off x="4251323" y="5321313"/>
            <a:ext cx="150019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/>
          <p:cNvSpPr txBox="1"/>
          <p:nvPr/>
        </p:nvSpPr>
        <p:spPr>
          <a:xfrm>
            <a:off x="4951928" y="500063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b</a:t>
            </a:r>
            <a:endParaRPr lang="de-DE" b="1" dirty="0"/>
          </a:p>
        </p:txBody>
      </p:sp>
      <p:sp>
        <p:nvSpPr>
          <p:cNvPr id="116" name="Textfeld 115"/>
          <p:cNvSpPr txBox="1"/>
          <p:nvPr/>
        </p:nvSpPr>
        <p:spPr>
          <a:xfrm>
            <a:off x="4143372" y="307181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sin </a:t>
            </a:r>
            <a:r>
              <a:rPr lang="el-GR" dirty="0" smtClean="0"/>
              <a:t>θ</a:t>
            </a:r>
            <a:r>
              <a:rPr lang="de-DE" baseline="-25000" dirty="0" smtClean="0"/>
              <a:t>t</a:t>
            </a:r>
            <a:endParaRPr lang="de-DE" b="1" baseline="-25000" dirty="0" smtClean="0"/>
          </a:p>
        </p:txBody>
      </p:sp>
      <p:sp>
        <p:nvSpPr>
          <p:cNvPr id="120" name="Textfeld 119"/>
          <p:cNvSpPr txBox="1"/>
          <p:nvPr/>
        </p:nvSpPr>
        <p:spPr>
          <a:xfrm>
            <a:off x="5857884" y="4143380"/>
            <a:ext cx="70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cos </a:t>
            </a:r>
            <a:r>
              <a:rPr lang="el-GR" dirty="0" smtClean="0">
                <a:solidFill>
                  <a:schemeClr val="bg1">
                    <a:lumMod val="65000"/>
                  </a:schemeClr>
                </a:solidFill>
              </a:rPr>
              <a:t>θ</a:t>
            </a:r>
            <a:r>
              <a:rPr lang="de-DE" baseline="-25000" dirty="0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26" name="Gerade Verbindung 125"/>
          <p:cNvCxnSpPr/>
          <p:nvPr/>
        </p:nvCxnSpPr>
        <p:spPr>
          <a:xfrm rot="10800000">
            <a:off x="5451474" y="2786058"/>
            <a:ext cx="428628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126"/>
          <p:cNvCxnSpPr/>
          <p:nvPr/>
        </p:nvCxnSpPr>
        <p:spPr>
          <a:xfrm rot="10800000">
            <a:off x="3892542" y="2786058"/>
            <a:ext cx="428628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feld 139"/>
          <p:cNvSpPr txBox="1"/>
          <p:nvPr/>
        </p:nvSpPr>
        <p:spPr>
          <a:xfrm>
            <a:off x="5000628" y="378619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x</a:t>
            </a:r>
            <a:endParaRPr lang="de-DE" i="1" dirty="0"/>
          </a:p>
        </p:txBody>
      </p:sp>
      <p:cxnSp>
        <p:nvCxnSpPr>
          <p:cNvPr id="142" name="Gerade Verbindung 141"/>
          <p:cNvCxnSpPr/>
          <p:nvPr/>
        </p:nvCxnSpPr>
        <p:spPr>
          <a:xfrm>
            <a:off x="5000628" y="4572008"/>
            <a:ext cx="285752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 rot="5400000" flipH="1" flipV="1">
            <a:off x="5001422" y="4428338"/>
            <a:ext cx="285752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146"/>
          <p:cNvCxnSpPr/>
          <p:nvPr/>
        </p:nvCxnSpPr>
        <p:spPr>
          <a:xfrm rot="5400000" flipH="1" flipV="1">
            <a:off x="5001422" y="3571082"/>
            <a:ext cx="285752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feld 150"/>
          <p:cNvSpPr txBox="1"/>
          <p:nvPr/>
        </p:nvSpPr>
        <p:spPr>
          <a:xfrm>
            <a:off x="3929058" y="595598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y</a:t>
            </a:r>
            <a:endParaRPr lang="de-DE" i="1" dirty="0"/>
          </a:p>
        </p:txBody>
      </p:sp>
      <p:cxnSp>
        <p:nvCxnSpPr>
          <p:cNvPr id="49" name="Gerade Verbindung 48"/>
          <p:cNvCxnSpPr/>
          <p:nvPr/>
        </p:nvCxnSpPr>
        <p:spPr>
          <a:xfrm rot="5400000" flipH="1" flipV="1">
            <a:off x="4084041" y="6060099"/>
            <a:ext cx="1588" cy="454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357290" y="3357562"/>
            <a:ext cx="6786610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>
          <a:xfrm>
            <a:off x="1357290" y="3357562"/>
            <a:ext cx="6786610" cy="158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7286644" y="3071810"/>
            <a:ext cx="86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surface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4500562" y="642918"/>
            <a:ext cx="3670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medium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high</a:t>
            </a:r>
            <a:r>
              <a:rPr lang="de-DE" dirty="0" smtClean="0"/>
              <a:t> </a:t>
            </a:r>
            <a:r>
              <a:rPr lang="de-DE" dirty="0" err="1" smtClean="0"/>
              <a:t>index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refraction</a:t>
            </a:r>
            <a:endParaRPr lang="de-DE" dirty="0"/>
          </a:p>
        </p:txBody>
      </p:sp>
      <p:cxnSp>
        <p:nvCxnSpPr>
          <p:cNvPr id="32" name="Gerade Verbindung 31"/>
          <p:cNvCxnSpPr/>
          <p:nvPr/>
        </p:nvCxnSpPr>
        <p:spPr>
          <a:xfrm rot="5400000">
            <a:off x="2429654" y="3429000"/>
            <a:ext cx="14287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rot="5400000">
            <a:off x="3858414" y="3429000"/>
            <a:ext cx="14287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 rot="5400000">
            <a:off x="5287174" y="3429000"/>
            <a:ext cx="14287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 rot="5400000">
            <a:off x="1000894" y="3429000"/>
            <a:ext cx="14287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1285852" y="642918"/>
            <a:ext cx="181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light</a:t>
            </a:r>
            <a:r>
              <a:rPr lang="de-DE" dirty="0" smtClean="0"/>
              <a:t> (s-</a:t>
            </a:r>
            <a:r>
              <a:rPr lang="de-DE" dirty="0" err="1" smtClean="0"/>
              <a:t>polarised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0" name="Textfeld 59"/>
          <p:cNvSpPr txBox="1"/>
          <p:nvPr/>
        </p:nvSpPr>
        <p:spPr>
          <a:xfrm>
            <a:off x="3714744" y="4500570"/>
            <a:ext cx="119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refractions</a:t>
            </a:r>
            <a:endParaRPr lang="de-DE" dirty="0"/>
          </a:p>
        </p:txBody>
      </p:sp>
      <p:sp>
        <p:nvSpPr>
          <p:cNvPr id="61" name="Textfeld 60"/>
          <p:cNvSpPr txBox="1"/>
          <p:nvPr/>
        </p:nvSpPr>
        <p:spPr>
          <a:xfrm>
            <a:off x="4643438" y="1500174"/>
            <a:ext cx="1175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reflections</a:t>
            </a:r>
            <a:endParaRPr lang="de-DE" dirty="0"/>
          </a:p>
        </p:txBody>
      </p:sp>
      <p:cxnSp>
        <p:nvCxnSpPr>
          <p:cNvPr id="63" name="Gerade Verbindung 62"/>
          <p:cNvCxnSpPr>
            <a:stCxn id="60" idx="1"/>
          </p:cNvCxnSpPr>
          <p:nvPr/>
        </p:nvCxnSpPr>
        <p:spPr>
          <a:xfrm rot="10800000" flipV="1">
            <a:off x="3357554" y="4685236"/>
            <a:ext cx="357190" cy="29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>
            <a:stCxn id="60" idx="3"/>
          </p:cNvCxnSpPr>
          <p:nvPr/>
        </p:nvCxnSpPr>
        <p:spPr>
          <a:xfrm>
            <a:off x="4907506" y="4685236"/>
            <a:ext cx="235998" cy="29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 rot="16200000" flipH="1">
            <a:off x="464315" y="2107397"/>
            <a:ext cx="2428892" cy="7143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 rot="16200000" flipH="1">
            <a:off x="1178695" y="1393017"/>
            <a:ext cx="2428892" cy="150019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/>
          <p:nvPr/>
        </p:nvCxnSpPr>
        <p:spPr>
          <a:xfrm rot="16200000" flipH="1">
            <a:off x="1893075" y="678637"/>
            <a:ext cx="2428892" cy="292895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>
            <a:off x="1643042" y="928670"/>
            <a:ext cx="4357718" cy="242889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/>
          <p:nvPr/>
        </p:nvCxnSpPr>
        <p:spPr>
          <a:xfrm rot="16200000" flipH="1">
            <a:off x="625740" y="4446302"/>
            <a:ext cx="2219373" cy="418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 rot="16200000" flipH="1">
            <a:off x="2143108" y="4357694"/>
            <a:ext cx="2214578" cy="21431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 rot="16200000" flipH="1">
            <a:off x="3964777" y="3964785"/>
            <a:ext cx="2214578" cy="10001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/>
          <p:nvPr/>
        </p:nvCxnSpPr>
        <p:spPr>
          <a:xfrm rot="16200000" flipH="1">
            <a:off x="5965041" y="3393281"/>
            <a:ext cx="2214578" cy="2143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/>
          <p:cNvCxnSpPr/>
          <p:nvPr/>
        </p:nvCxnSpPr>
        <p:spPr>
          <a:xfrm rot="5400000" flipH="1" flipV="1">
            <a:off x="894496" y="2463034"/>
            <a:ext cx="1714512" cy="7454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/>
          <p:nvPr/>
        </p:nvCxnSpPr>
        <p:spPr>
          <a:xfrm rot="5400000" flipH="1" flipV="1">
            <a:off x="2818197" y="1960949"/>
            <a:ext cx="1650218" cy="10001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/>
          <p:nvPr/>
        </p:nvCxnSpPr>
        <p:spPr>
          <a:xfrm flipV="1">
            <a:off x="4572000" y="1643050"/>
            <a:ext cx="2017073" cy="17145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/>
          <p:nvPr/>
        </p:nvCxnSpPr>
        <p:spPr>
          <a:xfrm flipV="1">
            <a:off x="6000760" y="2166929"/>
            <a:ext cx="2143140" cy="119063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108"/>
          <p:cNvCxnSpPr>
            <a:stCxn id="61" idx="1"/>
          </p:cNvCxnSpPr>
          <p:nvPr/>
        </p:nvCxnSpPr>
        <p:spPr>
          <a:xfrm rot="10800000" flipV="1">
            <a:off x="4071934" y="1684840"/>
            <a:ext cx="571504" cy="172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110"/>
          <p:cNvCxnSpPr>
            <a:stCxn id="61" idx="3"/>
          </p:cNvCxnSpPr>
          <p:nvPr/>
        </p:nvCxnSpPr>
        <p:spPr>
          <a:xfrm>
            <a:off x="5818503" y="1684840"/>
            <a:ext cx="468009" cy="101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/>
          <p:cNvSpPr txBox="1"/>
          <p:nvPr/>
        </p:nvSpPr>
        <p:spPr>
          <a:xfrm>
            <a:off x="4567183" y="5715016"/>
            <a:ext cx="360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medium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low</a:t>
            </a:r>
            <a:r>
              <a:rPr lang="de-DE" dirty="0" smtClean="0"/>
              <a:t> </a:t>
            </a:r>
            <a:r>
              <a:rPr lang="de-DE" dirty="0" err="1" smtClean="0"/>
              <a:t>index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refraction</a:t>
            </a:r>
            <a:endParaRPr lang="de-DE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357290" y="3357562"/>
            <a:ext cx="6786610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>
          <a:xfrm>
            <a:off x="1357290" y="3357562"/>
            <a:ext cx="6786610" cy="158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7286644" y="3071810"/>
            <a:ext cx="86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surface</a:t>
            </a:r>
            <a:endParaRPr lang="de-DE" dirty="0"/>
          </a:p>
        </p:txBody>
      </p:sp>
      <p:cxnSp>
        <p:nvCxnSpPr>
          <p:cNvPr id="19" name="Gerade Verbindung mit Pfeil 18"/>
          <p:cNvCxnSpPr/>
          <p:nvPr/>
        </p:nvCxnSpPr>
        <p:spPr>
          <a:xfrm rot="5400000" flipH="1" flipV="1">
            <a:off x="1214414" y="3786190"/>
            <a:ext cx="2357454" cy="150019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rot="5400000" flipH="1" flipV="1">
            <a:off x="1928794" y="3071810"/>
            <a:ext cx="2357454" cy="292895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rot="5400000" flipH="1" flipV="1">
            <a:off x="2643174" y="2357430"/>
            <a:ext cx="2357454" cy="435771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 rot="5400000">
            <a:off x="2429654" y="3429000"/>
            <a:ext cx="14287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rot="5400000">
            <a:off x="3858414" y="3429000"/>
            <a:ext cx="14287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 rot="5400000">
            <a:off x="5287174" y="3429000"/>
            <a:ext cx="14287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rot="5400000" flipH="1" flipV="1">
            <a:off x="500034" y="4500570"/>
            <a:ext cx="2357454" cy="7143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rot="5400000" flipH="1" flipV="1">
            <a:off x="785389" y="2214951"/>
            <a:ext cx="2072496" cy="2143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V="1">
            <a:off x="3143240" y="1285860"/>
            <a:ext cx="2857520" cy="20717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>
            <a:off x="4572000" y="3357562"/>
            <a:ext cx="2357454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rot="16200000" flipH="1">
            <a:off x="1000894" y="4072736"/>
            <a:ext cx="1500198" cy="698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 rot="16200000" flipH="1">
            <a:off x="2678893" y="3821909"/>
            <a:ext cx="2357454" cy="14287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>
            <a:off x="4572000" y="3357562"/>
            <a:ext cx="2857520" cy="22860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>
            <a:off x="6000760" y="3357562"/>
            <a:ext cx="2143140" cy="114300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 rot="5400000">
            <a:off x="1000894" y="3429000"/>
            <a:ext cx="14287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1285852" y="5643578"/>
            <a:ext cx="181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light</a:t>
            </a:r>
            <a:r>
              <a:rPr lang="de-DE" dirty="0" smtClean="0"/>
              <a:t> (s-</a:t>
            </a:r>
            <a:r>
              <a:rPr lang="de-DE" dirty="0" err="1" smtClean="0"/>
              <a:t>polarised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0" name="Textfeld 59"/>
          <p:cNvSpPr txBox="1"/>
          <p:nvPr/>
        </p:nvSpPr>
        <p:spPr>
          <a:xfrm>
            <a:off x="2786050" y="1785926"/>
            <a:ext cx="119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refractions</a:t>
            </a:r>
            <a:endParaRPr lang="de-DE" dirty="0"/>
          </a:p>
        </p:txBody>
      </p:sp>
      <p:sp>
        <p:nvSpPr>
          <p:cNvPr id="61" name="Textfeld 60"/>
          <p:cNvSpPr txBox="1"/>
          <p:nvPr/>
        </p:nvSpPr>
        <p:spPr>
          <a:xfrm>
            <a:off x="4572000" y="4714884"/>
            <a:ext cx="1175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reflections</a:t>
            </a:r>
            <a:endParaRPr lang="de-DE" dirty="0"/>
          </a:p>
        </p:txBody>
      </p:sp>
      <p:cxnSp>
        <p:nvCxnSpPr>
          <p:cNvPr id="63" name="Gerade Verbindung 62"/>
          <p:cNvCxnSpPr>
            <a:stCxn id="60" idx="1"/>
          </p:cNvCxnSpPr>
          <p:nvPr/>
        </p:nvCxnSpPr>
        <p:spPr>
          <a:xfrm rot="10800000" flipV="1">
            <a:off x="1928794" y="1970592"/>
            <a:ext cx="857256" cy="29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>
            <a:stCxn id="60" idx="3"/>
          </p:cNvCxnSpPr>
          <p:nvPr/>
        </p:nvCxnSpPr>
        <p:spPr>
          <a:xfrm>
            <a:off x="3978812" y="1970592"/>
            <a:ext cx="878940" cy="29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>
            <a:stCxn id="61" idx="1"/>
          </p:cNvCxnSpPr>
          <p:nvPr/>
        </p:nvCxnSpPr>
        <p:spPr>
          <a:xfrm rot="10800000">
            <a:off x="4071934" y="4786322"/>
            <a:ext cx="500066" cy="113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>
            <a:stCxn id="61" idx="3"/>
          </p:cNvCxnSpPr>
          <p:nvPr/>
        </p:nvCxnSpPr>
        <p:spPr>
          <a:xfrm flipV="1">
            <a:off x="5747065" y="4786322"/>
            <a:ext cx="468009" cy="113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/>
          <p:cNvSpPr txBox="1"/>
          <p:nvPr/>
        </p:nvSpPr>
        <p:spPr>
          <a:xfrm>
            <a:off x="5286380" y="2214554"/>
            <a:ext cx="136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critical</a:t>
            </a:r>
            <a:r>
              <a:rPr lang="de-DE" dirty="0" smtClean="0"/>
              <a:t> angle</a:t>
            </a:r>
            <a:endParaRPr lang="de-DE" dirty="0"/>
          </a:p>
        </p:txBody>
      </p:sp>
      <p:cxnSp>
        <p:nvCxnSpPr>
          <p:cNvPr id="81" name="Gerade Verbindung 80"/>
          <p:cNvCxnSpPr>
            <a:stCxn id="79" idx="1"/>
          </p:cNvCxnSpPr>
          <p:nvPr/>
        </p:nvCxnSpPr>
        <p:spPr>
          <a:xfrm rot="10800000" flipV="1">
            <a:off x="4643438" y="2399220"/>
            <a:ext cx="642942" cy="886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/>
          <p:cNvSpPr txBox="1"/>
          <p:nvPr/>
        </p:nvSpPr>
        <p:spPr>
          <a:xfrm>
            <a:off x="4500562" y="642918"/>
            <a:ext cx="3670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medium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high</a:t>
            </a:r>
            <a:r>
              <a:rPr lang="de-DE" dirty="0" smtClean="0"/>
              <a:t> </a:t>
            </a:r>
            <a:r>
              <a:rPr lang="de-DE" dirty="0" err="1" smtClean="0"/>
              <a:t>index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refraction</a:t>
            </a:r>
            <a:endParaRPr lang="de-DE" dirty="0"/>
          </a:p>
        </p:txBody>
      </p:sp>
      <p:sp>
        <p:nvSpPr>
          <p:cNvPr id="87" name="Textfeld 86"/>
          <p:cNvSpPr txBox="1"/>
          <p:nvPr/>
        </p:nvSpPr>
        <p:spPr>
          <a:xfrm>
            <a:off x="4567183" y="5715016"/>
            <a:ext cx="360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medium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low</a:t>
            </a:r>
            <a:r>
              <a:rPr lang="de-DE" dirty="0" smtClean="0"/>
              <a:t> </a:t>
            </a:r>
            <a:r>
              <a:rPr lang="de-DE" dirty="0" err="1" smtClean="0"/>
              <a:t>index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refraction</a:t>
            </a:r>
            <a:endParaRPr lang="de-DE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ihandform 18"/>
          <p:cNvSpPr/>
          <p:nvPr/>
        </p:nvSpPr>
        <p:spPr>
          <a:xfrm>
            <a:off x="3071802" y="1714488"/>
            <a:ext cx="2568102" cy="3067455"/>
          </a:xfrm>
          <a:custGeom>
            <a:avLst/>
            <a:gdLst>
              <a:gd name="connsiteX0" fmla="*/ 321013 w 2568102"/>
              <a:gd name="connsiteY0" fmla="*/ 381000 h 3067455"/>
              <a:gd name="connsiteX1" fmla="*/ 2247089 w 2568102"/>
              <a:gd name="connsiteY1" fmla="*/ 390727 h 3067455"/>
              <a:gd name="connsiteX2" fmla="*/ 2247089 w 2568102"/>
              <a:gd name="connsiteY2" fmla="*/ 2686455 h 3067455"/>
              <a:gd name="connsiteX3" fmla="*/ 321013 w 2568102"/>
              <a:gd name="connsiteY3" fmla="*/ 2676727 h 3067455"/>
              <a:gd name="connsiteX4" fmla="*/ 321013 w 2568102"/>
              <a:gd name="connsiteY4" fmla="*/ 381000 h 306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8102" h="3067455">
                <a:moveTo>
                  <a:pt x="321013" y="381000"/>
                </a:moveTo>
                <a:cubicBezTo>
                  <a:pt x="642026" y="0"/>
                  <a:pt x="1926077" y="6485"/>
                  <a:pt x="2247089" y="390727"/>
                </a:cubicBezTo>
                <a:cubicBezTo>
                  <a:pt x="2568101" y="774969"/>
                  <a:pt x="2568102" y="2305455"/>
                  <a:pt x="2247089" y="2686455"/>
                </a:cubicBezTo>
                <a:cubicBezTo>
                  <a:pt x="1926076" y="3067455"/>
                  <a:pt x="640404" y="3062591"/>
                  <a:pt x="321013" y="2676727"/>
                </a:cubicBezTo>
                <a:cubicBezTo>
                  <a:pt x="1622" y="2290863"/>
                  <a:pt x="0" y="762000"/>
                  <a:pt x="321013" y="38100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1571604" y="1214422"/>
            <a:ext cx="1607365" cy="15644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rot="10800000">
            <a:off x="1954712" y="2616200"/>
            <a:ext cx="1221878" cy="1603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rot="10800000" flipV="1">
            <a:off x="1285852" y="2778918"/>
            <a:ext cx="1888354" cy="10787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 rot="2604068">
            <a:off x="1625554" y="1325568"/>
            <a:ext cx="700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view</a:t>
            </a:r>
            <a:r>
              <a:rPr lang="de-DE" sz="1200" dirty="0" smtClean="0"/>
              <a:t> </a:t>
            </a:r>
            <a:r>
              <a:rPr lang="de-DE" sz="1200" dirty="0" err="1" smtClean="0"/>
              <a:t>ray</a:t>
            </a:r>
            <a:endParaRPr lang="de-DE" sz="1200" dirty="0"/>
          </a:p>
        </p:txBody>
      </p:sp>
      <p:sp>
        <p:nvSpPr>
          <p:cNvPr id="44" name="Textfeld 43"/>
          <p:cNvSpPr txBox="1"/>
          <p:nvPr/>
        </p:nvSpPr>
        <p:spPr>
          <a:xfrm rot="19799217">
            <a:off x="1401835" y="3304639"/>
            <a:ext cx="783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reflection</a:t>
            </a:r>
            <a:endParaRPr lang="de-DE" sz="1200" dirty="0"/>
          </a:p>
        </p:txBody>
      </p:sp>
      <p:sp>
        <p:nvSpPr>
          <p:cNvPr id="52" name="Freihandform 51"/>
          <p:cNvSpPr/>
          <p:nvPr/>
        </p:nvSpPr>
        <p:spPr>
          <a:xfrm>
            <a:off x="2389762" y="2266545"/>
            <a:ext cx="256161" cy="894944"/>
          </a:xfrm>
          <a:custGeom>
            <a:avLst/>
            <a:gdLst>
              <a:gd name="connsiteX0" fmla="*/ 256161 w 256161"/>
              <a:gd name="connsiteY0" fmla="*/ 0 h 894944"/>
              <a:gd name="connsiteX1" fmla="*/ 22698 w 256161"/>
              <a:gd name="connsiteY1" fmla="*/ 418289 h 894944"/>
              <a:gd name="connsiteX2" fmla="*/ 119974 w 256161"/>
              <a:gd name="connsiteY2" fmla="*/ 894944 h 894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161" h="894944">
                <a:moveTo>
                  <a:pt x="256161" y="0"/>
                </a:moveTo>
                <a:cubicBezTo>
                  <a:pt x="150778" y="134566"/>
                  <a:pt x="45396" y="269132"/>
                  <a:pt x="22698" y="418289"/>
                </a:cubicBezTo>
                <a:cubicBezTo>
                  <a:pt x="0" y="567446"/>
                  <a:pt x="100519" y="815502"/>
                  <a:pt x="119974" y="894944"/>
                </a:cubicBezTo>
              </a:path>
            </a:pathLst>
          </a:cu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53" name="Textfeld 52"/>
          <p:cNvSpPr txBox="1"/>
          <p:nvPr/>
        </p:nvSpPr>
        <p:spPr>
          <a:xfrm>
            <a:off x="2571736" y="2428868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 smtClean="0"/>
              <a:t>θ</a:t>
            </a:r>
            <a:r>
              <a:rPr lang="de-DE" sz="1200" baseline="-25000" dirty="0" smtClean="0"/>
              <a:t>i</a:t>
            </a:r>
          </a:p>
        </p:txBody>
      </p:sp>
      <p:sp>
        <p:nvSpPr>
          <p:cNvPr id="55" name="Textfeld 54"/>
          <p:cNvSpPr txBox="1"/>
          <p:nvPr/>
        </p:nvSpPr>
        <p:spPr>
          <a:xfrm rot="463909">
            <a:off x="2033094" y="240359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n</a:t>
            </a:r>
            <a:endParaRPr lang="de-DE" sz="1200" b="1" dirty="0"/>
          </a:p>
        </p:txBody>
      </p:sp>
      <p:cxnSp>
        <p:nvCxnSpPr>
          <p:cNvPr id="56" name="Gerade Verbindung mit Pfeil 55"/>
          <p:cNvCxnSpPr/>
          <p:nvPr/>
        </p:nvCxnSpPr>
        <p:spPr>
          <a:xfrm rot="10800000">
            <a:off x="3178967" y="2778919"/>
            <a:ext cx="1221878" cy="1603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>
            <a:off x="3183731" y="2781300"/>
            <a:ext cx="2388401" cy="7191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 rot="412690">
            <a:off x="4045380" y="2689348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-</a:t>
            </a:r>
            <a:r>
              <a:rPr lang="de-DE" sz="1200" b="1" dirty="0" smtClean="0"/>
              <a:t>n</a:t>
            </a:r>
            <a:endParaRPr lang="de-DE" sz="1200" b="1" dirty="0"/>
          </a:p>
        </p:txBody>
      </p:sp>
      <p:sp>
        <p:nvSpPr>
          <p:cNvPr id="61" name="Textfeld 60"/>
          <p:cNvSpPr txBox="1"/>
          <p:nvPr/>
        </p:nvSpPr>
        <p:spPr>
          <a:xfrm>
            <a:off x="2571736" y="2723745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 smtClean="0"/>
              <a:t>θ</a:t>
            </a:r>
            <a:r>
              <a:rPr lang="de-DE" sz="1200" baseline="-25000" dirty="0" smtClean="0"/>
              <a:t>r</a:t>
            </a:r>
          </a:p>
        </p:txBody>
      </p:sp>
      <p:sp>
        <p:nvSpPr>
          <p:cNvPr id="63" name="Freihandform 62"/>
          <p:cNvSpPr/>
          <p:nvPr/>
        </p:nvSpPr>
        <p:spPr>
          <a:xfrm>
            <a:off x="4050506" y="2895600"/>
            <a:ext cx="30957" cy="145256"/>
          </a:xfrm>
          <a:custGeom>
            <a:avLst/>
            <a:gdLst>
              <a:gd name="connsiteX0" fmla="*/ 0 w 30957"/>
              <a:gd name="connsiteY0" fmla="*/ 145256 h 145256"/>
              <a:gd name="connsiteX1" fmla="*/ 23813 w 30957"/>
              <a:gd name="connsiteY1" fmla="*/ 73819 h 145256"/>
              <a:gd name="connsiteX2" fmla="*/ 30957 w 30957"/>
              <a:gd name="connsiteY2" fmla="*/ 0 h 14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57" h="145256">
                <a:moveTo>
                  <a:pt x="0" y="145256"/>
                </a:moveTo>
                <a:cubicBezTo>
                  <a:pt x="9327" y="121642"/>
                  <a:pt x="18654" y="98028"/>
                  <a:pt x="23813" y="73819"/>
                </a:cubicBezTo>
                <a:cubicBezTo>
                  <a:pt x="28972" y="49610"/>
                  <a:pt x="29964" y="24805"/>
                  <a:pt x="30957" y="0"/>
                </a:cubicBezTo>
              </a:path>
            </a:pathLst>
          </a:cu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64" name="Textfeld 63"/>
          <p:cNvSpPr txBox="1"/>
          <p:nvPr/>
        </p:nvSpPr>
        <p:spPr>
          <a:xfrm>
            <a:off x="3214678" y="3000372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 smtClean="0"/>
              <a:t>θ</a:t>
            </a:r>
            <a:r>
              <a:rPr lang="de-DE" sz="1200" baseline="-25000" dirty="0" smtClean="0"/>
              <a:t>t</a:t>
            </a:r>
          </a:p>
        </p:txBody>
      </p:sp>
      <p:cxnSp>
        <p:nvCxnSpPr>
          <p:cNvPr id="66" name="Gerade Verbindung 65"/>
          <p:cNvCxnSpPr/>
          <p:nvPr/>
        </p:nvCxnSpPr>
        <p:spPr>
          <a:xfrm flipV="1">
            <a:off x="3428992" y="2928934"/>
            <a:ext cx="428628" cy="21431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/>
          <p:nvPr/>
        </p:nvCxnSpPr>
        <p:spPr>
          <a:xfrm>
            <a:off x="5546888" y="3484625"/>
            <a:ext cx="970387" cy="9445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/>
          <p:cNvSpPr txBox="1"/>
          <p:nvPr/>
        </p:nvSpPr>
        <p:spPr>
          <a:xfrm rot="976274">
            <a:off x="4442475" y="3054589"/>
            <a:ext cx="944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refraction</a:t>
            </a:r>
            <a:r>
              <a:rPr lang="de-DE" sz="1200" dirty="0" smtClean="0"/>
              <a:t> 1 </a:t>
            </a:r>
            <a:endParaRPr lang="de-DE" sz="1200" dirty="0"/>
          </a:p>
        </p:txBody>
      </p:sp>
      <p:sp>
        <p:nvSpPr>
          <p:cNvPr id="75" name="Textfeld 74"/>
          <p:cNvSpPr txBox="1"/>
          <p:nvPr/>
        </p:nvSpPr>
        <p:spPr>
          <a:xfrm rot="2657655">
            <a:off x="5677827" y="3752340"/>
            <a:ext cx="909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refraction</a:t>
            </a:r>
            <a:r>
              <a:rPr lang="de-DE" sz="1200" dirty="0" smtClean="0"/>
              <a:t> 2</a:t>
            </a:r>
            <a:endParaRPr lang="de-DE" sz="1200" dirty="0"/>
          </a:p>
        </p:txBody>
      </p:sp>
      <p:sp>
        <p:nvSpPr>
          <p:cNvPr id="78" name="Textfeld 77"/>
          <p:cNvSpPr txBox="1"/>
          <p:nvPr/>
        </p:nvSpPr>
        <p:spPr>
          <a:xfrm>
            <a:off x="3929058" y="1571612"/>
            <a:ext cx="816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isosurface</a:t>
            </a:r>
            <a:endParaRPr lang="de-DE" sz="1200" dirty="0"/>
          </a:p>
        </p:txBody>
      </p:sp>
      <p:sp>
        <p:nvSpPr>
          <p:cNvPr id="79" name="Textfeld 78"/>
          <p:cNvSpPr txBox="1"/>
          <p:nvPr/>
        </p:nvSpPr>
        <p:spPr>
          <a:xfrm>
            <a:off x="2786050" y="350043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air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i="1" dirty="0" err="1" smtClean="0"/>
              <a:t>n</a:t>
            </a:r>
            <a:r>
              <a:rPr lang="de-DE" sz="1200" baseline="-25000" dirty="0" err="1" smtClean="0"/>
              <a:t>i</a:t>
            </a:r>
            <a:endParaRPr lang="de-DE" sz="1200" baseline="-25000" dirty="0"/>
          </a:p>
        </p:txBody>
      </p:sp>
      <p:sp>
        <p:nvSpPr>
          <p:cNvPr id="80" name="Textfeld 79"/>
          <p:cNvSpPr txBox="1"/>
          <p:nvPr/>
        </p:nvSpPr>
        <p:spPr>
          <a:xfrm>
            <a:off x="3214678" y="3500438"/>
            <a:ext cx="545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water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i="1" dirty="0" err="1" smtClean="0"/>
              <a:t>n</a:t>
            </a:r>
            <a:r>
              <a:rPr lang="de-DE" sz="1200" baseline="-25000" dirty="0" err="1" smtClean="0"/>
              <a:t>t</a:t>
            </a:r>
            <a:endParaRPr lang="de-DE" sz="1200" baseline="-25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/>
          <p:cNvSpPr/>
          <p:nvPr/>
        </p:nvSpPr>
        <p:spPr>
          <a:xfrm>
            <a:off x="3286116" y="2643182"/>
            <a:ext cx="2214578" cy="32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3929058" y="1857364"/>
            <a:ext cx="2214578" cy="3286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22"/>
          <p:cNvCxnSpPr/>
          <p:nvPr/>
        </p:nvCxnSpPr>
        <p:spPr>
          <a:xfrm rot="5400000" flipH="1" flipV="1">
            <a:off x="3214678" y="1928802"/>
            <a:ext cx="785818" cy="642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rot="5400000" flipH="1" flipV="1">
            <a:off x="5429256" y="1928802"/>
            <a:ext cx="785818" cy="642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rot="5400000" flipH="1" flipV="1">
            <a:off x="3214678" y="5214950"/>
            <a:ext cx="785818" cy="642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 rot="5400000" flipH="1" flipV="1">
            <a:off x="5429256" y="5214950"/>
            <a:ext cx="785818" cy="642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2650897" y="2671460"/>
            <a:ext cx="3206987" cy="24720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776285" y="4210851"/>
            <a:ext cx="71438" cy="714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5116034" y="3192740"/>
            <a:ext cx="53660" cy="536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3695793" y="4131349"/>
            <a:ext cx="214314" cy="214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/>
        </p:nvSpPr>
        <p:spPr>
          <a:xfrm>
            <a:off x="5061877" y="3131509"/>
            <a:ext cx="163952" cy="1639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/>
          <p:cNvSpPr txBox="1"/>
          <p:nvPr/>
        </p:nvSpPr>
        <p:spPr>
          <a:xfrm>
            <a:off x="2143108" y="4572008"/>
            <a:ext cx="95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view</a:t>
            </a:r>
            <a:r>
              <a:rPr lang="de-DE" dirty="0" smtClean="0"/>
              <a:t> </a:t>
            </a:r>
            <a:r>
              <a:rPr lang="de-DE" dirty="0" err="1" smtClean="0"/>
              <a:t>ray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4000496" y="1428736"/>
            <a:ext cx="1613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volume</a:t>
            </a:r>
            <a:r>
              <a:rPr lang="de-DE" dirty="0" smtClean="0"/>
              <a:t> </a:t>
            </a:r>
            <a:r>
              <a:rPr lang="de-DE" dirty="0" err="1" smtClean="0"/>
              <a:t>texture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>
            <a:off x="2786050" y="585789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(0, 0, 0)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5715008" y="157161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(1, 1, 1)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3857620" y="4071942"/>
            <a:ext cx="682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entry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4572000" y="3000372"/>
            <a:ext cx="525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exit</a:t>
            </a:r>
            <a:endParaRPr lang="de-DE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Ellipse 60"/>
          <p:cNvSpPr/>
          <p:nvPr/>
        </p:nvSpPr>
        <p:spPr>
          <a:xfrm>
            <a:off x="3500430" y="3071810"/>
            <a:ext cx="682692" cy="682692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/>
        </p:nvSpPr>
        <p:spPr>
          <a:xfrm>
            <a:off x="4929190" y="3071810"/>
            <a:ext cx="682692" cy="6826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/>
        </p:nvSpPr>
        <p:spPr>
          <a:xfrm>
            <a:off x="2071670" y="3071810"/>
            <a:ext cx="682692" cy="6826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>
          <a:xfrm>
            <a:off x="3500430" y="1643050"/>
            <a:ext cx="682692" cy="6826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/>
        </p:nvSpPr>
        <p:spPr>
          <a:xfrm>
            <a:off x="3500430" y="4500570"/>
            <a:ext cx="682692" cy="6826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/>
        </p:nvSpPr>
        <p:spPr>
          <a:xfrm>
            <a:off x="4040669" y="2451235"/>
            <a:ext cx="682692" cy="6826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/>
        </p:nvSpPr>
        <p:spPr>
          <a:xfrm>
            <a:off x="2857488" y="3786190"/>
            <a:ext cx="682692" cy="6826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0" name="Gerade Verbindung 69"/>
          <p:cNvCxnSpPr>
            <a:stCxn id="63" idx="6"/>
            <a:endCxn id="61" idx="2"/>
          </p:cNvCxnSpPr>
          <p:nvPr/>
        </p:nvCxnSpPr>
        <p:spPr>
          <a:xfrm>
            <a:off x="2754362" y="3413156"/>
            <a:ext cx="74606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>
            <a:stCxn id="61" idx="6"/>
            <a:endCxn id="62" idx="2"/>
          </p:cNvCxnSpPr>
          <p:nvPr/>
        </p:nvCxnSpPr>
        <p:spPr>
          <a:xfrm>
            <a:off x="4183122" y="3413156"/>
            <a:ext cx="74606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>
            <a:stCxn id="61" idx="0"/>
            <a:endCxn id="64" idx="4"/>
          </p:cNvCxnSpPr>
          <p:nvPr/>
        </p:nvCxnSpPr>
        <p:spPr>
          <a:xfrm rot="5400000" flipH="1" flipV="1">
            <a:off x="3468742" y="2698776"/>
            <a:ext cx="74606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>
            <a:stCxn id="65" idx="0"/>
            <a:endCxn id="61" idx="4"/>
          </p:cNvCxnSpPr>
          <p:nvPr/>
        </p:nvCxnSpPr>
        <p:spPr>
          <a:xfrm rot="5400000" flipH="1" flipV="1">
            <a:off x="3468742" y="4127536"/>
            <a:ext cx="74606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/>
          <p:cNvCxnSpPr>
            <a:stCxn id="68" idx="7"/>
          </p:cNvCxnSpPr>
          <p:nvPr/>
        </p:nvCxnSpPr>
        <p:spPr>
          <a:xfrm rot="5400000" flipH="1" flipV="1">
            <a:off x="3420327" y="3591751"/>
            <a:ext cx="314292" cy="2745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/>
          <p:cNvCxnSpPr>
            <a:stCxn id="61" idx="7"/>
          </p:cNvCxnSpPr>
          <p:nvPr/>
        </p:nvCxnSpPr>
        <p:spPr>
          <a:xfrm rot="5400000" flipH="1" flipV="1">
            <a:off x="4063269" y="2948809"/>
            <a:ext cx="242854" cy="203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/>
          <p:cNvSpPr txBox="1"/>
          <p:nvPr/>
        </p:nvSpPr>
        <p:spPr>
          <a:xfrm>
            <a:off x="3571868" y="2522802"/>
            <a:ext cx="5613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/>
              <a:t>-</a:t>
            </a:r>
            <a:endParaRPr lang="de-DE" sz="9600" dirty="0"/>
          </a:p>
        </p:txBody>
      </p:sp>
      <p:sp>
        <p:nvSpPr>
          <p:cNvPr id="88" name="Textfeld 87"/>
          <p:cNvSpPr txBox="1"/>
          <p:nvPr/>
        </p:nvSpPr>
        <p:spPr>
          <a:xfrm>
            <a:off x="5072066" y="321468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+x</a:t>
            </a:r>
            <a:endParaRPr lang="de-DE" dirty="0"/>
          </a:p>
        </p:txBody>
      </p:sp>
      <p:sp>
        <p:nvSpPr>
          <p:cNvPr id="89" name="Textfeld 88"/>
          <p:cNvSpPr txBox="1"/>
          <p:nvPr/>
        </p:nvSpPr>
        <p:spPr>
          <a:xfrm>
            <a:off x="2214546" y="3214686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-x</a:t>
            </a:r>
            <a:endParaRPr lang="de-DE" dirty="0"/>
          </a:p>
        </p:txBody>
      </p:sp>
      <p:sp>
        <p:nvSpPr>
          <p:cNvPr id="90" name="Textfeld 89"/>
          <p:cNvSpPr txBox="1"/>
          <p:nvPr/>
        </p:nvSpPr>
        <p:spPr>
          <a:xfrm>
            <a:off x="3643306" y="1785926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+y</a:t>
            </a:r>
            <a:endParaRPr lang="de-DE" dirty="0"/>
          </a:p>
        </p:txBody>
      </p:sp>
      <p:sp>
        <p:nvSpPr>
          <p:cNvPr id="91" name="Textfeld 90"/>
          <p:cNvSpPr txBox="1"/>
          <p:nvPr/>
        </p:nvSpPr>
        <p:spPr>
          <a:xfrm>
            <a:off x="3643306" y="464344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-y</a:t>
            </a:r>
            <a:endParaRPr lang="de-DE" dirty="0"/>
          </a:p>
        </p:txBody>
      </p:sp>
      <p:sp>
        <p:nvSpPr>
          <p:cNvPr id="92" name="Textfeld 91"/>
          <p:cNvSpPr txBox="1"/>
          <p:nvPr/>
        </p:nvSpPr>
        <p:spPr>
          <a:xfrm>
            <a:off x="4196703" y="2626495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+z</a:t>
            </a:r>
            <a:endParaRPr lang="de-DE" dirty="0"/>
          </a:p>
        </p:txBody>
      </p:sp>
      <p:sp>
        <p:nvSpPr>
          <p:cNvPr id="93" name="Textfeld 92"/>
          <p:cNvSpPr txBox="1"/>
          <p:nvPr/>
        </p:nvSpPr>
        <p:spPr>
          <a:xfrm>
            <a:off x="3019753" y="394830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-z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42844" y="500042"/>
            <a:ext cx="1928826" cy="19288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071670" y="500042"/>
            <a:ext cx="1928826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4000496" y="500042"/>
            <a:ext cx="1928826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142844" y="2428868"/>
            <a:ext cx="1928826" cy="19288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4000496" y="2428868"/>
            <a:ext cx="1928826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142844" y="4357694"/>
            <a:ext cx="1928826" cy="19288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2071670" y="4357694"/>
            <a:ext cx="1928826" cy="19288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4000496" y="4357694"/>
            <a:ext cx="1928826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2357422" y="335756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4286248" y="3357562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4500562" y="5143512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4929190" y="5572140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4643438" y="5500702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4929190" y="5000636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4929190" y="5286388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>
          <a:xfrm>
            <a:off x="1714480" y="335756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/>
        </p:nvSpPr>
        <p:spPr>
          <a:xfrm>
            <a:off x="2643174" y="514351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/>
        </p:nvSpPr>
        <p:spPr>
          <a:xfrm>
            <a:off x="3071802" y="557214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/>
        </p:nvSpPr>
        <p:spPr>
          <a:xfrm>
            <a:off x="2786050" y="550070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3071802" y="500063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3071802" y="5286388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2571736" y="3143248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/>
        </p:nvSpPr>
        <p:spPr>
          <a:xfrm>
            <a:off x="3000364" y="3571876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/>
        </p:nvSpPr>
        <p:spPr>
          <a:xfrm>
            <a:off x="2714612" y="3500438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/>
        </p:nvSpPr>
        <p:spPr>
          <a:xfrm>
            <a:off x="3000364" y="3000372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/>
          <p:cNvSpPr/>
          <p:nvPr/>
        </p:nvSpPr>
        <p:spPr>
          <a:xfrm>
            <a:off x="3000364" y="3286124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/>
        </p:nvSpPr>
        <p:spPr>
          <a:xfrm>
            <a:off x="4572000" y="3214686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/>
          <p:cNvSpPr/>
          <p:nvPr/>
        </p:nvSpPr>
        <p:spPr>
          <a:xfrm>
            <a:off x="5000628" y="3643314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4714876" y="3571876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/>
        </p:nvSpPr>
        <p:spPr>
          <a:xfrm>
            <a:off x="5000628" y="3071810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5000628" y="3357562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/>
        </p:nvSpPr>
        <p:spPr>
          <a:xfrm>
            <a:off x="785786" y="321468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1214414" y="3643314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/>
        </p:nvSpPr>
        <p:spPr>
          <a:xfrm>
            <a:off x="928662" y="357187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/>
        </p:nvSpPr>
        <p:spPr>
          <a:xfrm>
            <a:off x="1214414" y="307181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/>
        </p:nvSpPr>
        <p:spPr>
          <a:xfrm>
            <a:off x="1214414" y="335756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785786" y="514351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1214414" y="557214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928662" y="550070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/>
        </p:nvSpPr>
        <p:spPr>
          <a:xfrm>
            <a:off x="1214414" y="500063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/>
        </p:nvSpPr>
        <p:spPr>
          <a:xfrm>
            <a:off x="1214414" y="5286388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/>
        </p:nvSpPr>
        <p:spPr>
          <a:xfrm>
            <a:off x="785786" y="128586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1214414" y="1714488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928662" y="164305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1214414" y="1142984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/>
        </p:nvSpPr>
        <p:spPr>
          <a:xfrm>
            <a:off x="1214414" y="142873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/>
        </p:nvSpPr>
        <p:spPr>
          <a:xfrm>
            <a:off x="2643174" y="1285860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/>
          <p:cNvSpPr/>
          <p:nvPr/>
        </p:nvSpPr>
        <p:spPr>
          <a:xfrm>
            <a:off x="3071802" y="1714488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/>
        </p:nvSpPr>
        <p:spPr>
          <a:xfrm>
            <a:off x="2786050" y="1643050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/>
        </p:nvSpPr>
        <p:spPr>
          <a:xfrm>
            <a:off x="3071802" y="114298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/>
        </p:nvSpPr>
        <p:spPr>
          <a:xfrm>
            <a:off x="3071802" y="1428736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/>
        </p:nvSpPr>
        <p:spPr>
          <a:xfrm>
            <a:off x="4572000" y="1285860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/>
        </p:nvSpPr>
        <p:spPr>
          <a:xfrm>
            <a:off x="5000628" y="1714488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Ellipse 138"/>
          <p:cNvSpPr/>
          <p:nvPr/>
        </p:nvSpPr>
        <p:spPr>
          <a:xfrm>
            <a:off x="4714876" y="1643050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/>
        </p:nvSpPr>
        <p:spPr>
          <a:xfrm>
            <a:off x="5000628" y="1142984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/>
        </p:nvSpPr>
        <p:spPr>
          <a:xfrm>
            <a:off x="5000628" y="1428736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Textfeld 141"/>
          <p:cNvSpPr txBox="1"/>
          <p:nvPr/>
        </p:nvSpPr>
        <p:spPr>
          <a:xfrm>
            <a:off x="142844" y="50004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(-1,1)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1" name="Textfeld 150"/>
          <p:cNvSpPr txBox="1"/>
          <p:nvPr/>
        </p:nvSpPr>
        <p:spPr>
          <a:xfrm>
            <a:off x="2071670" y="50004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(0,1)</a:t>
            </a:r>
            <a:endParaRPr lang="de-DE" dirty="0"/>
          </a:p>
        </p:txBody>
      </p:sp>
      <p:sp>
        <p:nvSpPr>
          <p:cNvPr id="152" name="Textfeld 151"/>
          <p:cNvSpPr txBox="1"/>
          <p:nvPr/>
        </p:nvSpPr>
        <p:spPr>
          <a:xfrm>
            <a:off x="4000496" y="50004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(1,1)</a:t>
            </a:r>
            <a:endParaRPr lang="de-DE" dirty="0"/>
          </a:p>
        </p:txBody>
      </p:sp>
      <p:sp>
        <p:nvSpPr>
          <p:cNvPr id="153" name="Textfeld 152"/>
          <p:cNvSpPr txBox="1"/>
          <p:nvPr/>
        </p:nvSpPr>
        <p:spPr>
          <a:xfrm>
            <a:off x="4000496" y="24288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(1,0)</a:t>
            </a:r>
            <a:endParaRPr lang="de-DE" dirty="0"/>
          </a:p>
        </p:txBody>
      </p:sp>
      <p:sp>
        <p:nvSpPr>
          <p:cNvPr id="154" name="Textfeld 153"/>
          <p:cNvSpPr txBox="1"/>
          <p:nvPr/>
        </p:nvSpPr>
        <p:spPr>
          <a:xfrm>
            <a:off x="4357686" y="4357694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(1,-1)</a:t>
            </a:r>
            <a:endParaRPr lang="de-DE" dirty="0"/>
          </a:p>
        </p:txBody>
      </p:sp>
      <p:sp>
        <p:nvSpPr>
          <p:cNvPr id="155" name="Textfeld 154"/>
          <p:cNvSpPr txBox="1"/>
          <p:nvPr/>
        </p:nvSpPr>
        <p:spPr>
          <a:xfrm>
            <a:off x="2071670" y="4357694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(0,-1)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6" name="Textfeld 155"/>
          <p:cNvSpPr txBox="1"/>
          <p:nvPr/>
        </p:nvSpPr>
        <p:spPr>
          <a:xfrm>
            <a:off x="142844" y="435769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(-1,-1)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Textfeld 156"/>
          <p:cNvSpPr txBox="1"/>
          <p:nvPr/>
        </p:nvSpPr>
        <p:spPr>
          <a:xfrm>
            <a:off x="142844" y="242886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(-1,0)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feld 157"/>
          <p:cNvSpPr txBox="1"/>
          <p:nvPr/>
        </p:nvSpPr>
        <p:spPr>
          <a:xfrm>
            <a:off x="2357422" y="278605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(0,0)</a:t>
            </a:r>
            <a:endParaRPr lang="de-DE" b="1" dirty="0"/>
          </a:p>
        </p:txBody>
      </p:sp>
      <p:sp>
        <p:nvSpPr>
          <p:cNvPr id="159" name="Textfeld 158"/>
          <p:cNvSpPr txBox="1"/>
          <p:nvPr/>
        </p:nvSpPr>
        <p:spPr>
          <a:xfrm>
            <a:off x="6143636" y="2143116"/>
            <a:ext cx="75854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(-1,-1)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 0)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 1)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( 0,-1)</a:t>
            </a:r>
          </a:p>
          <a:p>
            <a:r>
              <a:rPr lang="de-DE" b="1" dirty="0" smtClean="0"/>
              <a:t>( 0, 0)</a:t>
            </a:r>
          </a:p>
          <a:p>
            <a:r>
              <a:rPr lang="de-DE" dirty="0" smtClean="0"/>
              <a:t>( 0, 1)</a:t>
            </a:r>
          </a:p>
          <a:p>
            <a:r>
              <a:rPr lang="de-DE" dirty="0" smtClean="0"/>
              <a:t>( 1,-1)</a:t>
            </a:r>
          </a:p>
          <a:p>
            <a:r>
              <a:rPr lang="de-DE" dirty="0" smtClean="0"/>
              <a:t>( 1, 0)</a:t>
            </a:r>
          </a:p>
          <a:p>
            <a:r>
              <a:rPr lang="de-DE" dirty="0" smtClean="0"/>
              <a:t>( 1, 1)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2071670" y="2428868"/>
            <a:ext cx="1928826" cy="192882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Pfeil nach oben und unten 79"/>
          <p:cNvSpPr/>
          <p:nvPr/>
        </p:nvSpPr>
        <p:spPr>
          <a:xfrm>
            <a:off x="2857488" y="3857628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Pfeil nach oben und unten 81"/>
          <p:cNvSpPr/>
          <p:nvPr/>
        </p:nvSpPr>
        <p:spPr>
          <a:xfrm rot="2700000">
            <a:off x="1857356" y="3857628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Pfeil nach oben und unten 82"/>
          <p:cNvSpPr/>
          <p:nvPr/>
        </p:nvSpPr>
        <p:spPr>
          <a:xfrm rot="18900000">
            <a:off x="3786182" y="3857628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Pfeil nach oben und unten 86"/>
          <p:cNvSpPr/>
          <p:nvPr/>
        </p:nvSpPr>
        <p:spPr>
          <a:xfrm rot="5400000">
            <a:off x="3786182" y="2928934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Pfeil nach oben und unten 89"/>
          <p:cNvSpPr/>
          <p:nvPr/>
        </p:nvSpPr>
        <p:spPr>
          <a:xfrm rot="2700000">
            <a:off x="3791259" y="1933879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Pfeil nach oben und unten 91"/>
          <p:cNvSpPr/>
          <p:nvPr/>
        </p:nvSpPr>
        <p:spPr>
          <a:xfrm>
            <a:off x="2857488" y="1928802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Pfeil nach oben und unten 92"/>
          <p:cNvSpPr/>
          <p:nvPr/>
        </p:nvSpPr>
        <p:spPr>
          <a:xfrm rot="5400000">
            <a:off x="1785918" y="2928934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Pfeil nach oben und unten 93"/>
          <p:cNvSpPr/>
          <p:nvPr/>
        </p:nvSpPr>
        <p:spPr>
          <a:xfrm rot="18900000">
            <a:off x="1862432" y="1933879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1" name="Gerade Verbindung mit Pfeil 160"/>
          <p:cNvCxnSpPr/>
          <p:nvPr/>
        </p:nvCxnSpPr>
        <p:spPr>
          <a:xfrm>
            <a:off x="6286512" y="1071546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/>
          <p:cNvCxnSpPr/>
          <p:nvPr/>
        </p:nvCxnSpPr>
        <p:spPr>
          <a:xfrm rot="5400000" flipH="1" flipV="1">
            <a:off x="6000760" y="785794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/>
          <p:cNvSpPr txBox="1"/>
          <p:nvPr/>
        </p:nvSpPr>
        <p:spPr>
          <a:xfrm>
            <a:off x="6572264" y="10001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170" name="Textfeld 169"/>
          <p:cNvSpPr txBox="1"/>
          <p:nvPr/>
        </p:nvSpPr>
        <p:spPr>
          <a:xfrm>
            <a:off x="6072198" y="50004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y</a:t>
            </a:r>
            <a:endParaRPr lang="de-DE" dirty="0"/>
          </a:p>
        </p:txBody>
      </p:sp>
      <p:sp>
        <p:nvSpPr>
          <p:cNvPr id="171" name="Pfeil nach oben und unten 170"/>
          <p:cNvSpPr/>
          <p:nvPr/>
        </p:nvSpPr>
        <p:spPr>
          <a:xfrm>
            <a:off x="6858016" y="3643314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Pfeil nach oben und unten 171"/>
          <p:cNvSpPr/>
          <p:nvPr/>
        </p:nvSpPr>
        <p:spPr>
          <a:xfrm>
            <a:off x="6858016" y="2285992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Textfeld 172"/>
          <p:cNvSpPr txBox="1"/>
          <p:nvPr/>
        </p:nvSpPr>
        <p:spPr>
          <a:xfrm>
            <a:off x="7429520" y="3786190"/>
            <a:ext cx="1105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evaluated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pairs</a:t>
            </a:r>
            <a:endParaRPr lang="de-DE" dirty="0"/>
          </a:p>
        </p:txBody>
      </p:sp>
      <p:sp>
        <p:nvSpPr>
          <p:cNvPr id="174" name="Textfeld 173"/>
          <p:cNvSpPr txBox="1"/>
          <p:nvPr/>
        </p:nvSpPr>
        <p:spPr>
          <a:xfrm>
            <a:off x="7429520" y="2428868"/>
            <a:ext cx="17338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 </a:t>
            </a:r>
            <a:r>
              <a:rPr lang="de-DE" dirty="0" err="1" smtClean="0"/>
              <a:t>evaluated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pairs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cells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on </a:t>
            </a:r>
            <a:r>
              <a:rPr lang="de-DE" dirty="0" err="1" smtClean="0"/>
              <a:t>opposite</a:t>
            </a:r>
            <a:r>
              <a:rPr lang="de-DE" dirty="0" smtClean="0"/>
              <a:t> </a:t>
            </a:r>
            <a:r>
              <a:rPr lang="de-DE" dirty="0" err="1" smtClean="0"/>
              <a:t>side</a:t>
            </a:r>
            <a:endParaRPr lang="de-DE" dirty="0"/>
          </a:p>
        </p:txBody>
      </p:sp>
      <p:sp>
        <p:nvSpPr>
          <p:cNvPr id="175" name="Textfeld 174"/>
          <p:cNvSpPr txBox="1"/>
          <p:nvPr/>
        </p:nvSpPr>
        <p:spPr>
          <a:xfrm>
            <a:off x="6143636" y="1857364"/>
            <a:ext cx="75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Offset</a:t>
            </a:r>
            <a:endParaRPr lang="de-DE" dirty="0"/>
          </a:p>
        </p:txBody>
      </p:sp>
      <p:sp>
        <p:nvSpPr>
          <p:cNvPr id="184" name="Geschweifte Klammer links 183"/>
          <p:cNvSpPr/>
          <p:nvPr/>
        </p:nvSpPr>
        <p:spPr>
          <a:xfrm>
            <a:off x="6143636" y="3143248"/>
            <a:ext cx="71438" cy="5715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Geschweifte Klammer links 184"/>
          <p:cNvSpPr/>
          <p:nvPr/>
        </p:nvSpPr>
        <p:spPr>
          <a:xfrm>
            <a:off x="6000760" y="2857496"/>
            <a:ext cx="214314" cy="114300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erade Verbindung 142"/>
          <p:cNvCxnSpPr/>
          <p:nvPr/>
        </p:nvCxnSpPr>
        <p:spPr>
          <a:xfrm rot="10800000">
            <a:off x="5651671" y="912605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rot="10800000">
            <a:off x="5651671" y="2602813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 rot="10800000">
            <a:off x="5651671" y="4293021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145"/>
          <p:cNvCxnSpPr/>
          <p:nvPr/>
        </p:nvCxnSpPr>
        <p:spPr>
          <a:xfrm rot="10800000">
            <a:off x="5651671" y="5983230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271255" y="2602813"/>
            <a:ext cx="1690208" cy="169020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3272859" y="3980020"/>
            <a:ext cx="250401" cy="2504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2459055" y="2978415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2646856" y="3792219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3272859" y="2978415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3022458" y="3479217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4337065" y="2790614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4149264" y="4042620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4837867" y="3854819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088268" y="2853214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4462265" y="3354017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5276069" y="4042620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338670" y="3416617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1707852" y="4731223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1081849" y="5545027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1269650" y="4606023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1707852" y="5607628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/>
        </p:nvSpPr>
        <p:spPr>
          <a:xfrm>
            <a:off x="2020853" y="4543422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2646856" y="4981625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2459055" y="5795429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/>
        </p:nvSpPr>
        <p:spPr>
          <a:xfrm>
            <a:off x="3210259" y="4668623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2959858" y="5607628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3585861" y="5419827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4149264" y="4668623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/>
        </p:nvSpPr>
        <p:spPr>
          <a:xfrm>
            <a:off x="4149264" y="5732828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4650066" y="5357226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4775267" y="4606023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5276069" y="5607628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5401270" y="4543422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Pfeil nach unten 80"/>
          <p:cNvSpPr/>
          <p:nvPr/>
        </p:nvSpPr>
        <p:spPr>
          <a:xfrm>
            <a:off x="3335460" y="3854819"/>
            <a:ext cx="125201" cy="12520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/>
          <p:cNvSpPr/>
          <p:nvPr/>
        </p:nvSpPr>
        <p:spPr>
          <a:xfrm>
            <a:off x="1645251" y="2915814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/>
        </p:nvSpPr>
        <p:spPr>
          <a:xfrm>
            <a:off x="956648" y="3291416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/>
        </p:nvSpPr>
        <p:spPr>
          <a:xfrm>
            <a:off x="2020853" y="3792219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/>
        </p:nvSpPr>
        <p:spPr>
          <a:xfrm>
            <a:off x="768847" y="2227211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/>
        </p:nvSpPr>
        <p:spPr>
          <a:xfrm>
            <a:off x="1520051" y="1288206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/>
        </p:nvSpPr>
        <p:spPr>
          <a:xfrm>
            <a:off x="894048" y="1601208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/>
        </p:nvSpPr>
        <p:spPr>
          <a:xfrm>
            <a:off x="1770452" y="2227211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/>
        </p:nvSpPr>
        <p:spPr>
          <a:xfrm>
            <a:off x="3585861" y="1100405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/>
          <p:cNvSpPr/>
          <p:nvPr/>
        </p:nvSpPr>
        <p:spPr>
          <a:xfrm>
            <a:off x="2521656" y="2039410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/>
        </p:nvSpPr>
        <p:spPr>
          <a:xfrm>
            <a:off x="2959858" y="1100405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/>
          <p:cNvSpPr/>
          <p:nvPr/>
        </p:nvSpPr>
        <p:spPr>
          <a:xfrm>
            <a:off x="3147659" y="2289811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/>
          <p:cNvSpPr/>
          <p:nvPr/>
        </p:nvSpPr>
        <p:spPr>
          <a:xfrm>
            <a:off x="3523261" y="1789009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/>
          <p:cNvSpPr/>
          <p:nvPr/>
        </p:nvSpPr>
        <p:spPr>
          <a:xfrm>
            <a:off x="4399665" y="1601208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/>
        </p:nvSpPr>
        <p:spPr>
          <a:xfrm>
            <a:off x="4399665" y="1100405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/>
        </p:nvSpPr>
        <p:spPr>
          <a:xfrm>
            <a:off x="5276069" y="1413407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/>
        </p:nvSpPr>
        <p:spPr>
          <a:xfrm>
            <a:off x="5338670" y="2415012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207049" y="3980020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28888" y="2414753"/>
            <a:ext cx="3380417" cy="33804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0" name="Gruppieren 119"/>
          <p:cNvGrpSpPr/>
          <p:nvPr/>
        </p:nvGrpSpPr>
        <p:grpSpPr>
          <a:xfrm>
            <a:off x="2270559" y="428604"/>
            <a:ext cx="1691600" cy="422096"/>
            <a:chOff x="3571074" y="-52288"/>
            <a:chExt cx="1930414" cy="481686"/>
          </a:xfrm>
        </p:grpSpPr>
        <p:cxnSp>
          <p:nvCxnSpPr>
            <p:cNvPr id="111" name="Gerade Verbindung 110"/>
            <p:cNvCxnSpPr/>
            <p:nvPr/>
          </p:nvCxnSpPr>
          <p:spPr>
            <a:xfrm rot="10800000" flipH="1">
              <a:off x="3571868" y="285728"/>
              <a:ext cx="192882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112"/>
            <p:cNvCxnSpPr/>
            <p:nvPr/>
          </p:nvCxnSpPr>
          <p:spPr>
            <a:xfrm rot="5400000" flipH="1" flipV="1">
              <a:off x="3428198" y="285728"/>
              <a:ext cx="28654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116"/>
            <p:cNvCxnSpPr/>
            <p:nvPr/>
          </p:nvCxnSpPr>
          <p:spPr>
            <a:xfrm rot="5400000" flipH="1" flipV="1">
              <a:off x="5357818" y="285728"/>
              <a:ext cx="28654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feld 118"/>
            <p:cNvSpPr txBox="1"/>
            <p:nvPr/>
          </p:nvSpPr>
          <p:spPr>
            <a:xfrm>
              <a:off x="4403910" y="-5228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h</a:t>
              </a:r>
              <a:endParaRPr lang="de-DE" dirty="0"/>
            </a:p>
          </p:txBody>
        </p:sp>
      </p:grpSp>
      <p:grpSp>
        <p:nvGrpSpPr>
          <p:cNvPr id="121" name="Gruppieren 120"/>
          <p:cNvGrpSpPr/>
          <p:nvPr/>
        </p:nvGrpSpPr>
        <p:grpSpPr>
          <a:xfrm>
            <a:off x="1727403" y="3786190"/>
            <a:ext cx="1691600" cy="445455"/>
            <a:chOff x="3571074" y="-78945"/>
            <a:chExt cx="1930414" cy="508343"/>
          </a:xfrm>
        </p:grpSpPr>
        <p:cxnSp>
          <p:nvCxnSpPr>
            <p:cNvPr id="122" name="Gerade Verbindung 121"/>
            <p:cNvCxnSpPr/>
            <p:nvPr/>
          </p:nvCxnSpPr>
          <p:spPr>
            <a:xfrm rot="10800000" flipH="1">
              <a:off x="3571868" y="285728"/>
              <a:ext cx="192882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 Verbindung 122"/>
            <p:cNvCxnSpPr/>
            <p:nvPr/>
          </p:nvCxnSpPr>
          <p:spPr>
            <a:xfrm rot="5400000" flipH="1" flipV="1">
              <a:off x="3428198" y="285728"/>
              <a:ext cx="28654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 Verbindung 123"/>
            <p:cNvCxnSpPr/>
            <p:nvPr/>
          </p:nvCxnSpPr>
          <p:spPr>
            <a:xfrm rot="5400000" flipH="1" flipV="1">
              <a:off x="5357818" y="285728"/>
              <a:ext cx="28654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feld 124"/>
            <p:cNvSpPr txBox="1"/>
            <p:nvPr/>
          </p:nvSpPr>
          <p:spPr>
            <a:xfrm>
              <a:off x="4453084" y="-7894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h</a:t>
              </a:r>
              <a:endParaRPr lang="de-DE" dirty="0"/>
            </a:p>
          </p:txBody>
        </p:sp>
      </p:grpSp>
      <p:cxnSp>
        <p:nvCxnSpPr>
          <p:cNvPr id="127" name="Gerade Verbindung 126"/>
          <p:cNvCxnSpPr/>
          <p:nvPr/>
        </p:nvCxnSpPr>
        <p:spPr>
          <a:xfrm rot="10800000">
            <a:off x="142844" y="912605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128"/>
          <p:cNvCxnSpPr/>
          <p:nvPr/>
        </p:nvCxnSpPr>
        <p:spPr>
          <a:xfrm rot="10800000">
            <a:off x="142844" y="2602813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129"/>
          <p:cNvCxnSpPr/>
          <p:nvPr/>
        </p:nvCxnSpPr>
        <p:spPr>
          <a:xfrm rot="10800000">
            <a:off x="142844" y="4293021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rot="10800000">
            <a:off x="142844" y="5983230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rot="5400000" flipH="1" flipV="1">
            <a:off x="331351" y="6232925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 rot="5400000" flipH="1" flipV="1">
            <a:off x="2021560" y="6232925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/>
          <p:nvPr/>
        </p:nvCxnSpPr>
        <p:spPr>
          <a:xfrm rot="5400000" flipH="1" flipV="1">
            <a:off x="3711768" y="6232925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5400000" flipH="1" flipV="1">
            <a:off x="5401976" y="6232925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5400000" flipH="1" flipV="1">
            <a:off x="331351" y="678299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/>
          <p:nvPr/>
        </p:nvCxnSpPr>
        <p:spPr>
          <a:xfrm rot="5400000" flipH="1" flipV="1">
            <a:off x="5401976" y="678299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581046" y="912605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271255" y="912605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961463" y="912605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81046" y="2602813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961463" y="2602813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581046" y="4293021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271255" y="4293021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961463" y="4293021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Ellipse 146"/>
          <p:cNvSpPr/>
          <p:nvPr/>
        </p:nvSpPr>
        <p:spPr>
          <a:xfrm>
            <a:off x="205444" y="210201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393245" y="1100405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Ellipse 148"/>
          <p:cNvSpPr/>
          <p:nvPr/>
        </p:nvSpPr>
        <p:spPr>
          <a:xfrm>
            <a:off x="1520051" y="724804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4399665" y="662203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Ellipse 150"/>
          <p:cNvSpPr/>
          <p:nvPr/>
        </p:nvSpPr>
        <p:spPr>
          <a:xfrm>
            <a:off x="4775267" y="724804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Ellipse 151"/>
          <p:cNvSpPr/>
          <p:nvPr/>
        </p:nvSpPr>
        <p:spPr>
          <a:xfrm>
            <a:off x="5902072" y="1726409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6500826" y="414338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Ellipse 153"/>
          <p:cNvSpPr/>
          <p:nvPr/>
        </p:nvSpPr>
        <p:spPr>
          <a:xfrm>
            <a:off x="5776872" y="3479217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Ellipse 154"/>
          <p:cNvSpPr/>
          <p:nvPr/>
        </p:nvSpPr>
        <p:spPr>
          <a:xfrm>
            <a:off x="6089873" y="5169426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5338670" y="610843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Ellipse 156"/>
          <p:cNvSpPr/>
          <p:nvPr/>
        </p:nvSpPr>
        <p:spPr>
          <a:xfrm>
            <a:off x="5839472" y="617103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Ellipse 157"/>
          <p:cNvSpPr/>
          <p:nvPr/>
        </p:nvSpPr>
        <p:spPr>
          <a:xfrm>
            <a:off x="5714272" y="724804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Ellipse 158"/>
          <p:cNvSpPr/>
          <p:nvPr/>
        </p:nvSpPr>
        <p:spPr>
          <a:xfrm>
            <a:off x="3398060" y="6233631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Ellipse 159"/>
          <p:cNvSpPr/>
          <p:nvPr/>
        </p:nvSpPr>
        <p:spPr>
          <a:xfrm>
            <a:off x="2020853" y="604583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Ellipse 160"/>
          <p:cNvSpPr/>
          <p:nvPr/>
        </p:nvSpPr>
        <p:spPr>
          <a:xfrm>
            <a:off x="894048" y="6233631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Ellipse 161"/>
          <p:cNvSpPr/>
          <p:nvPr/>
        </p:nvSpPr>
        <p:spPr>
          <a:xfrm>
            <a:off x="1394850" y="604583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Ellipse 163"/>
          <p:cNvSpPr/>
          <p:nvPr/>
        </p:nvSpPr>
        <p:spPr>
          <a:xfrm>
            <a:off x="393245" y="4668623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Ellipse 164"/>
          <p:cNvSpPr/>
          <p:nvPr/>
        </p:nvSpPr>
        <p:spPr>
          <a:xfrm>
            <a:off x="268045" y="3416617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/>
          <p:cNvSpPr/>
          <p:nvPr/>
        </p:nvSpPr>
        <p:spPr>
          <a:xfrm>
            <a:off x="393245" y="2978415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6500826" y="2714620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8" name="Ellipse 107"/>
          <p:cNvSpPr/>
          <p:nvPr/>
        </p:nvSpPr>
        <p:spPr>
          <a:xfrm>
            <a:off x="6500826" y="3429000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Textfeld 108"/>
          <p:cNvSpPr txBox="1"/>
          <p:nvPr/>
        </p:nvSpPr>
        <p:spPr>
          <a:xfrm>
            <a:off x="6715140" y="2571744"/>
            <a:ext cx="111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neighbors</a:t>
            </a:r>
            <a:endParaRPr lang="de-DE" dirty="0"/>
          </a:p>
        </p:txBody>
      </p:sp>
      <p:sp>
        <p:nvSpPr>
          <p:cNvPr id="110" name="Textfeld 109"/>
          <p:cNvSpPr txBox="1"/>
          <p:nvPr/>
        </p:nvSpPr>
        <p:spPr>
          <a:xfrm>
            <a:off x="6715140" y="3286124"/>
            <a:ext cx="2014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potential </a:t>
            </a:r>
            <a:r>
              <a:rPr lang="de-DE" dirty="0" err="1" smtClean="0"/>
              <a:t>neighbors</a:t>
            </a:r>
            <a:endParaRPr lang="de-DE" dirty="0" smtClean="0"/>
          </a:p>
        </p:txBody>
      </p:sp>
      <p:sp>
        <p:nvSpPr>
          <p:cNvPr id="112" name="Textfeld 111"/>
          <p:cNvSpPr txBox="1"/>
          <p:nvPr/>
        </p:nvSpPr>
        <p:spPr>
          <a:xfrm>
            <a:off x="6715140" y="4000504"/>
            <a:ext cx="2311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no</a:t>
            </a:r>
            <a:r>
              <a:rPr lang="de-DE" dirty="0" smtClean="0"/>
              <a:t> potential </a:t>
            </a:r>
            <a:r>
              <a:rPr lang="de-DE" dirty="0" err="1" smtClean="0"/>
              <a:t>neighbors</a:t>
            </a: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4500562" y="3286124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1714480" y="3786190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2714612" y="5214950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5072066" y="857232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5500694" y="5214950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7643834" y="2571744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5" name="Gruppieren 14"/>
          <p:cNvGrpSpPr/>
          <p:nvPr/>
        </p:nvGrpSpPr>
        <p:grpSpPr>
          <a:xfrm flipH="1">
            <a:off x="5429256" y="3929066"/>
            <a:ext cx="2000264" cy="833443"/>
            <a:chOff x="2357422" y="1285860"/>
            <a:chExt cx="3286148" cy="1428760"/>
          </a:xfrm>
          <a:scene3d>
            <a:camera prst="isometricRightUp">
              <a:rot lat="1980000" lon="2700000" rev="0"/>
            </a:camera>
            <a:lightRig rig="threePt" dir="t"/>
          </a:scene3d>
        </p:grpSpPr>
        <p:cxnSp>
          <p:nvCxnSpPr>
            <p:cNvPr id="16" name="Gerade Verbindung 15"/>
            <p:cNvCxnSpPr/>
            <p:nvPr/>
          </p:nvCxnSpPr>
          <p:spPr>
            <a:xfrm flipV="1">
              <a:off x="2357422" y="1285860"/>
              <a:ext cx="1500198" cy="7143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2357422" y="2000240"/>
              <a:ext cx="1500198" cy="7143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Bogen 17"/>
            <p:cNvSpPr/>
            <p:nvPr/>
          </p:nvSpPr>
          <p:spPr>
            <a:xfrm>
              <a:off x="2357422" y="1285860"/>
              <a:ext cx="1071570" cy="1428760"/>
            </a:xfrm>
            <a:prstGeom prst="arc">
              <a:avLst>
                <a:gd name="adj1" fmla="val 16200000"/>
                <a:gd name="adj2" fmla="val 530059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" name="Gerade Verbindung 18"/>
            <p:cNvCxnSpPr/>
            <p:nvPr/>
          </p:nvCxnSpPr>
          <p:spPr>
            <a:xfrm>
              <a:off x="3428992" y="2000240"/>
              <a:ext cx="221457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llipse 4"/>
          <p:cNvSpPr/>
          <p:nvPr/>
        </p:nvSpPr>
        <p:spPr>
          <a:xfrm>
            <a:off x="2000232" y="1785926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5" name="Gruppieren 24"/>
          <p:cNvGrpSpPr/>
          <p:nvPr/>
        </p:nvGrpSpPr>
        <p:grpSpPr>
          <a:xfrm>
            <a:off x="1731218" y="1319014"/>
            <a:ext cx="857256" cy="1193463"/>
            <a:chOff x="2571736" y="1246041"/>
            <a:chExt cx="857256" cy="1193463"/>
          </a:xfrm>
        </p:grpSpPr>
        <p:sp>
          <p:nvSpPr>
            <p:cNvPr id="26" name="Rechteck 25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1" name="Gerade Verbindung 30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uppieren 55"/>
          <p:cNvGrpSpPr/>
          <p:nvPr/>
        </p:nvGrpSpPr>
        <p:grpSpPr>
          <a:xfrm>
            <a:off x="4811542" y="375729"/>
            <a:ext cx="857256" cy="1193463"/>
            <a:chOff x="2571736" y="1246041"/>
            <a:chExt cx="857256" cy="1193463"/>
          </a:xfrm>
        </p:grpSpPr>
        <p:sp>
          <p:nvSpPr>
            <p:cNvPr id="57" name="Rechteck 56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Ellipse 58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Ellipse 60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2" name="Gerade Verbindung 61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uppieren 62"/>
          <p:cNvGrpSpPr/>
          <p:nvPr/>
        </p:nvGrpSpPr>
        <p:grpSpPr>
          <a:xfrm>
            <a:off x="7350461" y="2087797"/>
            <a:ext cx="857256" cy="1193463"/>
            <a:chOff x="2571736" y="1246041"/>
            <a:chExt cx="857256" cy="1193463"/>
          </a:xfrm>
        </p:grpSpPr>
        <p:sp>
          <p:nvSpPr>
            <p:cNvPr id="64" name="Rechteck 63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9" name="Gerade Verbindung 68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uppieren 69"/>
          <p:cNvGrpSpPr/>
          <p:nvPr/>
        </p:nvGrpSpPr>
        <p:grpSpPr>
          <a:xfrm>
            <a:off x="4232127" y="2820419"/>
            <a:ext cx="857256" cy="1193463"/>
            <a:chOff x="2571736" y="1246041"/>
            <a:chExt cx="857256" cy="1193463"/>
          </a:xfrm>
        </p:grpSpPr>
        <p:sp>
          <p:nvSpPr>
            <p:cNvPr id="71" name="Rechteck 70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Ellipse 71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Ellipse 72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Ellipse 74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6" name="Gerade Verbindung 75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uppieren 76"/>
          <p:cNvGrpSpPr/>
          <p:nvPr/>
        </p:nvGrpSpPr>
        <p:grpSpPr>
          <a:xfrm>
            <a:off x="5236214" y="4733720"/>
            <a:ext cx="857256" cy="1193463"/>
            <a:chOff x="2571736" y="1246041"/>
            <a:chExt cx="857256" cy="1193463"/>
          </a:xfrm>
        </p:grpSpPr>
        <p:sp>
          <p:nvSpPr>
            <p:cNvPr id="78" name="Rechteck 77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Ellipse 81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3" name="Gerade Verbindung 82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uppieren 83"/>
          <p:cNvGrpSpPr/>
          <p:nvPr/>
        </p:nvGrpSpPr>
        <p:grpSpPr>
          <a:xfrm>
            <a:off x="2441032" y="4746792"/>
            <a:ext cx="857256" cy="1193463"/>
            <a:chOff x="2571736" y="1246041"/>
            <a:chExt cx="857256" cy="1193463"/>
          </a:xfrm>
        </p:grpSpPr>
        <p:sp>
          <p:nvSpPr>
            <p:cNvPr id="85" name="Rechteck 84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Ellipse 85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0" name="Gerade Verbindung 89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uppieren 90"/>
          <p:cNvGrpSpPr/>
          <p:nvPr/>
        </p:nvGrpSpPr>
        <p:grpSpPr>
          <a:xfrm>
            <a:off x="1428728" y="3357562"/>
            <a:ext cx="857256" cy="1193463"/>
            <a:chOff x="2571736" y="1246041"/>
            <a:chExt cx="857256" cy="1193463"/>
          </a:xfrm>
        </p:grpSpPr>
        <p:sp>
          <p:nvSpPr>
            <p:cNvPr id="92" name="Rechteck 91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Ellipse 92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Ellipse 93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Ellipse 94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Ellipse 95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7" name="Gerade Verbindung 96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uppieren 67"/>
          <p:cNvGrpSpPr/>
          <p:nvPr/>
        </p:nvGrpSpPr>
        <p:grpSpPr>
          <a:xfrm>
            <a:off x="1214414" y="928670"/>
            <a:ext cx="5172114" cy="5000660"/>
            <a:chOff x="1214414" y="928670"/>
            <a:chExt cx="5172114" cy="5000660"/>
          </a:xfrm>
        </p:grpSpPr>
        <p:sp>
          <p:nvSpPr>
            <p:cNvPr id="4" name="Rechteck 3"/>
            <p:cNvSpPr/>
            <p:nvPr/>
          </p:nvSpPr>
          <p:spPr>
            <a:xfrm>
              <a:off x="1214414" y="928670"/>
              <a:ext cx="5000660" cy="5000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Ellipse 4"/>
            <p:cNvSpPr/>
            <p:nvPr/>
          </p:nvSpPr>
          <p:spPr>
            <a:xfrm>
              <a:off x="2357422" y="328612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67" name="Gruppieren 66"/>
            <p:cNvGrpSpPr/>
            <p:nvPr/>
          </p:nvGrpSpPr>
          <p:grpSpPr>
            <a:xfrm>
              <a:off x="4071934" y="2285992"/>
              <a:ext cx="2314594" cy="2188016"/>
              <a:chOff x="3743316" y="3877992"/>
              <a:chExt cx="2314594" cy="2188016"/>
            </a:xfrm>
          </p:grpSpPr>
          <p:grpSp>
            <p:nvGrpSpPr>
              <p:cNvPr id="19" name="Gruppieren 18"/>
              <p:cNvGrpSpPr/>
              <p:nvPr/>
            </p:nvGrpSpPr>
            <p:grpSpPr>
              <a:xfrm flipH="1">
                <a:off x="4857752" y="5286388"/>
                <a:ext cx="1200158" cy="500066"/>
                <a:chOff x="2357421" y="1286207"/>
                <a:chExt cx="3286149" cy="1429146"/>
              </a:xfrm>
              <a:scene3d>
                <a:camera prst="isometricRightUp">
                  <a:rot lat="1980000" lon="2700000" rev="0"/>
                </a:camera>
                <a:lightRig rig="threePt" dir="t"/>
              </a:scene3d>
            </p:grpSpPr>
            <p:cxnSp>
              <p:nvCxnSpPr>
                <p:cNvPr id="11" name="Gerade Verbindung 10"/>
                <p:cNvCxnSpPr/>
                <p:nvPr/>
              </p:nvCxnSpPr>
              <p:spPr>
                <a:xfrm flipV="1">
                  <a:off x="2357421" y="1286207"/>
                  <a:ext cx="1500198" cy="714573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Gerade Verbindung 12"/>
                <p:cNvCxnSpPr/>
                <p:nvPr/>
              </p:nvCxnSpPr>
              <p:spPr>
                <a:xfrm>
                  <a:off x="2357421" y="2000780"/>
                  <a:ext cx="1500198" cy="714573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Bogen 13"/>
                <p:cNvSpPr/>
                <p:nvPr/>
              </p:nvSpPr>
              <p:spPr>
                <a:xfrm>
                  <a:off x="2357421" y="1286207"/>
                  <a:ext cx="1071571" cy="1429145"/>
                </a:xfrm>
                <a:prstGeom prst="arc">
                  <a:avLst>
                    <a:gd name="adj1" fmla="val 16200000"/>
                    <a:gd name="adj2" fmla="val 5300590"/>
                  </a:avLst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6" name="Gerade Verbindung 15"/>
                <p:cNvCxnSpPr/>
                <p:nvPr/>
              </p:nvCxnSpPr>
              <p:spPr>
                <a:xfrm>
                  <a:off x="3428992" y="2000240"/>
                  <a:ext cx="2214578" cy="1589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uppieren 59"/>
              <p:cNvGrpSpPr/>
              <p:nvPr/>
            </p:nvGrpSpPr>
            <p:grpSpPr>
              <a:xfrm>
                <a:off x="3743316" y="3877992"/>
                <a:ext cx="1571636" cy="2188016"/>
                <a:chOff x="4214810" y="2857496"/>
                <a:chExt cx="857256" cy="1193463"/>
              </a:xfrm>
            </p:grpSpPr>
            <p:sp>
              <p:nvSpPr>
                <p:cNvPr id="7" name="Rechteck 6"/>
                <p:cNvSpPr/>
                <p:nvPr/>
              </p:nvSpPr>
              <p:spPr>
                <a:xfrm>
                  <a:off x="4214810" y="3040191"/>
                  <a:ext cx="857256" cy="857256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" name="Ellipse 20"/>
                <p:cNvSpPr/>
                <p:nvPr/>
              </p:nvSpPr>
              <p:spPr>
                <a:xfrm flipH="1" flipV="1">
                  <a:off x="4864135" y="2857496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" name="Ellipse 21"/>
                <p:cNvSpPr/>
                <p:nvPr/>
              </p:nvSpPr>
              <p:spPr>
                <a:xfrm flipH="1" flipV="1">
                  <a:off x="4261020" y="3908083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" name="Ellipse 22"/>
                <p:cNvSpPr/>
                <p:nvPr/>
              </p:nvSpPr>
              <p:spPr>
                <a:xfrm flipH="1" flipV="1">
                  <a:off x="4873863" y="3567615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" name="Ellipse 23"/>
                <p:cNvSpPr/>
                <p:nvPr/>
              </p:nvSpPr>
              <p:spPr>
                <a:xfrm flipH="1" flipV="1">
                  <a:off x="4251293" y="3217419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7" name="Gerade Verbindung mit Pfeil 36"/>
                <p:cNvCxnSpPr/>
                <p:nvPr/>
              </p:nvCxnSpPr>
              <p:spPr>
                <a:xfrm rot="5400000">
                  <a:off x="4167725" y="3199240"/>
                  <a:ext cx="933852" cy="52993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 Verbindung mit Pfeil 37"/>
                <p:cNvCxnSpPr/>
                <p:nvPr/>
              </p:nvCxnSpPr>
              <p:spPr>
                <a:xfrm>
                  <a:off x="4380295" y="3326248"/>
                  <a:ext cx="493458" cy="28121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Ellipse 42"/>
                <p:cNvSpPr/>
                <p:nvPr/>
              </p:nvSpPr>
              <p:spPr>
                <a:xfrm flipH="1" flipV="1">
                  <a:off x="4607512" y="3439708"/>
                  <a:ext cx="71438" cy="7143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46" name="Kreuz 45"/>
            <p:cNvSpPr/>
            <p:nvPr/>
          </p:nvSpPr>
          <p:spPr>
            <a:xfrm>
              <a:off x="3357554" y="3143248"/>
              <a:ext cx="571504" cy="571504"/>
            </a:xfrm>
            <a:prstGeom prst="plus">
              <a:avLst>
                <a:gd name="adj" fmla="val 4031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ieren 42"/>
          <p:cNvGrpSpPr/>
          <p:nvPr/>
        </p:nvGrpSpPr>
        <p:grpSpPr>
          <a:xfrm>
            <a:off x="0" y="0"/>
            <a:ext cx="9144000" cy="6858794"/>
            <a:chOff x="0" y="0"/>
            <a:chExt cx="9144000" cy="6858794"/>
          </a:xfrm>
        </p:grpSpPr>
        <p:grpSp>
          <p:nvGrpSpPr>
            <p:cNvPr id="24" name="Gruppieren 23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8" name="Gruppieren 7"/>
              <p:cNvGrpSpPr/>
              <p:nvPr/>
            </p:nvGrpSpPr>
            <p:grpSpPr>
              <a:xfrm>
                <a:off x="4286248" y="2643182"/>
                <a:ext cx="1714512" cy="1714512"/>
                <a:chOff x="4071934" y="2714620"/>
                <a:chExt cx="1714512" cy="1714512"/>
              </a:xfrm>
            </p:grpSpPr>
            <p:sp>
              <p:nvSpPr>
                <p:cNvPr id="4" name="Rechteck 3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7" name="Gerade Verbindung 6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uppieren 8"/>
              <p:cNvGrpSpPr/>
              <p:nvPr/>
            </p:nvGrpSpPr>
            <p:grpSpPr>
              <a:xfrm>
                <a:off x="142844" y="5000636"/>
                <a:ext cx="1714512" cy="1714512"/>
                <a:chOff x="4071934" y="2714620"/>
                <a:chExt cx="1714512" cy="1714512"/>
              </a:xfrm>
            </p:grpSpPr>
            <p:sp>
              <p:nvSpPr>
                <p:cNvPr id="10" name="Rechteck 9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1" name="Gerade Verbindung 10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uppieren 14"/>
              <p:cNvGrpSpPr/>
              <p:nvPr/>
            </p:nvGrpSpPr>
            <p:grpSpPr>
              <a:xfrm>
                <a:off x="2428860" y="1571612"/>
                <a:ext cx="928694" cy="928694"/>
                <a:chOff x="4071934" y="2714620"/>
                <a:chExt cx="1714512" cy="1714512"/>
              </a:xfrm>
            </p:grpSpPr>
            <p:sp>
              <p:nvSpPr>
                <p:cNvPr id="16" name="Rechteck 15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7" name="Gerade Verbindung 16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Rechteck 2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26" name="Gerade Verbindung 25"/>
            <p:cNvCxnSpPr/>
            <p:nvPr/>
          </p:nvCxnSpPr>
          <p:spPr>
            <a:xfrm>
              <a:off x="3571868" y="5786454"/>
              <a:ext cx="428628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rot="5400000">
              <a:off x="3036095" y="6322227"/>
              <a:ext cx="107154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7322375" y="6322227"/>
              <a:ext cx="107154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 rot="10800000" flipV="1">
              <a:off x="6786578" y="5786454"/>
              <a:ext cx="1071570" cy="10715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/>
          </p:nvCxnSpPr>
          <p:spPr>
            <a:xfrm rot="10800000">
              <a:off x="0" y="1928802"/>
              <a:ext cx="71434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 rot="5400000" flipH="1" flipV="1">
              <a:off x="-35751" y="2678901"/>
              <a:ext cx="150019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>
              <a:endCxn id="21" idx="1"/>
            </p:cNvCxnSpPr>
            <p:nvPr/>
          </p:nvCxnSpPr>
          <p:spPr>
            <a:xfrm rot="10800000">
              <a:off x="0" y="3429000"/>
              <a:ext cx="71434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/>
            <p:nvPr/>
          </p:nvCxnSpPr>
          <p:spPr>
            <a:xfrm rot="5400000">
              <a:off x="-35735" y="1964537"/>
              <a:ext cx="785818" cy="7143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/>
          <p:cNvGrpSpPr/>
          <p:nvPr/>
        </p:nvGrpSpPr>
        <p:grpSpPr>
          <a:xfrm>
            <a:off x="142844" y="2214554"/>
            <a:ext cx="2310287" cy="1732715"/>
            <a:chOff x="0" y="0"/>
            <a:chExt cx="9144000" cy="6858000"/>
          </a:xfrm>
        </p:grpSpPr>
        <p:sp>
          <p:nvSpPr>
            <p:cNvPr id="22" name="Ellipse 21"/>
            <p:cNvSpPr/>
            <p:nvPr/>
          </p:nvSpPr>
          <p:spPr>
            <a:xfrm>
              <a:off x="4500562" y="328612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/>
            <p:cNvSpPr/>
            <p:nvPr/>
          </p:nvSpPr>
          <p:spPr>
            <a:xfrm>
              <a:off x="2000232" y="1785926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714480" y="3786190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/>
            <p:cNvSpPr/>
            <p:nvPr/>
          </p:nvSpPr>
          <p:spPr>
            <a:xfrm>
              <a:off x="2714612" y="5214950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/>
            <p:cNvSpPr/>
            <p:nvPr/>
          </p:nvSpPr>
          <p:spPr>
            <a:xfrm>
              <a:off x="5072066" y="857232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/>
            <p:cNvSpPr/>
            <p:nvPr/>
          </p:nvSpPr>
          <p:spPr>
            <a:xfrm>
              <a:off x="5500694" y="5214950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/>
            <p:cNvSpPr/>
            <p:nvPr/>
          </p:nvSpPr>
          <p:spPr>
            <a:xfrm>
              <a:off x="7643834" y="257174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0" name="Gruppieren 14"/>
            <p:cNvGrpSpPr/>
            <p:nvPr/>
          </p:nvGrpSpPr>
          <p:grpSpPr>
            <a:xfrm flipH="1">
              <a:off x="5429256" y="3929067"/>
              <a:ext cx="2000264" cy="833444"/>
              <a:chOff x="2357422" y="1285860"/>
              <a:chExt cx="3286148" cy="1428760"/>
            </a:xfrm>
            <a:scene3d>
              <a:camera prst="isometricRightUp">
                <a:rot lat="1980000" lon="2700000" rev="0"/>
              </a:camera>
              <a:lightRig rig="threePt" dir="t"/>
            </a:scene3d>
          </p:grpSpPr>
          <p:cxnSp>
            <p:nvCxnSpPr>
              <p:cNvPr id="31" name="Gerade Verbindung 30"/>
              <p:cNvCxnSpPr/>
              <p:nvPr/>
            </p:nvCxnSpPr>
            <p:spPr>
              <a:xfrm flipV="1">
                <a:off x="2357422" y="1285860"/>
                <a:ext cx="1500198" cy="7143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/>
            </p:nvCxnSpPr>
            <p:spPr>
              <a:xfrm>
                <a:off x="2357422" y="2000240"/>
                <a:ext cx="1500198" cy="7143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Bogen 32"/>
              <p:cNvSpPr/>
              <p:nvPr/>
            </p:nvSpPr>
            <p:spPr>
              <a:xfrm>
                <a:off x="2357422" y="1285860"/>
                <a:ext cx="1071570" cy="1428760"/>
              </a:xfrm>
              <a:prstGeom prst="arc">
                <a:avLst>
                  <a:gd name="adj1" fmla="val 16200000"/>
                  <a:gd name="adj2" fmla="val 530059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4" name="Gerade Verbindung 33"/>
              <p:cNvCxnSpPr/>
              <p:nvPr/>
            </p:nvCxnSpPr>
            <p:spPr>
              <a:xfrm>
                <a:off x="3428992" y="2000240"/>
                <a:ext cx="2214578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Gruppieren 70"/>
          <p:cNvGrpSpPr/>
          <p:nvPr/>
        </p:nvGrpSpPr>
        <p:grpSpPr>
          <a:xfrm>
            <a:off x="4151894" y="2214554"/>
            <a:ext cx="2310286" cy="1732714"/>
            <a:chOff x="0" y="0"/>
            <a:chExt cx="9144000" cy="6858000"/>
          </a:xfrm>
        </p:grpSpPr>
        <p:sp>
          <p:nvSpPr>
            <p:cNvPr id="72" name="Ellipse 71"/>
            <p:cNvSpPr/>
            <p:nvPr/>
          </p:nvSpPr>
          <p:spPr>
            <a:xfrm>
              <a:off x="4500562" y="3286124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Ellipse 72"/>
            <p:cNvSpPr/>
            <p:nvPr/>
          </p:nvSpPr>
          <p:spPr>
            <a:xfrm>
              <a:off x="1714480" y="3786190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/>
            <p:cNvSpPr/>
            <p:nvPr/>
          </p:nvSpPr>
          <p:spPr>
            <a:xfrm>
              <a:off x="2714612" y="5214950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Ellipse 74"/>
            <p:cNvSpPr/>
            <p:nvPr/>
          </p:nvSpPr>
          <p:spPr>
            <a:xfrm>
              <a:off x="5072066" y="857232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Ellipse 75"/>
            <p:cNvSpPr/>
            <p:nvPr/>
          </p:nvSpPr>
          <p:spPr>
            <a:xfrm>
              <a:off x="5500694" y="5214950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/>
            <p:cNvSpPr/>
            <p:nvPr/>
          </p:nvSpPr>
          <p:spPr>
            <a:xfrm>
              <a:off x="7643834" y="2571744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Rechteck 7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9" name="Gruppieren 14"/>
            <p:cNvGrpSpPr/>
            <p:nvPr/>
          </p:nvGrpSpPr>
          <p:grpSpPr>
            <a:xfrm flipH="1">
              <a:off x="5429256" y="3929067"/>
              <a:ext cx="2000264" cy="833444"/>
              <a:chOff x="2357422" y="1285860"/>
              <a:chExt cx="3286148" cy="1428760"/>
            </a:xfrm>
            <a:scene3d>
              <a:camera prst="isometricRightUp">
                <a:rot lat="1980000" lon="2700000" rev="0"/>
              </a:camera>
              <a:lightRig rig="threePt" dir="t"/>
            </a:scene3d>
          </p:grpSpPr>
          <p:cxnSp>
            <p:nvCxnSpPr>
              <p:cNvPr id="130" name="Gerade Verbindung 15"/>
              <p:cNvCxnSpPr/>
              <p:nvPr/>
            </p:nvCxnSpPr>
            <p:spPr>
              <a:xfrm flipV="1">
                <a:off x="2357422" y="1285860"/>
                <a:ext cx="1500198" cy="7143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Gerade Verbindung 16"/>
              <p:cNvCxnSpPr/>
              <p:nvPr/>
            </p:nvCxnSpPr>
            <p:spPr>
              <a:xfrm>
                <a:off x="2357422" y="2000240"/>
                <a:ext cx="1500198" cy="7143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Bogen 17"/>
              <p:cNvSpPr/>
              <p:nvPr/>
            </p:nvSpPr>
            <p:spPr>
              <a:xfrm>
                <a:off x="2357422" y="1285860"/>
                <a:ext cx="1071570" cy="1428760"/>
              </a:xfrm>
              <a:prstGeom prst="arc">
                <a:avLst>
                  <a:gd name="adj1" fmla="val 16200000"/>
                  <a:gd name="adj2" fmla="val 530059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33" name="Gerade Verbindung 18"/>
              <p:cNvCxnSpPr/>
              <p:nvPr/>
            </p:nvCxnSpPr>
            <p:spPr>
              <a:xfrm>
                <a:off x="3428992" y="2000240"/>
                <a:ext cx="2214578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Ellipse 79"/>
            <p:cNvSpPr/>
            <p:nvPr/>
          </p:nvSpPr>
          <p:spPr>
            <a:xfrm>
              <a:off x="2000232" y="1785926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81" name="Gruppieren 24"/>
            <p:cNvGrpSpPr/>
            <p:nvPr/>
          </p:nvGrpSpPr>
          <p:grpSpPr>
            <a:xfrm>
              <a:off x="1731218" y="1319014"/>
              <a:ext cx="857256" cy="1193463"/>
              <a:chOff x="2571736" y="1246041"/>
              <a:chExt cx="857256" cy="1193463"/>
            </a:xfrm>
          </p:grpSpPr>
          <p:sp>
            <p:nvSpPr>
              <p:cNvPr id="124" name="Rechteck 123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5" name="Ellipse 124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6" name="Ellipse 125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7" name="Ellipse 126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8" name="Ellipse 127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29" name="Gerade Verbindung 128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uppieren 55"/>
            <p:cNvGrpSpPr/>
            <p:nvPr/>
          </p:nvGrpSpPr>
          <p:grpSpPr>
            <a:xfrm>
              <a:off x="4811542" y="375729"/>
              <a:ext cx="857256" cy="1193463"/>
              <a:chOff x="2571736" y="1246041"/>
              <a:chExt cx="857256" cy="1193463"/>
            </a:xfrm>
          </p:grpSpPr>
          <p:sp>
            <p:nvSpPr>
              <p:cNvPr id="118" name="Rechteck 117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9" name="Ellipse 118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0" name="Ellipse 119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1" name="Ellipse 120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2" name="Ellipse 121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23" name="Gerade Verbindung 122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uppieren 62"/>
            <p:cNvGrpSpPr/>
            <p:nvPr/>
          </p:nvGrpSpPr>
          <p:grpSpPr>
            <a:xfrm>
              <a:off x="7350461" y="2087797"/>
              <a:ext cx="857256" cy="1193463"/>
              <a:chOff x="2571736" y="1246041"/>
              <a:chExt cx="857256" cy="1193463"/>
            </a:xfrm>
          </p:grpSpPr>
          <p:sp>
            <p:nvSpPr>
              <p:cNvPr id="112" name="Rechteck 111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3" name="Ellipse 112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4" name="Ellipse 113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" name="Ellipse 114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6" name="Ellipse 115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17" name="Gerade Verbindung 116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uppieren 69"/>
            <p:cNvGrpSpPr/>
            <p:nvPr/>
          </p:nvGrpSpPr>
          <p:grpSpPr>
            <a:xfrm>
              <a:off x="4232127" y="2820419"/>
              <a:ext cx="857256" cy="1193463"/>
              <a:chOff x="2571736" y="1246041"/>
              <a:chExt cx="857256" cy="1193463"/>
            </a:xfrm>
          </p:grpSpPr>
          <p:sp>
            <p:nvSpPr>
              <p:cNvPr id="106" name="Rechteck 105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7" name="Ellipse 106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" name="Ellipse 107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9" name="Ellipse 108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0" name="Ellipse 109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11" name="Gerade Verbindung 110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uppieren 76"/>
            <p:cNvGrpSpPr/>
            <p:nvPr/>
          </p:nvGrpSpPr>
          <p:grpSpPr>
            <a:xfrm>
              <a:off x="5236214" y="4733720"/>
              <a:ext cx="857256" cy="1193463"/>
              <a:chOff x="2571736" y="1246041"/>
              <a:chExt cx="857256" cy="1193463"/>
            </a:xfrm>
          </p:grpSpPr>
          <p:sp>
            <p:nvSpPr>
              <p:cNvPr id="100" name="Rechteck 99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" name="Ellipse 100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2" name="Ellipse 101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3" name="Ellipse 102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" name="Ellipse 103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05" name="Gerade Verbindung 104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uppieren 83"/>
            <p:cNvGrpSpPr/>
            <p:nvPr/>
          </p:nvGrpSpPr>
          <p:grpSpPr>
            <a:xfrm>
              <a:off x="2441032" y="4746792"/>
              <a:ext cx="857256" cy="1193463"/>
              <a:chOff x="2571736" y="1246041"/>
              <a:chExt cx="857256" cy="1193463"/>
            </a:xfrm>
          </p:grpSpPr>
          <p:sp>
            <p:nvSpPr>
              <p:cNvPr id="94" name="Rechteck 93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Ellipse 94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" name="Ellipse 95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" name="Ellipse 96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" name="Ellipse 97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99" name="Gerade Verbindung 98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uppieren 90"/>
            <p:cNvGrpSpPr/>
            <p:nvPr/>
          </p:nvGrpSpPr>
          <p:grpSpPr>
            <a:xfrm>
              <a:off x="1428728" y="3357562"/>
              <a:ext cx="857256" cy="1193463"/>
              <a:chOff x="2571736" y="1246041"/>
              <a:chExt cx="857256" cy="1193463"/>
            </a:xfrm>
          </p:grpSpPr>
          <p:sp>
            <p:nvSpPr>
              <p:cNvPr id="88" name="Rechteck 87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Ellipse 88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Ellipse 89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" name="Ellipse 90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" name="Ellipse 91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93" name="Gerade Verbindung 92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Gruppieren 153"/>
          <p:cNvGrpSpPr/>
          <p:nvPr/>
        </p:nvGrpSpPr>
        <p:grpSpPr>
          <a:xfrm>
            <a:off x="2571736" y="2357430"/>
            <a:ext cx="1500198" cy="1450467"/>
            <a:chOff x="1214414" y="928670"/>
            <a:chExt cx="5172114" cy="5000660"/>
          </a:xfrm>
        </p:grpSpPr>
        <p:sp>
          <p:nvSpPr>
            <p:cNvPr id="155" name="Rechteck 154"/>
            <p:cNvSpPr/>
            <p:nvPr/>
          </p:nvSpPr>
          <p:spPr>
            <a:xfrm>
              <a:off x="1214414" y="928670"/>
              <a:ext cx="5000660" cy="5000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6" name="Ellipse 155"/>
            <p:cNvSpPr/>
            <p:nvPr/>
          </p:nvSpPr>
          <p:spPr>
            <a:xfrm>
              <a:off x="2357422" y="328612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57" name="Gruppieren 66"/>
            <p:cNvGrpSpPr/>
            <p:nvPr/>
          </p:nvGrpSpPr>
          <p:grpSpPr>
            <a:xfrm>
              <a:off x="4071934" y="2285994"/>
              <a:ext cx="2314594" cy="2188016"/>
              <a:chOff x="3743316" y="3877994"/>
              <a:chExt cx="2314594" cy="2188016"/>
            </a:xfrm>
          </p:grpSpPr>
          <p:grpSp>
            <p:nvGrpSpPr>
              <p:cNvPr id="159" name="Gruppieren 18"/>
              <p:cNvGrpSpPr/>
              <p:nvPr/>
            </p:nvGrpSpPr>
            <p:grpSpPr>
              <a:xfrm flipH="1">
                <a:off x="4857752" y="5286388"/>
                <a:ext cx="1200158" cy="500066"/>
                <a:chOff x="2357421" y="1286207"/>
                <a:chExt cx="3286149" cy="1429146"/>
              </a:xfrm>
              <a:scene3d>
                <a:camera prst="isometricRightUp">
                  <a:rot lat="1980000" lon="2700000" rev="0"/>
                </a:camera>
                <a:lightRig rig="threePt" dir="t"/>
              </a:scene3d>
            </p:grpSpPr>
            <p:cxnSp>
              <p:nvCxnSpPr>
                <p:cNvPr id="169" name="Gerade Verbindung 168"/>
                <p:cNvCxnSpPr/>
                <p:nvPr/>
              </p:nvCxnSpPr>
              <p:spPr>
                <a:xfrm flipV="1">
                  <a:off x="2357421" y="1286207"/>
                  <a:ext cx="1500198" cy="714573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Gerade Verbindung 169"/>
                <p:cNvCxnSpPr/>
                <p:nvPr/>
              </p:nvCxnSpPr>
              <p:spPr>
                <a:xfrm>
                  <a:off x="2357421" y="2000780"/>
                  <a:ext cx="1500198" cy="714573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Bogen 170"/>
                <p:cNvSpPr/>
                <p:nvPr/>
              </p:nvSpPr>
              <p:spPr>
                <a:xfrm>
                  <a:off x="2357421" y="1286207"/>
                  <a:ext cx="1071571" cy="1429145"/>
                </a:xfrm>
                <a:prstGeom prst="arc">
                  <a:avLst>
                    <a:gd name="adj1" fmla="val 16200000"/>
                    <a:gd name="adj2" fmla="val 5300590"/>
                  </a:avLst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72" name="Gerade Verbindung 171"/>
                <p:cNvCxnSpPr/>
                <p:nvPr/>
              </p:nvCxnSpPr>
              <p:spPr>
                <a:xfrm>
                  <a:off x="3428992" y="2000240"/>
                  <a:ext cx="2214578" cy="1589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0" name="Gruppieren 59"/>
              <p:cNvGrpSpPr/>
              <p:nvPr/>
            </p:nvGrpSpPr>
            <p:grpSpPr>
              <a:xfrm>
                <a:off x="3743316" y="3877994"/>
                <a:ext cx="1571636" cy="2188016"/>
                <a:chOff x="4214810" y="2857496"/>
                <a:chExt cx="857256" cy="1193463"/>
              </a:xfrm>
            </p:grpSpPr>
            <p:sp>
              <p:nvSpPr>
                <p:cNvPr id="161" name="Rechteck 6"/>
                <p:cNvSpPr/>
                <p:nvPr/>
              </p:nvSpPr>
              <p:spPr>
                <a:xfrm>
                  <a:off x="4214810" y="3040191"/>
                  <a:ext cx="857256" cy="857256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2" name="Ellipse 161"/>
                <p:cNvSpPr/>
                <p:nvPr/>
              </p:nvSpPr>
              <p:spPr>
                <a:xfrm flipH="1" flipV="1">
                  <a:off x="4864135" y="2857496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3" name="Ellipse 162"/>
                <p:cNvSpPr/>
                <p:nvPr/>
              </p:nvSpPr>
              <p:spPr>
                <a:xfrm flipH="1" flipV="1">
                  <a:off x="4261020" y="3908083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4" name="Ellipse 163"/>
                <p:cNvSpPr/>
                <p:nvPr/>
              </p:nvSpPr>
              <p:spPr>
                <a:xfrm flipH="1" flipV="1">
                  <a:off x="4873863" y="3567615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5" name="Ellipse 164"/>
                <p:cNvSpPr/>
                <p:nvPr/>
              </p:nvSpPr>
              <p:spPr>
                <a:xfrm flipH="1" flipV="1">
                  <a:off x="4251293" y="3217419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66" name="Gerade Verbindung mit Pfeil 165"/>
                <p:cNvCxnSpPr/>
                <p:nvPr/>
              </p:nvCxnSpPr>
              <p:spPr>
                <a:xfrm rot="5400000">
                  <a:off x="4167725" y="3199240"/>
                  <a:ext cx="933852" cy="52993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Gerade Verbindung mit Pfeil 166"/>
                <p:cNvCxnSpPr/>
                <p:nvPr/>
              </p:nvCxnSpPr>
              <p:spPr>
                <a:xfrm>
                  <a:off x="4380295" y="3326248"/>
                  <a:ext cx="493458" cy="28121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Ellipse 167"/>
                <p:cNvSpPr/>
                <p:nvPr/>
              </p:nvSpPr>
              <p:spPr>
                <a:xfrm flipH="1" flipV="1">
                  <a:off x="4607512" y="3439708"/>
                  <a:ext cx="71438" cy="7143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158" name="Kreuz 157"/>
            <p:cNvSpPr/>
            <p:nvPr/>
          </p:nvSpPr>
          <p:spPr>
            <a:xfrm>
              <a:off x="3357554" y="3143248"/>
              <a:ext cx="571504" cy="571504"/>
            </a:xfrm>
            <a:prstGeom prst="plus">
              <a:avLst>
                <a:gd name="adj" fmla="val 4031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3" name="Textfeld 172"/>
          <p:cNvSpPr txBox="1"/>
          <p:nvPr/>
        </p:nvSpPr>
        <p:spPr>
          <a:xfrm>
            <a:off x="428596" y="1571612"/>
            <a:ext cx="1795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particle</a:t>
            </a:r>
            <a:r>
              <a:rPr lang="de-DE" dirty="0" smtClean="0"/>
              <a:t> </a:t>
            </a:r>
            <a:r>
              <a:rPr lang="de-DE" dirty="0" err="1" smtClean="0"/>
              <a:t>positions</a:t>
            </a:r>
            <a:endParaRPr lang="de-DE" dirty="0"/>
          </a:p>
        </p:txBody>
      </p:sp>
      <p:sp>
        <p:nvSpPr>
          <p:cNvPr id="174" name="Textfeld 173"/>
          <p:cNvSpPr txBox="1"/>
          <p:nvPr/>
        </p:nvSpPr>
        <p:spPr>
          <a:xfrm>
            <a:off x="2571736" y="1571612"/>
            <a:ext cx="1481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corner</a:t>
            </a:r>
            <a:r>
              <a:rPr lang="de-DE" dirty="0" smtClean="0"/>
              <a:t> </a:t>
            </a:r>
            <a:r>
              <a:rPr lang="de-DE" dirty="0" err="1" smtClean="0"/>
              <a:t>offsets</a:t>
            </a:r>
            <a:endParaRPr lang="de-DE" dirty="0"/>
          </a:p>
        </p:txBody>
      </p:sp>
      <p:sp>
        <p:nvSpPr>
          <p:cNvPr id="175" name="Textfeld 174"/>
          <p:cNvSpPr txBox="1"/>
          <p:nvPr/>
        </p:nvSpPr>
        <p:spPr>
          <a:xfrm>
            <a:off x="4286248" y="1571612"/>
            <a:ext cx="2113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billboards</a:t>
            </a:r>
            <a:r>
              <a:rPr lang="de-DE" dirty="0" smtClean="0"/>
              <a:t> / </a:t>
            </a:r>
            <a:r>
              <a:rPr lang="de-DE" dirty="0" err="1" smtClean="0"/>
              <a:t>triangles</a:t>
            </a:r>
            <a:endParaRPr lang="de-DE" dirty="0"/>
          </a:p>
        </p:txBody>
      </p:sp>
      <p:sp>
        <p:nvSpPr>
          <p:cNvPr id="176" name="Textfeld 175"/>
          <p:cNvSpPr txBox="1"/>
          <p:nvPr/>
        </p:nvSpPr>
        <p:spPr>
          <a:xfrm>
            <a:off x="7215206" y="1571612"/>
            <a:ext cx="10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clip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billboards</a:t>
            </a:r>
            <a:endParaRPr lang="de-DE" dirty="0"/>
          </a:p>
        </p:txBody>
      </p:sp>
      <p:grpSp>
        <p:nvGrpSpPr>
          <p:cNvPr id="177" name="Gruppieren 176"/>
          <p:cNvGrpSpPr/>
          <p:nvPr/>
        </p:nvGrpSpPr>
        <p:grpSpPr>
          <a:xfrm>
            <a:off x="6572264" y="2214554"/>
            <a:ext cx="2286016" cy="1714711"/>
            <a:chOff x="0" y="0"/>
            <a:chExt cx="9144000" cy="6858794"/>
          </a:xfrm>
        </p:grpSpPr>
        <p:grpSp>
          <p:nvGrpSpPr>
            <p:cNvPr id="178" name="Gruppieren 23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87" name="Gruppieren 7"/>
              <p:cNvGrpSpPr/>
              <p:nvPr/>
            </p:nvGrpSpPr>
            <p:grpSpPr>
              <a:xfrm>
                <a:off x="4286248" y="2643182"/>
                <a:ext cx="1714512" cy="1714512"/>
                <a:chOff x="4071934" y="2714620"/>
                <a:chExt cx="1714512" cy="1714512"/>
              </a:xfrm>
            </p:grpSpPr>
            <p:sp>
              <p:nvSpPr>
                <p:cNvPr id="195" name="Rechteck 194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96" name="Gerade Verbindung 195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8" name="Gruppieren 8"/>
              <p:cNvGrpSpPr/>
              <p:nvPr/>
            </p:nvGrpSpPr>
            <p:grpSpPr>
              <a:xfrm>
                <a:off x="142844" y="5000636"/>
                <a:ext cx="1714512" cy="1714512"/>
                <a:chOff x="4071934" y="2714620"/>
                <a:chExt cx="1714512" cy="1714512"/>
              </a:xfrm>
            </p:grpSpPr>
            <p:sp>
              <p:nvSpPr>
                <p:cNvPr id="193" name="Rechteck 192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94" name="Gerade Verbindung 193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uppieren 14"/>
              <p:cNvGrpSpPr/>
              <p:nvPr/>
            </p:nvGrpSpPr>
            <p:grpSpPr>
              <a:xfrm>
                <a:off x="2428860" y="1571612"/>
                <a:ext cx="928694" cy="928694"/>
                <a:chOff x="4071934" y="2714620"/>
                <a:chExt cx="1714512" cy="1714512"/>
              </a:xfrm>
            </p:grpSpPr>
            <p:sp>
              <p:nvSpPr>
                <p:cNvPr id="191" name="Rechteck 190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92" name="Gerade Verbindung 191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0" name="Rechteck 189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179" name="Gerade Verbindung 178"/>
            <p:cNvCxnSpPr/>
            <p:nvPr/>
          </p:nvCxnSpPr>
          <p:spPr>
            <a:xfrm>
              <a:off x="3571868" y="5786454"/>
              <a:ext cx="428628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Gerade Verbindung 179"/>
            <p:cNvCxnSpPr/>
            <p:nvPr/>
          </p:nvCxnSpPr>
          <p:spPr>
            <a:xfrm rot="5400000">
              <a:off x="3036095" y="6322227"/>
              <a:ext cx="107154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180"/>
            <p:cNvCxnSpPr/>
            <p:nvPr/>
          </p:nvCxnSpPr>
          <p:spPr>
            <a:xfrm rot="5400000">
              <a:off x="7322375" y="6322227"/>
              <a:ext cx="107154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 Verbindung 181"/>
            <p:cNvCxnSpPr/>
            <p:nvPr/>
          </p:nvCxnSpPr>
          <p:spPr>
            <a:xfrm rot="10800000" flipV="1">
              <a:off x="6786578" y="5786454"/>
              <a:ext cx="1071570" cy="10715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Gerade Verbindung 182"/>
            <p:cNvCxnSpPr/>
            <p:nvPr/>
          </p:nvCxnSpPr>
          <p:spPr>
            <a:xfrm rot="10800000">
              <a:off x="0" y="1928802"/>
              <a:ext cx="71434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Gerade Verbindung 183"/>
            <p:cNvCxnSpPr/>
            <p:nvPr/>
          </p:nvCxnSpPr>
          <p:spPr>
            <a:xfrm rot="5400000" flipH="1" flipV="1">
              <a:off x="-35751" y="2678901"/>
              <a:ext cx="150019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Gerade Verbindung 184"/>
            <p:cNvCxnSpPr>
              <a:endCxn id="190" idx="1"/>
            </p:cNvCxnSpPr>
            <p:nvPr/>
          </p:nvCxnSpPr>
          <p:spPr>
            <a:xfrm rot="10800000">
              <a:off x="0" y="3429000"/>
              <a:ext cx="71434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 Verbindung 185"/>
            <p:cNvCxnSpPr/>
            <p:nvPr/>
          </p:nvCxnSpPr>
          <p:spPr>
            <a:xfrm rot="5400000">
              <a:off x="-35735" y="1964537"/>
              <a:ext cx="785818" cy="7143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 Verbindung 10"/>
          <p:cNvCxnSpPr/>
          <p:nvPr/>
        </p:nvCxnSpPr>
        <p:spPr>
          <a:xfrm rot="5400000">
            <a:off x="-1285916" y="3429794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rot="5400000">
            <a:off x="3072596" y="3429794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rot="10800000">
            <a:off x="857224" y="1286654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rot="10800000">
            <a:off x="857224" y="5572934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rot="10800000">
            <a:off x="857224" y="2715414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rot="10800000">
            <a:off x="857224" y="4144174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rot="5400000">
            <a:off x="143638" y="3429794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rot="5400000">
            <a:off x="1572398" y="3429794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 rot="5400000">
            <a:off x="-785850" y="228599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 rot="5400000">
            <a:off x="3572662" y="228599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 rot="10800000">
            <a:off x="1357290" y="14285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 rot="10800000">
            <a:off x="1357290" y="442913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 rot="10800000">
            <a:off x="1357290" y="157161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 rot="10800000">
            <a:off x="1357290" y="300037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/>
          <p:nvPr/>
        </p:nvCxnSpPr>
        <p:spPr>
          <a:xfrm rot="5400000">
            <a:off x="643704" y="228599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 rot="5400000">
            <a:off x="2072464" y="228599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 rot="5400000">
            <a:off x="-285784" y="78658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/>
        </p:nvCxnSpPr>
        <p:spPr>
          <a:xfrm rot="5400000">
            <a:off x="-1000164" y="278685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 rot="5400000">
            <a:off x="3358348" y="278685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rot="10800000">
            <a:off x="1142976" y="64371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65"/>
          <p:cNvCxnSpPr/>
          <p:nvPr/>
        </p:nvCxnSpPr>
        <p:spPr>
          <a:xfrm rot="10800000">
            <a:off x="1142976" y="492999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/>
          <p:nvPr/>
        </p:nvCxnSpPr>
        <p:spPr>
          <a:xfrm rot="10800000">
            <a:off x="1142976" y="207247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/>
        </p:nvCxnSpPr>
        <p:spPr>
          <a:xfrm rot="10800000">
            <a:off x="1142976" y="350123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 rot="5400000">
            <a:off x="429390" y="278685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/>
        </p:nvCxnSpPr>
        <p:spPr>
          <a:xfrm rot="5400000">
            <a:off x="1858150" y="278685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/>
        </p:nvCxnSpPr>
        <p:spPr>
          <a:xfrm rot="5400000">
            <a:off x="-1785982" y="457280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/>
          <p:cNvCxnSpPr/>
          <p:nvPr/>
        </p:nvCxnSpPr>
        <p:spPr>
          <a:xfrm rot="5400000">
            <a:off x="2572530" y="457280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88"/>
          <p:cNvCxnSpPr/>
          <p:nvPr/>
        </p:nvCxnSpPr>
        <p:spPr>
          <a:xfrm rot="10800000">
            <a:off x="357158" y="242966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89"/>
          <p:cNvCxnSpPr/>
          <p:nvPr/>
        </p:nvCxnSpPr>
        <p:spPr>
          <a:xfrm rot="10800000">
            <a:off x="357158" y="671594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90"/>
          <p:cNvCxnSpPr/>
          <p:nvPr/>
        </p:nvCxnSpPr>
        <p:spPr>
          <a:xfrm rot="10800000">
            <a:off x="357158" y="385842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91"/>
          <p:cNvCxnSpPr/>
          <p:nvPr/>
        </p:nvCxnSpPr>
        <p:spPr>
          <a:xfrm rot="10800000">
            <a:off x="357158" y="528718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/>
          <p:cNvCxnSpPr/>
          <p:nvPr/>
        </p:nvCxnSpPr>
        <p:spPr>
          <a:xfrm rot="5400000">
            <a:off x="-356428" y="457280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/>
          <p:nvPr/>
        </p:nvCxnSpPr>
        <p:spPr>
          <a:xfrm rot="5400000">
            <a:off x="1072332" y="457280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/>
          <p:nvPr/>
        </p:nvCxnSpPr>
        <p:spPr>
          <a:xfrm rot="5400000">
            <a:off x="1142976" y="78658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5"/>
          <p:cNvCxnSpPr/>
          <p:nvPr/>
        </p:nvCxnSpPr>
        <p:spPr>
          <a:xfrm rot="5400000">
            <a:off x="2571736" y="78658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/>
          <p:cNvCxnSpPr/>
          <p:nvPr/>
        </p:nvCxnSpPr>
        <p:spPr>
          <a:xfrm rot="5400000">
            <a:off x="4071934" y="78658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/>
          <p:cNvCxnSpPr/>
          <p:nvPr/>
        </p:nvCxnSpPr>
        <p:spPr>
          <a:xfrm rot="5400000">
            <a:off x="-285784" y="221534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/>
          <p:cNvCxnSpPr/>
          <p:nvPr/>
        </p:nvCxnSpPr>
        <p:spPr>
          <a:xfrm rot="5400000">
            <a:off x="1142976" y="221534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 rot="5400000">
            <a:off x="2571736" y="221534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 rot="5400000">
            <a:off x="4071934" y="221534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 rot="5400000">
            <a:off x="-285784" y="364410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 rot="5400000">
            <a:off x="1142976" y="364410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103"/>
          <p:cNvCxnSpPr/>
          <p:nvPr/>
        </p:nvCxnSpPr>
        <p:spPr>
          <a:xfrm rot="5400000">
            <a:off x="2571736" y="364410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104"/>
          <p:cNvCxnSpPr/>
          <p:nvPr/>
        </p:nvCxnSpPr>
        <p:spPr>
          <a:xfrm rot="5400000">
            <a:off x="4071934" y="364410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/>
          <p:cNvCxnSpPr/>
          <p:nvPr/>
        </p:nvCxnSpPr>
        <p:spPr>
          <a:xfrm rot="5400000">
            <a:off x="-285784" y="507286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106"/>
          <p:cNvCxnSpPr/>
          <p:nvPr/>
        </p:nvCxnSpPr>
        <p:spPr>
          <a:xfrm rot="5400000">
            <a:off x="1142976" y="507286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107"/>
          <p:cNvCxnSpPr/>
          <p:nvPr/>
        </p:nvCxnSpPr>
        <p:spPr>
          <a:xfrm rot="5400000">
            <a:off x="2571736" y="507286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108"/>
          <p:cNvCxnSpPr/>
          <p:nvPr/>
        </p:nvCxnSpPr>
        <p:spPr>
          <a:xfrm rot="5400000">
            <a:off x="4071934" y="507286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115"/>
          <p:cNvCxnSpPr/>
          <p:nvPr/>
        </p:nvCxnSpPr>
        <p:spPr>
          <a:xfrm rot="5400000">
            <a:off x="678629" y="2251067"/>
            <a:ext cx="642942" cy="28575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119"/>
          <p:cNvCxnSpPr/>
          <p:nvPr/>
        </p:nvCxnSpPr>
        <p:spPr>
          <a:xfrm rot="5400000">
            <a:off x="678629" y="3679827"/>
            <a:ext cx="642942" cy="28575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124"/>
          <p:cNvCxnSpPr/>
          <p:nvPr/>
        </p:nvCxnSpPr>
        <p:spPr>
          <a:xfrm rot="5400000">
            <a:off x="142844" y="3429794"/>
            <a:ext cx="142876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rot="5400000">
            <a:off x="429390" y="2786058"/>
            <a:ext cx="142876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>
            <a:off x="1142976" y="2072472"/>
            <a:ext cx="142876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857224" y="2715414"/>
            <a:ext cx="142876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857224" y="4144174"/>
            <a:ext cx="142876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/>
          <p:nvPr/>
        </p:nvCxnSpPr>
        <p:spPr>
          <a:xfrm>
            <a:off x="1142976" y="3501232"/>
            <a:ext cx="142876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5400000">
            <a:off x="2107389" y="2251067"/>
            <a:ext cx="642942" cy="2857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5400000">
            <a:off x="2107389" y="3679827"/>
            <a:ext cx="642942" cy="2857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 rot="5400000">
            <a:off x="1571604" y="3429794"/>
            <a:ext cx="142876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/>
          <p:cNvCxnSpPr/>
          <p:nvPr/>
        </p:nvCxnSpPr>
        <p:spPr>
          <a:xfrm rot="5400000">
            <a:off x="1858150" y="2786058"/>
            <a:ext cx="142876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/>
          <p:nvPr/>
        </p:nvCxnSpPr>
        <p:spPr>
          <a:xfrm>
            <a:off x="5895776" y="4143380"/>
            <a:ext cx="35719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/>
          <p:cNvCxnSpPr/>
          <p:nvPr/>
        </p:nvCxnSpPr>
        <p:spPr>
          <a:xfrm>
            <a:off x="2285984" y="2715414"/>
            <a:ext cx="14287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>
            <a:off x="2285984" y="4144174"/>
            <a:ext cx="14287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571736" y="3501232"/>
            <a:ext cx="14287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145"/>
          <p:cNvCxnSpPr/>
          <p:nvPr/>
        </p:nvCxnSpPr>
        <p:spPr>
          <a:xfrm rot="5400000">
            <a:off x="3536149" y="2251067"/>
            <a:ext cx="642942" cy="285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146"/>
          <p:cNvCxnSpPr/>
          <p:nvPr/>
        </p:nvCxnSpPr>
        <p:spPr>
          <a:xfrm rot="5400000">
            <a:off x="3536149" y="3679827"/>
            <a:ext cx="642942" cy="285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147"/>
          <p:cNvCxnSpPr/>
          <p:nvPr/>
        </p:nvCxnSpPr>
        <p:spPr>
          <a:xfrm rot="5400000">
            <a:off x="3000364" y="3429794"/>
            <a:ext cx="14287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148"/>
          <p:cNvCxnSpPr/>
          <p:nvPr/>
        </p:nvCxnSpPr>
        <p:spPr>
          <a:xfrm rot="5400000">
            <a:off x="3286910" y="2786058"/>
            <a:ext cx="14287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/>
          <p:cNvCxnSpPr/>
          <p:nvPr/>
        </p:nvCxnSpPr>
        <p:spPr>
          <a:xfrm>
            <a:off x="4000496" y="2072472"/>
            <a:ext cx="1500198" cy="1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150"/>
          <p:cNvCxnSpPr/>
          <p:nvPr/>
        </p:nvCxnSpPr>
        <p:spPr>
          <a:xfrm>
            <a:off x="3714744" y="2715414"/>
            <a:ext cx="1500198" cy="1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151"/>
          <p:cNvCxnSpPr/>
          <p:nvPr/>
        </p:nvCxnSpPr>
        <p:spPr>
          <a:xfrm>
            <a:off x="3714744" y="4144174"/>
            <a:ext cx="1500198" cy="1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 Verbindung 152"/>
          <p:cNvCxnSpPr/>
          <p:nvPr/>
        </p:nvCxnSpPr>
        <p:spPr>
          <a:xfrm>
            <a:off x="4000496" y="3501232"/>
            <a:ext cx="1500198" cy="1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153"/>
          <p:cNvCxnSpPr/>
          <p:nvPr/>
        </p:nvCxnSpPr>
        <p:spPr>
          <a:xfrm rot="5400000">
            <a:off x="5036347" y="2251067"/>
            <a:ext cx="642942" cy="28575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 rot="5400000">
            <a:off x="5036347" y="3679827"/>
            <a:ext cx="642942" cy="28575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155"/>
          <p:cNvCxnSpPr/>
          <p:nvPr/>
        </p:nvCxnSpPr>
        <p:spPr>
          <a:xfrm rot="5400000">
            <a:off x="4500562" y="3429794"/>
            <a:ext cx="1428760" cy="1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156"/>
          <p:cNvCxnSpPr/>
          <p:nvPr/>
        </p:nvCxnSpPr>
        <p:spPr>
          <a:xfrm rot="5400000">
            <a:off x="4787108" y="2786058"/>
            <a:ext cx="1428760" cy="1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Ellipse 161"/>
          <p:cNvSpPr/>
          <p:nvPr/>
        </p:nvSpPr>
        <p:spPr>
          <a:xfrm>
            <a:off x="2428860" y="1929596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Ellipse 162"/>
          <p:cNvSpPr/>
          <p:nvPr/>
        </p:nvSpPr>
        <p:spPr>
          <a:xfrm>
            <a:off x="2143108" y="2572538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Ellipse 163"/>
          <p:cNvSpPr/>
          <p:nvPr/>
        </p:nvSpPr>
        <p:spPr>
          <a:xfrm>
            <a:off x="2143108" y="4001298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Ellipse 164"/>
          <p:cNvSpPr/>
          <p:nvPr/>
        </p:nvSpPr>
        <p:spPr>
          <a:xfrm>
            <a:off x="2428860" y="3358356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/>
          <p:cNvSpPr/>
          <p:nvPr/>
        </p:nvSpPr>
        <p:spPr>
          <a:xfrm>
            <a:off x="3929058" y="20010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Ellipse 166"/>
          <p:cNvSpPr/>
          <p:nvPr/>
        </p:nvSpPr>
        <p:spPr>
          <a:xfrm>
            <a:off x="3929058" y="342979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Ellipse 167"/>
          <p:cNvSpPr/>
          <p:nvPr/>
        </p:nvSpPr>
        <p:spPr>
          <a:xfrm>
            <a:off x="3643306" y="2643976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Ellipse 168"/>
          <p:cNvSpPr/>
          <p:nvPr/>
        </p:nvSpPr>
        <p:spPr>
          <a:xfrm>
            <a:off x="3643306" y="4072736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Ellipse 169"/>
          <p:cNvSpPr/>
          <p:nvPr/>
        </p:nvSpPr>
        <p:spPr>
          <a:xfrm>
            <a:off x="5919993" y="2331967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1" name="Gerade Verbindung 170"/>
          <p:cNvCxnSpPr/>
          <p:nvPr/>
        </p:nvCxnSpPr>
        <p:spPr>
          <a:xfrm>
            <a:off x="5895776" y="3041374"/>
            <a:ext cx="35719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Ellipse 172"/>
          <p:cNvSpPr/>
          <p:nvPr/>
        </p:nvSpPr>
        <p:spPr>
          <a:xfrm>
            <a:off x="5982815" y="3532307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6" name="Gerade Verbindung 175"/>
          <p:cNvCxnSpPr/>
          <p:nvPr/>
        </p:nvCxnSpPr>
        <p:spPr>
          <a:xfrm>
            <a:off x="2643174" y="2071678"/>
            <a:ext cx="14287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feld 176"/>
          <p:cNvSpPr txBox="1"/>
          <p:nvPr/>
        </p:nvSpPr>
        <p:spPr>
          <a:xfrm>
            <a:off x="6313969" y="2285992"/>
            <a:ext cx="291387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corner</a:t>
            </a:r>
            <a:r>
              <a:rPr lang="de-DE" dirty="0" smtClean="0"/>
              <a:t> </a:t>
            </a:r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precursor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edge</a:t>
            </a:r>
            <a:r>
              <a:rPr lang="de-DE" dirty="0" smtClean="0"/>
              <a:t> </a:t>
            </a:r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precursor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corner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edge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</Words>
  <Application>Microsoft Office PowerPoint</Application>
  <PresentationFormat>Bildschirmpräsentation (4:3)</PresentationFormat>
  <Paragraphs>171</Paragraphs>
  <Slides>25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6" baseType="lpstr">
      <vt:lpstr>Larissa-Design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  <vt:lpstr>Folie 18</vt:lpstr>
      <vt:lpstr>Folie 19</vt:lpstr>
      <vt:lpstr>Folie 20</vt:lpstr>
      <vt:lpstr>Folie 21</vt:lpstr>
      <vt:lpstr>Folie 22</vt:lpstr>
      <vt:lpstr>Folie 23</vt:lpstr>
      <vt:lpstr>Folie 24</vt:lpstr>
      <vt:lpstr>Folie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Bla</dc:creator>
  <cp:lastModifiedBy>Bla</cp:lastModifiedBy>
  <cp:revision>53</cp:revision>
  <dcterms:created xsi:type="dcterms:W3CDTF">2008-03-11T11:50:49Z</dcterms:created>
  <dcterms:modified xsi:type="dcterms:W3CDTF">2008-04-03T15:58:19Z</dcterms:modified>
</cp:coreProperties>
</file>