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08.04.2008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362562" y="3304639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i1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07446" y="24035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19732" y="26893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r1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186110" y="30003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t1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1184112" cy="115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196408" y="2992678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723817" y="388225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2</a:t>
            </a:r>
            <a:br>
              <a:rPr lang="de-DE" sz="1200" baseline="-25000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/>
          <p:nvPr/>
        </p:nvCxnSpPr>
        <p:spPr>
          <a:xfrm rot="10800000">
            <a:off x="4316927" y="3328994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463909">
            <a:off x="4346417" y="311639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-n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>
            <a:off x="5541182" y="3491713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412690">
            <a:off x="6405191" y="340214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21437261">
            <a:off x="4257429" y="3489967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0800000" flipV="1">
            <a:off x="3860800" y="3493294"/>
            <a:ext cx="1701022" cy="50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uppieren 252"/>
          <p:cNvGrpSpPr/>
          <p:nvPr/>
        </p:nvGrpSpPr>
        <p:grpSpPr>
          <a:xfrm>
            <a:off x="4572032" y="1000108"/>
            <a:ext cx="4571969" cy="4857784"/>
            <a:chOff x="4572032" y="1000108"/>
            <a:chExt cx="4571969" cy="4857784"/>
          </a:xfrm>
        </p:grpSpPr>
        <p:cxnSp>
          <p:nvCxnSpPr>
            <p:cNvPr id="148" name="Gerade Verbindung 147"/>
            <p:cNvCxnSpPr/>
            <p:nvPr/>
          </p:nvCxnSpPr>
          <p:spPr>
            <a:xfrm rot="5400000" flipH="1" flipV="1">
              <a:off x="4494237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rot="5400000" flipH="1" flipV="1">
              <a:off x="8263022" y="152533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4572032" y="2406309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5375216" y="144753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rot="5400000" flipH="1" flipV="1">
              <a:off x="4494237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rot="5400000" flipH="1" flipV="1">
              <a:off x="8263022" y="1908840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4572032" y="2789818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>
              <a:off x="5375216" y="1831045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215"/>
            <p:cNvCxnSpPr/>
            <p:nvPr/>
          </p:nvCxnSpPr>
          <p:spPr>
            <a:xfrm rot="5400000" flipH="1" flipV="1">
              <a:off x="4494237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rot="5400000" flipH="1" flipV="1">
              <a:off x="8263022" y="2292349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>
              <a:off x="4572032" y="3173327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>
              <a:off x="5375216" y="2214554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rot="5400000" flipH="1" flipV="1">
              <a:off x="4494237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 rot="5400000" flipH="1" flipV="1">
              <a:off x="8263022" y="2675858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>
              <a:off x="4572032" y="355683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/>
            <p:cNvCxnSpPr/>
            <p:nvPr/>
          </p:nvCxnSpPr>
          <p:spPr>
            <a:xfrm>
              <a:off x="5375216" y="259806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 rot="5400000" flipH="1" flipV="1">
              <a:off x="4494237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 rot="5400000" flipH="1" flipV="1">
              <a:off x="8263022" y="305936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572032" y="3940346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5375216" y="2981573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 rot="5400000" flipH="1" flipV="1">
              <a:off x="4494237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/>
            <p:cNvCxnSpPr/>
            <p:nvPr/>
          </p:nvCxnSpPr>
          <p:spPr>
            <a:xfrm rot="5400000" flipH="1" flipV="1">
              <a:off x="8263022" y="3442877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/>
            <p:cNvCxnSpPr/>
            <p:nvPr/>
          </p:nvCxnSpPr>
          <p:spPr>
            <a:xfrm>
              <a:off x="4572032" y="4323855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/>
            <p:cNvCxnSpPr/>
            <p:nvPr/>
          </p:nvCxnSpPr>
          <p:spPr>
            <a:xfrm>
              <a:off x="5375216" y="3365082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 rot="5400000" flipH="1" flipV="1">
              <a:off x="4494237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 flipH="1" flipV="1">
              <a:off x="8263022" y="3826386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572032" y="4707364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75216" y="3748591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 rot="5400000" flipH="1" flipV="1">
              <a:off x="4494237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 rot="5400000" flipH="1" flipV="1">
              <a:off x="8263022" y="4209895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>
              <a:off x="4572032" y="509087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375216" y="413210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 rot="5400000" flipH="1" flipV="1">
              <a:off x="4494237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 rot="5400000" flipH="1" flipV="1">
              <a:off x="8263022" y="4593404"/>
              <a:ext cx="958773" cy="803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4572032" y="5474383"/>
              <a:ext cx="3768784" cy="14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242"/>
            <p:cNvCxnSpPr/>
            <p:nvPr/>
          </p:nvCxnSpPr>
          <p:spPr>
            <a:xfrm>
              <a:off x="5375216" y="4515610"/>
              <a:ext cx="3768784" cy="1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hteck 140"/>
            <p:cNvSpPr/>
            <p:nvPr/>
          </p:nvSpPr>
          <p:spPr>
            <a:xfrm>
              <a:off x="5375216" y="1000108"/>
              <a:ext cx="3768784" cy="38990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4572032" y="1958881"/>
              <a:ext cx="3768784" cy="38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3" name="Gerade Verbindung 142"/>
            <p:cNvCxnSpPr/>
            <p:nvPr/>
          </p:nvCxnSpPr>
          <p:spPr>
            <a:xfrm rot="5400000" flipH="1" flipV="1">
              <a:off x="4494237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 rot="5400000" flipH="1" flipV="1">
              <a:off x="8263022" y="1077903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 Verbindung 243"/>
            <p:cNvCxnSpPr/>
            <p:nvPr/>
          </p:nvCxnSpPr>
          <p:spPr>
            <a:xfrm rot="5400000" flipH="1" flipV="1">
              <a:off x="4494237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 Verbindung 244"/>
            <p:cNvCxnSpPr/>
            <p:nvPr/>
          </p:nvCxnSpPr>
          <p:spPr>
            <a:xfrm rot="5400000" flipH="1" flipV="1">
              <a:off x="8263022" y="4976914"/>
              <a:ext cx="958773" cy="803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Pfeil nach rechts 246"/>
          <p:cNvSpPr/>
          <p:nvPr/>
        </p:nvSpPr>
        <p:spPr>
          <a:xfrm>
            <a:off x="2928926" y="3429000"/>
            <a:ext cx="1357322" cy="928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Plus 247"/>
          <p:cNvSpPr/>
          <p:nvPr/>
        </p:nvSpPr>
        <p:spPr>
          <a:xfrm>
            <a:off x="3143240" y="2928934"/>
            <a:ext cx="714380" cy="71438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0" name="Gruppieren 309"/>
          <p:cNvGrpSpPr/>
          <p:nvPr/>
        </p:nvGrpSpPr>
        <p:grpSpPr>
          <a:xfrm>
            <a:off x="0" y="3071810"/>
            <a:ext cx="2723728" cy="1833577"/>
            <a:chOff x="-509182" y="2789999"/>
            <a:chExt cx="3396456" cy="2286449"/>
          </a:xfrm>
        </p:grpSpPr>
        <p:cxnSp>
          <p:nvCxnSpPr>
            <p:cNvPr id="252" name="Gerade Verbindung 251"/>
            <p:cNvCxnSpPr/>
            <p:nvPr/>
          </p:nvCxnSpPr>
          <p:spPr>
            <a:xfrm>
              <a:off x="87494" y="3311215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87494" y="3522001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277"/>
            <p:cNvCxnSpPr/>
            <p:nvPr/>
          </p:nvCxnSpPr>
          <p:spPr>
            <a:xfrm>
              <a:off x="87494" y="3086822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 Verbindung 282"/>
            <p:cNvCxnSpPr/>
            <p:nvPr/>
          </p:nvCxnSpPr>
          <p:spPr>
            <a:xfrm>
              <a:off x="87494" y="2862437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 Verbindung 292"/>
            <p:cNvCxnSpPr/>
            <p:nvPr/>
          </p:nvCxnSpPr>
          <p:spPr>
            <a:xfrm>
              <a:off x="87494" y="4201208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 Verbindung 297"/>
            <p:cNvCxnSpPr/>
            <p:nvPr/>
          </p:nvCxnSpPr>
          <p:spPr>
            <a:xfrm>
              <a:off x="87494" y="4411994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302"/>
            <p:cNvCxnSpPr/>
            <p:nvPr/>
          </p:nvCxnSpPr>
          <p:spPr>
            <a:xfrm>
              <a:off x="87494" y="3976816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307"/>
            <p:cNvCxnSpPr/>
            <p:nvPr/>
          </p:nvCxnSpPr>
          <p:spPr>
            <a:xfrm>
              <a:off x="87494" y="3752430"/>
              <a:ext cx="2799780" cy="79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 rot="10800000">
              <a:off x="974146" y="4450695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 rot="10800000">
              <a:off x="647762" y="3973330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 rot="10800000">
              <a:off x="430452" y="3560945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 rot="10800000">
              <a:off x="272538" y="3164414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72538" y="2865126"/>
              <a:ext cx="1836908" cy="183690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381611" y="2789999"/>
              <a:ext cx="1569921" cy="151550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7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47762" y="2806658"/>
              <a:ext cx="1086459" cy="108645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974146" y="2982060"/>
              <a:ext cx="433692" cy="43369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>
                <a:rot lat="17673601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9" name="Gerade Verbindung 248"/>
            <p:cNvCxnSpPr/>
            <p:nvPr/>
          </p:nvCxnSpPr>
          <p:spPr>
            <a:xfrm rot="5400000" flipH="1" flipV="1">
              <a:off x="-478314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249"/>
            <p:cNvCxnSpPr/>
            <p:nvPr/>
          </p:nvCxnSpPr>
          <p:spPr>
            <a:xfrm rot="5400000" flipH="1" flipV="1">
              <a:off x="2321467" y="3280348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>
              <a:off x="-509181" y="3846155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 rot="5400000" flipH="1" flipV="1">
              <a:off x="-478314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 rot="5400000" flipH="1" flipV="1">
              <a:off x="2321467" y="3491134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-509181" y="4056941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274"/>
            <p:cNvCxnSpPr/>
            <p:nvPr/>
          </p:nvCxnSpPr>
          <p:spPr>
            <a:xfrm rot="5400000" flipH="1" flipV="1">
              <a:off x="-478314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 Verbindung 275"/>
            <p:cNvCxnSpPr/>
            <p:nvPr/>
          </p:nvCxnSpPr>
          <p:spPr>
            <a:xfrm rot="5400000" flipH="1" flipV="1">
              <a:off x="2321467" y="3055955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276"/>
            <p:cNvCxnSpPr/>
            <p:nvPr/>
          </p:nvCxnSpPr>
          <p:spPr>
            <a:xfrm>
              <a:off x="-509181" y="3621762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279"/>
            <p:cNvCxnSpPr/>
            <p:nvPr/>
          </p:nvCxnSpPr>
          <p:spPr>
            <a:xfrm rot="5400000" flipH="1" flipV="1">
              <a:off x="-478314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 Verbindung 280"/>
            <p:cNvCxnSpPr/>
            <p:nvPr/>
          </p:nvCxnSpPr>
          <p:spPr>
            <a:xfrm rot="5400000" flipH="1" flipV="1">
              <a:off x="2321467" y="2831570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 Verbindung 281"/>
            <p:cNvCxnSpPr/>
            <p:nvPr/>
          </p:nvCxnSpPr>
          <p:spPr>
            <a:xfrm>
              <a:off x="-509181" y="3397377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 Verbindung 289"/>
            <p:cNvCxnSpPr/>
            <p:nvPr/>
          </p:nvCxnSpPr>
          <p:spPr>
            <a:xfrm rot="5400000" flipH="1" flipV="1">
              <a:off x="-478314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290"/>
            <p:cNvCxnSpPr/>
            <p:nvPr/>
          </p:nvCxnSpPr>
          <p:spPr>
            <a:xfrm rot="5400000" flipH="1" flipV="1">
              <a:off x="2321467" y="4170341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 Verbindung 291"/>
            <p:cNvCxnSpPr/>
            <p:nvPr/>
          </p:nvCxnSpPr>
          <p:spPr>
            <a:xfrm>
              <a:off x="-509181" y="4736148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294"/>
            <p:cNvCxnSpPr/>
            <p:nvPr/>
          </p:nvCxnSpPr>
          <p:spPr>
            <a:xfrm rot="5400000" flipH="1" flipV="1">
              <a:off x="-478314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295"/>
            <p:cNvCxnSpPr/>
            <p:nvPr/>
          </p:nvCxnSpPr>
          <p:spPr>
            <a:xfrm rot="5400000" flipH="1" flipV="1">
              <a:off x="2321467" y="4381127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296"/>
            <p:cNvCxnSpPr/>
            <p:nvPr/>
          </p:nvCxnSpPr>
          <p:spPr>
            <a:xfrm>
              <a:off x="-509181" y="4946934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299"/>
            <p:cNvCxnSpPr/>
            <p:nvPr/>
          </p:nvCxnSpPr>
          <p:spPr>
            <a:xfrm rot="5400000" flipH="1" flipV="1">
              <a:off x="-478314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300"/>
            <p:cNvCxnSpPr/>
            <p:nvPr/>
          </p:nvCxnSpPr>
          <p:spPr>
            <a:xfrm rot="5400000" flipH="1" flipV="1">
              <a:off x="2321467" y="3945949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301"/>
            <p:cNvCxnSpPr/>
            <p:nvPr/>
          </p:nvCxnSpPr>
          <p:spPr>
            <a:xfrm>
              <a:off x="-509181" y="4511756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304"/>
            <p:cNvCxnSpPr/>
            <p:nvPr/>
          </p:nvCxnSpPr>
          <p:spPr>
            <a:xfrm rot="5400000" flipH="1" flipV="1">
              <a:off x="-478314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305"/>
            <p:cNvCxnSpPr/>
            <p:nvPr/>
          </p:nvCxnSpPr>
          <p:spPr>
            <a:xfrm rot="5400000" flipH="1" flipV="1">
              <a:off x="2321467" y="3721563"/>
              <a:ext cx="534940" cy="5966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306"/>
            <p:cNvCxnSpPr/>
            <p:nvPr/>
          </p:nvCxnSpPr>
          <p:spPr>
            <a:xfrm>
              <a:off x="-509181" y="4287370"/>
              <a:ext cx="2799780" cy="7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2003407" y="4115444"/>
            <a:ext cx="5072098" cy="281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000232" y="1571612"/>
            <a:ext cx="5072098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1"/>
            <a:endCxn id="4" idx="3"/>
          </p:cNvCxnSpPr>
          <p:nvPr/>
        </p:nvCxnSpPr>
        <p:spPr>
          <a:xfrm rot="10800000" flipH="1">
            <a:off x="2000232" y="4107661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10800000" flipH="1">
            <a:off x="2000232" y="2857496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0800000" flipH="1">
            <a:off x="2000232" y="5357826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H="1">
            <a:off x="2000232" y="350043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rot="10800000" flipH="1">
            <a:off x="2000232" y="2214554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0800000" flipH="1">
            <a:off x="2000232" y="4714884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10800000" flipH="1">
            <a:off x="2000232" y="600076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H="1">
            <a:off x="2000232" y="3791625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000232" y="2541460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10800000" flipH="1">
            <a:off x="2000232" y="5041790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10800000" flipH="1">
            <a:off x="2000232" y="3184402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10800000" flipH="1">
            <a:off x="2000232" y="189851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10800000" flipH="1">
            <a:off x="2000232" y="4398848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10800000" flipH="1">
            <a:off x="2000232" y="5684732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10800000" flipH="1">
            <a:off x="2000232" y="6327529"/>
            <a:ext cx="50720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786050" y="3786190"/>
            <a:ext cx="1571636" cy="15716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040480" y="1559322"/>
            <a:ext cx="418704" cy="5189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de-DE" dirty="0" smtClean="0"/>
              <a:t>15</a:t>
            </a:r>
            <a:br>
              <a:rPr lang="de-DE" dirty="0" smtClean="0"/>
            </a:br>
            <a:r>
              <a:rPr lang="de-DE" dirty="0" smtClean="0"/>
              <a:t>14</a:t>
            </a:r>
            <a:br>
              <a:rPr lang="de-DE" dirty="0" smtClean="0"/>
            </a:br>
            <a:r>
              <a:rPr lang="de-DE" dirty="0" smtClean="0"/>
              <a:t>13</a:t>
            </a:r>
            <a:br>
              <a:rPr lang="de-DE" dirty="0" smtClean="0"/>
            </a:br>
            <a:r>
              <a:rPr lang="de-DE" dirty="0" smtClean="0"/>
              <a:t>11</a:t>
            </a:r>
            <a:br>
              <a:rPr lang="de-DE" dirty="0" smtClean="0"/>
            </a:br>
            <a:r>
              <a:rPr lang="de-DE" dirty="0" smtClean="0"/>
              <a:t>11</a:t>
            </a:r>
            <a:br>
              <a:rPr lang="de-DE" dirty="0" smtClean="0"/>
            </a:br>
            <a:r>
              <a:rPr lang="de-DE" dirty="0" smtClean="0"/>
              <a:t>10</a:t>
            </a:r>
            <a:br>
              <a:rPr lang="de-DE" dirty="0" smtClean="0"/>
            </a:br>
            <a:r>
              <a:rPr lang="de-DE" dirty="0" smtClean="0"/>
              <a:t>9</a:t>
            </a:r>
            <a:br>
              <a:rPr lang="de-DE" dirty="0" smtClean="0"/>
            </a:br>
            <a:r>
              <a:rPr lang="de-DE" dirty="0" smtClean="0"/>
              <a:t>8</a:t>
            </a:r>
            <a:br>
              <a:rPr lang="de-DE" dirty="0" smtClean="0"/>
            </a:br>
            <a:r>
              <a:rPr lang="de-DE" b="1" dirty="0" smtClean="0"/>
              <a:t>7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6</a:t>
            </a:r>
            <a:br>
              <a:rPr lang="de-DE" dirty="0" smtClean="0"/>
            </a:br>
            <a:r>
              <a:rPr lang="de-DE" dirty="0" smtClean="0"/>
              <a:t>5</a:t>
            </a:r>
            <a:br>
              <a:rPr lang="de-DE" dirty="0" smtClean="0"/>
            </a:br>
            <a:r>
              <a:rPr lang="de-DE" dirty="0" smtClean="0"/>
              <a:t>4</a:t>
            </a:r>
            <a:br>
              <a:rPr lang="de-DE" dirty="0" smtClean="0"/>
            </a:br>
            <a:r>
              <a:rPr lang="de-DE" dirty="0" smtClean="0"/>
              <a:t>3</a:t>
            </a:r>
            <a:br>
              <a:rPr lang="de-DE" dirty="0" smtClean="0"/>
            </a:br>
            <a:r>
              <a:rPr lang="de-DE" dirty="0" smtClean="0"/>
              <a:t>2</a:t>
            </a:r>
            <a:br>
              <a:rPr lang="de-DE" dirty="0" smtClean="0"/>
            </a:br>
            <a:r>
              <a:rPr lang="de-DE" dirty="0" smtClean="0"/>
              <a:t>1</a:t>
            </a:r>
            <a:br>
              <a:rPr lang="de-DE" dirty="0" smtClean="0"/>
            </a:br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376783" y="3746155"/>
            <a:ext cx="30168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de-DE" dirty="0" smtClean="0"/>
              <a:t>4</a:t>
            </a:r>
            <a:br>
              <a:rPr lang="de-DE" dirty="0" smtClean="0"/>
            </a:br>
            <a:r>
              <a:rPr lang="de-DE" b="1" dirty="0" smtClean="0"/>
              <a:t>3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2</a:t>
            </a:r>
            <a:br>
              <a:rPr lang="de-DE" dirty="0" smtClean="0"/>
            </a:br>
            <a:r>
              <a:rPr lang="de-DE" dirty="0" smtClean="0"/>
              <a:t>1</a:t>
            </a:r>
            <a:br>
              <a:rPr lang="de-DE" dirty="0" smtClean="0"/>
            </a:br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3702" y="1214422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slice </a:t>
            </a:r>
            <a:r>
              <a:rPr lang="de-DE" dirty="0" err="1" smtClean="0"/>
              <a:t>index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714744" y="3467477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424189" y="44190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rot="10800000">
            <a:off x="1428728" y="664371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rot="5400000" flipH="1" flipV="1">
            <a:off x="535753" y="5607859"/>
            <a:ext cx="20717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rot="10800000">
            <a:off x="1428728" y="457200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6740" y="4363770"/>
            <a:ext cx="944489" cy="724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dirty="0" err="1" smtClean="0"/>
              <a:t>particle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position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143504" y="4071942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render </a:t>
            </a:r>
            <a:r>
              <a:rPr lang="de-DE" b="1" dirty="0" err="1" smtClean="0"/>
              <a:t>target</a:t>
            </a:r>
            <a:endParaRPr lang="de-DE" b="1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3000364" y="455930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3000364" y="425449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 flipH="1" flipV="1">
            <a:off x="2994814" y="4406905"/>
            <a:ext cx="297657" cy="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843211" y="4060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2821014" y="1214422"/>
            <a:ext cx="12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*: </a:t>
            </a:r>
            <a:r>
              <a:rPr lang="de-DE" dirty="0" err="1" smtClean="0"/>
              <a:t>texture</a:t>
            </a:r>
            <a:r>
              <a:rPr lang="de-DE" dirty="0" smtClean="0"/>
              <a:t> z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Bildschirmpräsentation (4:3)</PresentationFormat>
  <Paragraphs>182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60</cp:revision>
  <dcterms:created xsi:type="dcterms:W3CDTF">2008-03-11T11:50:49Z</dcterms:created>
  <dcterms:modified xsi:type="dcterms:W3CDTF">2008-04-08T13:14:56Z</dcterms:modified>
</cp:coreProperties>
</file>