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67" r:id="rId13"/>
    <p:sldId id="269" r:id="rId14"/>
    <p:sldId id="271" r:id="rId15"/>
    <p:sldId id="270" r:id="rId16"/>
    <p:sldId id="272" r:id="rId17"/>
    <p:sldId id="278" r:id="rId18"/>
    <p:sldId id="275" r:id="rId19"/>
    <p:sldId id="279" r:id="rId20"/>
    <p:sldId id="274" r:id="rId21"/>
    <p:sldId id="277" r:id="rId22"/>
    <p:sldId id="276" r:id="rId23"/>
    <p:sldId id="273" r:id="rId24"/>
    <p:sldId id="280" r:id="rId25"/>
    <p:sldId id="281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0C2E-D681-4EA7-8157-3D0866D89818}" type="datetimeFigureOut">
              <a:rPr lang="de-DE" smtClean="0"/>
              <a:pPr/>
              <a:t>07.04.2008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7B2F-7FA4-4547-9B13-DA7AE64A9C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286116" y="428604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Lagrangian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357554" y="3643314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Eulerian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</p:cNvCxnSpPr>
          <p:nvPr/>
        </p:nvCxnSpPr>
        <p:spPr>
          <a:xfrm>
            <a:off x="4143372" y="207167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143372" y="528638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214546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1</a:t>
            </a:r>
            <a:endParaRPr lang="de-DE" sz="2400" baseline="-25000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64" y="214290"/>
            <a:ext cx="48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</a:t>
            </a:r>
            <a:r>
              <a:rPr lang="de-DE" sz="2400" baseline="-25000" dirty="0" smtClean="0"/>
              <a:t>2</a:t>
            </a:r>
            <a:endParaRPr lang="de-DE" sz="2400" baseline="-2500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42910" y="785794"/>
            <a:ext cx="3500462" cy="2571768"/>
            <a:chOff x="642910" y="785794"/>
            <a:chExt cx="3500462" cy="2571768"/>
          </a:xfrm>
        </p:grpSpPr>
        <p:sp>
          <p:nvSpPr>
            <p:cNvPr id="7" name="Rechteck 6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Ellipse 43"/>
          <p:cNvSpPr/>
          <p:nvPr/>
        </p:nvSpPr>
        <p:spPr>
          <a:xfrm>
            <a:off x="1066698" y="216592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70" name="Ellipse 69"/>
          <p:cNvSpPr/>
          <p:nvPr/>
        </p:nvSpPr>
        <p:spPr>
          <a:xfrm>
            <a:off x="2285984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4857752" y="785794"/>
            <a:ext cx="3500462" cy="2571768"/>
            <a:chOff x="642910" y="785794"/>
            <a:chExt cx="3500462" cy="2571768"/>
          </a:xfrm>
        </p:grpSpPr>
        <p:sp>
          <p:nvSpPr>
            <p:cNvPr id="74" name="Rechteck 73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Ellipse 77"/>
          <p:cNvSpPr/>
          <p:nvPr/>
        </p:nvSpPr>
        <p:spPr>
          <a:xfrm>
            <a:off x="7500958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9" name="Ellipse 78"/>
          <p:cNvSpPr/>
          <p:nvPr/>
        </p:nvSpPr>
        <p:spPr>
          <a:xfrm>
            <a:off x="6500826" y="235743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grpSp>
        <p:nvGrpSpPr>
          <p:cNvPr id="81" name="Gruppieren 80"/>
          <p:cNvGrpSpPr/>
          <p:nvPr/>
        </p:nvGrpSpPr>
        <p:grpSpPr>
          <a:xfrm>
            <a:off x="642910" y="4000504"/>
            <a:ext cx="3500462" cy="2571768"/>
            <a:chOff x="642910" y="785794"/>
            <a:chExt cx="3500462" cy="2571768"/>
          </a:xfrm>
        </p:grpSpPr>
        <p:sp>
          <p:nvSpPr>
            <p:cNvPr id="82" name="Rechteck 81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 82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 83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Ellipse 85"/>
          <p:cNvSpPr/>
          <p:nvPr/>
        </p:nvSpPr>
        <p:spPr>
          <a:xfrm>
            <a:off x="1066698" y="5380634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2285984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grpSp>
        <p:nvGrpSpPr>
          <p:cNvPr id="88" name="Gruppieren 87"/>
          <p:cNvGrpSpPr/>
          <p:nvPr/>
        </p:nvGrpSpPr>
        <p:grpSpPr>
          <a:xfrm>
            <a:off x="4857752" y="4000504"/>
            <a:ext cx="3500462" cy="2571768"/>
            <a:chOff x="642910" y="785794"/>
            <a:chExt cx="3500462" cy="2571768"/>
          </a:xfrm>
        </p:grpSpPr>
        <p:sp>
          <p:nvSpPr>
            <p:cNvPr id="89" name="Rechteck 88"/>
            <p:cNvSpPr/>
            <p:nvPr/>
          </p:nvSpPr>
          <p:spPr>
            <a:xfrm>
              <a:off x="642910" y="785794"/>
              <a:ext cx="3500462" cy="2571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768485" y="1050587"/>
              <a:ext cx="3054485" cy="985736"/>
            </a:xfrm>
            <a:custGeom>
              <a:avLst/>
              <a:gdLst>
                <a:gd name="connsiteX0" fmla="*/ 0 w 3054485"/>
                <a:gd name="connsiteY0" fmla="*/ 0 h 985736"/>
                <a:gd name="connsiteX1" fmla="*/ 1391055 w 3054485"/>
                <a:gd name="connsiteY1" fmla="*/ 826851 h 985736"/>
                <a:gd name="connsiteX2" fmla="*/ 3054485 w 3054485"/>
                <a:gd name="connsiteY2" fmla="*/ 953311 h 98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4485" h="985736">
                  <a:moveTo>
                    <a:pt x="0" y="0"/>
                  </a:moveTo>
                  <a:cubicBezTo>
                    <a:pt x="440987" y="333983"/>
                    <a:pt x="881974" y="667966"/>
                    <a:pt x="1391055" y="826851"/>
                  </a:cubicBezTo>
                  <a:cubicBezTo>
                    <a:pt x="1900136" y="985736"/>
                    <a:pt x="2785353" y="977630"/>
                    <a:pt x="3054485" y="953311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reihandform 90"/>
            <p:cNvSpPr/>
            <p:nvPr/>
          </p:nvSpPr>
          <p:spPr>
            <a:xfrm>
              <a:off x="826851" y="2169268"/>
              <a:ext cx="3005847" cy="317771"/>
            </a:xfrm>
            <a:custGeom>
              <a:avLst/>
              <a:gdLst>
                <a:gd name="connsiteX0" fmla="*/ 0 w 3005847"/>
                <a:gd name="connsiteY0" fmla="*/ 0 h 317771"/>
                <a:gd name="connsiteX1" fmla="*/ 1546698 w 3005847"/>
                <a:gd name="connsiteY1" fmla="*/ 272375 h 317771"/>
                <a:gd name="connsiteX2" fmla="*/ 3005847 w 3005847"/>
                <a:gd name="connsiteY2" fmla="*/ 272375 h 3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5847" h="317771">
                  <a:moveTo>
                    <a:pt x="0" y="0"/>
                  </a:moveTo>
                  <a:cubicBezTo>
                    <a:pt x="522862" y="113489"/>
                    <a:pt x="1045724" y="226979"/>
                    <a:pt x="1546698" y="272375"/>
                  </a:cubicBezTo>
                  <a:cubicBezTo>
                    <a:pt x="2047673" y="317771"/>
                    <a:pt x="2526760" y="295073"/>
                    <a:pt x="3005847" y="272375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817123" y="2957209"/>
              <a:ext cx="2996120" cy="136187"/>
            </a:xfrm>
            <a:custGeom>
              <a:avLst/>
              <a:gdLst>
                <a:gd name="connsiteX0" fmla="*/ 0 w 2996120"/>
                <a:gd name="connsiteY0" fmla="*/ 136187 h 136187"/>
                <a:gd name="connsiteX1" fmla="*/ 1741251 w 2996120"/>
                <a:gd name="connsiteY1" fmla="*/ 116731 h 136187"/>
                <a:gd name="connsiteX2" fmla="*/ 2996120 w 2996120"/>
                <a:gd name="connsiteY2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6120" h="136187">
                  <a:moveTo>
                    <a:pt x="0" y="136187"/>
                  </a:moveTo>
                  <a:lnTo>
                    <a:pt x="1741251" y="116731"/>
                  </a:lnTo>
                  <a:cubicBezTo>
                    <a:pt x="2240604" y="94033"/>
                    <a:pt x="2618362" y="47016"/>
                    <a:pt x="2996120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3" name="Ellipse 92"/>
          <p:cNvSpPr/>
          <p:nvPr/>
        </p:nvSpPr>
        <p:spPr>
          <a:xfrm>
            <a:off x="7500958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4" name="Ellipse 93"/>
          <p:cNvSpPr/>
          <p:nvPr/>
        </p:nvSpPr>
        <p:spPr>
          <a:xfrm>
            <a:off x="6500826" y="5572140"/>
            <a:ext cx="219154" cy="1915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95" name="Rechteck 94"/>
          <p:cNvSpPr/>
          <p:nvPr/>
        </p:nvSpPr>
        <p:spPr>
          <a:xfrm>
            <a:off x="2178385" y="224374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394956" y="2240205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82528" y="5436759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6377695" y="5438364"/>
            <a:ext cx="428628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hteck 142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1857356" y="1357298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271461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200023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1714480" y="1214422"/>
            <a:ext cx="3571900" cy="3571900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0" name="Gerade Verbindung 369"/>
          <p:cNvCxnSpPr/>
          <p:nvPr/>
        </p:nvCxnSpPr>
        <p:spPr>
          <a:xfrm rot="5400000">
            <a:off x="2781302" y="2181224"/>
            <a:ext cx="1323975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373"/>
          <p:cNvCxnSpPr/>
          <p:nvPr/>
        </p:nvCxnSpPr>
        <p:spPr>
          <a:xfrm rot="16200000" flipH="1">
            <a:off x="2419350" y="1933574"/>
            <a:ext cx="1333503" cy="59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126" idx="1"/>
            <a:endCxn id="235" idx="5"/>
          </p:cNvCxnSpPr>
          <p:nvPr/>
        </p:nvCxnSpPr>
        <p:spPr>
          <a:xfrm rot="16200000" flipH="1">
            <a:off x="2053126" y="1557827"/>
            <a:ext cx="1349677" cy="134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32" idx="1"/>
            <a:endCxn id="235" idx="6"/>
          </p:cNvCxnSpPr>
          <p:nvPr/>
        </p:nvCxnSpPr>
        <p:spPr>
          <a:xfrm rot="16200000" flipH="1" flipV="1">
            <a:off x="3134222" y="1831176"/>
            <a:ext cx="1340152" cy="788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381"/>
          <p:cNvCxnSpPr>
            <a:stCxn id="134" idx="1"/>
            <a:endCxn id="235" idx="5"/>
          </p:cNvCxnSpPr>
          <p:nvPr/>
        </p:nvCxnSpPr>
        <p:spPr>
          <a:xfrm rot="16200000" flipH="1" flipV="1">
            <a:off x="3481887" y="1473985"/>
            <a:ext cx="1349677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383"/>
          <p:cNvCxnSpPr/>
          <p:nvPr/>
        </p:nvCxnSpPr>
        <p:spPr>
          <a:xfrm>
            <a:off x="2057403" y="2266953"/>
            <a:ext cx="1333497" cy="6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387"/>
          <p:cNvCxnSpPr/>
          <p:nvPr/>
        </p:nvCxnSpPr>
        <p:spPr>
          <a:xfrm rot="16200000" flipH="1">
            <a:off x="2771775" y="2286000"/>
            <a:ext cx="628654" cy="60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391"/>
          <p:cNvCxnSpPr/>
          <p:nvPr/>
        </p:nvCxnSpPr>
        <p:spPr>
          <a:xfrm rot="5400000">
            <a:off x="3128964" y="2538412"/>
            <a:ext cx="62865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395"/>
          <p:cNvCxnSpPr/>
          <p:nvPr/>
        </p:nvCxnSpPr>
        <p:spPr>
          <a:xfrm rot="10800000" flipV="1">
            <a:off x="3400426" y="2286000"/>
            <a:ext cx="80962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399"/>
          <p:cNvCxnSpPr>
            <a:endCxn id="235" idx="4"/>
          </p:cNvCxnSpPr>
          <p:nvPr/>
        </p:nvCxnSpPr>
        <p:spPr>
          <a:xfrm rot="10800000" flipV="1">
            <a:off x="3390900" y="2285991"/>
            <a:ext cx="1538290" cy="61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401"/>
          <p:cNvCxnSpPr/>
          <p:nvPr/>
        </p:nvCxnSpPr>
        <p:spPr>
          <a:xfrm flipV="1">
            <a:off x="2076450" y="2895600"/>
            <a:ext cx="1323975" cy="9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405"/>
          <p:cNvCxnSpPr/>
          <p:nvPr/>
        </p:nvCxnSpPr>
        <p:spPr>
          <a:xfrm flipV="1">
            <a:off x="2781303" y="2886075"/>
            <a:ext cx="609597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409"/>
          <p:cNvCxnSpPr/>
          <p:nvPr/>
        </p:nvCxnSpPr>
        <p:spPr>
          <a:xfrm rot="10800000">
            <a:off x="3400426" y="2895600"/>
            <a:ext cx="104775" cy="95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413"/>
          <p:cNvCxnSpPr/>
          <p:nvPr/>
        </p:nvCxnSpPr>
        <p:spPr>
          <a:xfrm rot="10800000">
            <a:off x="3400426" y="2886076"/>
            <a:ext cx="809625" cy="10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Gerade Verbindung 417"/>
          <p:cNvCxnSpPr/>
          <p:nvPr/>
        </p:nvCxnSpPr>
        <p:spPr>
          <a:xfrm rot="10800000">
            <a:off x="3409950" y="2886076"/>
            <a:ext cx="1524000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421"/>
          <p:cNvCxnSpPr>
            <a:stCxn id="174" idx="1"/>
          </p:cNvCxnSpPr>
          <p:nvPr/>
        </p:nvCxnSpPr>
        <p:spPr>
          <a:xfrm rot="5400000" flipH="1" flipV="1">
            <a:off x="2331234" y="2638922"/>
            <a:ext cx="78393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424"/>
          <p:cNvCxnSpPr/>
          <p:nvPr/>
        </p:nvCxnSpPr>
        <p:spPr>
          <a:xfrm rot="5400000" flipH="1" flipV="1">
            <a:off x="2671764" y="2995615"/>
            <a:ext cx="828675" cy="60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/>
          <p:nvPr/>
        </p:nvCxnSpPr>
        <p:spPr>
          <a:xfrm rot="16200000" flipV="1">
            <a:off x="3033713" y="3252787"/>
            <a:ext cx="819150" cy="10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432"/>
          <p:cNvCxnSpPr/>
          <p:nvPr/>
        </p:nvCxnSpPr>
        <p:spPr>
          <a:xfrm rot="16200000" flipV="1">
            <a:off x="3390902" y="2895601"/>
            <a:ext cx="828676" cy="80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436"/>
          <p:cNvCxnSpPr>
            <a:stCxn id="182" idx="1"/>
            <a:endCxn id="235" idx="7"/>
          </p:cNvCxnSpPr>
          <p:nvPr/>
        </p:nvCxnSpPr>
        <p:spPr>
          <a:xfrm rot="16200000" flipV="1">
            <a:off x="3750470" y="2536031"/>
            <a:ext cx="81251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438"/>
          <p:cNvCxnSpPr>
            <a:stCxn id="190" idx="1"/>
            <a:endCxn id="235" idx="3"/>
          </p:cNvCxnSpPr>
          <p:nvPr/>
        </p:nvCxnSpPr>
        <p:spPr>
          <a:xfrm rot="5400000" flipH="1" flipV="1">
            <a:off x="1964519" y="2986587"/>
            <a:ext cx="1517368" cy="133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>
            <a:stCxn id="192" idx="1"/>
            <a:endCxn id="235" idx="4"/>
          </p:cNvCxnSpPr>
          <p:nvPr/>
        </p:nvCxnSpPr>
        <p:spPr>
          <a:xfrm rot="5400000" flipH="1" flipV="1">
            <a:off x="2326472" y="3348540"/>
            <a:ext cx="1507843" cy="62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 rot="16200000" flipV="1">
            <a:off x="2676526" y="3609974"/>
            <a:ext cx="1533526" cy="104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>
            <a:stCxn id="196" idx="4"/>
          </p:cNvCxnSpPr>
          <p:nvPr/>
        </p:nvCxnSpPr>
        <p:spPr>
          <a:xfrm rot="5400000" flipH="1">
            <a:off x="3019896" y="3257079"/>
            <a:ext cx="1565917" cy="823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Gerade Verbindung 449"/>
          <p:cNvCxnSpPr>
            <a:stCxn id="198" idx="1"/>
            <a:endCxn id="235" idx="7"/>
          </p:cNvCxnSpPr>
          <p:nvPr/>
        </p:nvCxnSpPr>
        <p:spPr>
          <a:xfrm rot="16200000" flipV="1">
            <a:off x="3393280" y="2893221"/>
            <a:ext cx="1526893" cy="15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001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13344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17144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20488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4288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7631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14324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347757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85762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19195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/>
          <p:cNvSpPr/>
          <p:nvPr/>
        </p:nvSpPr>
        <p:spPr>
          <a:xfrm>
            <a:off x="457200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90633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/>
          <p:cNvSpPr/>
          <p:nvPr/>
        </p:nvSpPr>
        <p:spPr>
          <a:xfrm>
            <a:off x="528638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562071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6000760" y="5000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6335090" y="8343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10001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/>
        </p:nvSpPr>
        <p:spPr>
          <a:xfrm>
            <a:off x="13344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17144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/>
        </p:nvSpPr>
        <p:spPr>
          <a:xfrm>
            <a:off x="20488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4288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/>
        </p:nvSpPr>
        <p:spPr>
          <a:xfrm>
            <a:off x="27631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/>
        </p:nvSpPr>
        <p:spPr>
          <a:xfrm>
            <a:off x="347757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85762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/>
        </p:nvSpPr>
        <p:spPr>
          <a:xfrm>
            <a:off x="419195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457200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/>
        </p:nvSpPr>
        <p:spPr>
          <a:xfrm>
            <a:off x="490633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528638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/>
        </p:nvSpPr>
        <p:spPr>
          <a:xfrm>
            <a:off x="562071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6000760" y="47863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Ellipse 217"/>
          <p:cNvSpPr/>
          <p:nvPr/>
        </p:nvSpPr>
        <p:spPr>
          <a:xfrm>
            <a:off x="6335090" y="51206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10001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Ellipse 219"/>
          <p:cNvSpPr/>
          <p:nvPr/>
        </p:nvSpPr>
        <p:spPr>
          <a:xfrm>
            <a:off x="13344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17144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Ellipse 221"/>
          <p:cNvSpPr/>
          <p:nvPr/>
        </p:nvSpPr>
        <p:spPr>
          <a:xfrm>
            <a:off x="20488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24288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27631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314324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/>
          <p:cNvSpPr/>
          <p:nvPr/>
        </p:nvSpPr>
        <p:spPr>
          <a:xfrm>
            <a:off x="347757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85762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/>
          <p:cNvSpPr/>
          <p:nvPr/>
        </p:nvSpPr>
        <p:spPr>
          <a:xfrm>
            <a:off x="419195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457200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/>
          <p:cNvSpPr/>
          <p:nvPr/>
        </p:nvSpPr>
        <p:spPr>
          <a:xfrm>
            <a:off x="490633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528638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/>
          <p:cNvSpPr/>
          <p:nvPr/>
        </p:nvSpPr>
        <p:spPr>
          <a:xfrm>
            <a:off x="562071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6000760" y="55007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6335090" y="58350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001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13344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17144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20488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24288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27631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Ellipse 247"/>
          <p:cNvSpPr/>
          <p:nvPr/>
        </p:nvSpPr>
        <p:spPr>
          <a:xfrm>
            <a:off x="3428992" y="150017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385762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Ellipse 251"/>
          <p:cNvSpPr/>
          <p:nvPr/>
        </p:nvSpPr>
        <p:spPr>
          <a:xfrm>
            <a:off x="419195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457200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Ellipse 255"/>
          <p:cNvSpPr/>
          <p:nvPr/>
        </p:nvSpPr>
        <p:spPr>
          <a:xfrm>
            <a:off x="490633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528638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562071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00760" y="121442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Ellipse 263"/>
          <p:cNvSpPr/>
          <p:nvPr/>
        </p:nvSpPr>
        <p:spPr>
          <a:xfrm>
            <a:off x="6335090" y="154875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10001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Ellipse 267"/>
          <p:cNvSpPr/>
          <p:nvPr/>
        </p:nvSpPr>
        <p:spPr>
          <a:xfrm>
            <a:off x="13344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17144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0488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Ellipse 275"/>
          <p:cNvSpPr/>
          <p:nvPr/>
        </p:nvSpPr>
        <p:spPr>
          <a:xfrm>
            <a:off x="271461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Ellipse 279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Ellipse 283"/>
          <p:cNvSpPr/>
          <p:nvPr/>
        </p:nvSpPr>
        <p:spPr>
          <a:xfrm>
            <a:off x="4143372" y="221455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457200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Ellipse 287"/>
          <p:cNvSpPr/>
          <p:nvPr/>
        </p:nvSpPr>
        <p:spPr>
          <a:xfrm>
            <a:off x="490633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528638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562071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6000760" y="192880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6335090" y="226313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0001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133443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200023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/>
        </p:nvSpPr>
        <p:spPr>
          <a:xfrm>
            <a:off x="271461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/>
        </p:nvSpPr>
        <p:spPr>
          <a:xfrm>
            <a:off x="342899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/>
        </p:nvSpPr>
        <p:spPr>
          <a:xfrm>
            <a:off x="414337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/>
        </p:nvSpPr>
        <p:spPr>
          <a:xfrm>
            <a:off x="4857752" y="29289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528638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/>
        </p:nvSpPr>
        <p:spPr>
          <a:xfrm>
            <a:off x="562071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6000760" y="264318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/>
        </p:nvSpPr>
        <p:spPr>
          <a:xfrm>
            <a:off x="6335090" y="297751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10001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/>
        </p:nvSpPr>
        <p:spPr>
          <a:xfrm>
            <a:off x="13344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17144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/>
        </p:nvSpPr>
        <p:spPr>
          <a:xfrm>
            <a:off x="20488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/>
        </p:nvSpPr>
        <p:spPr>
          <a:xfrm>
            <a:off x="271461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/>
        </p:nvSpPr>
        <p:spPr>
          <a:xfrm>
            <a:off x="342899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/>
        </p:nvSpPr>
        <p:spPr>
          <a:xfrm>
            <a:off x="4143372" y="364331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457200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/>
        </p:nvSpPr>
        <p:spPr>
          <a:xfrm>
            <a:off x="490633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528638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/>
        </p:nvSpPr>
        <p:spPr>
          <a:xfrm>
            <a:off x="562071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6000760" y="335756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/>
        </p:nvSpPr>
        <p:spPr>
          <a:xfrm>
            <a:off x="6335090" y="369189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0001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/>
        </p:nvSpPr>
        <p:spPr>
          <a:xfrm>
            <a:off x="13344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/>
        </p:nvSpPr>
        <p:spPr>
          <a:xfrm>
            <a:off x="20488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4288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/>
        </p:nvSpPr>
        <p:spPr>
          <a:xfrm>
            <a:off x="27631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/>
        </p:nvSpPr>
        <p:spPr>
          <a:xfrm>
            <a:off x="3428992" y="43576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385762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/>
        </p:nvSpPr>
        <p:spPr>
          <a:xfrm>
            <a:off x="419195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457200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/>
        </p:nvSpPr>
        <p:spPr>
          <a:xfrm>
            <a:off x="490633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528638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/>
        </p:nvSpPr>
        <p:spPr>
          <a:xfrm>
            <a:off x="562071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Ellipse 341"/>
          <p:cNvSpPr/>
          <p:nvPr/>
        </p:nvSpPr>
        <p:spPr>
          <a:xfrm>
            <a:off x="6335090" y="4406272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242886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314324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242886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314324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385762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314324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3143240" y="121442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3857620" y="192880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171448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4572000" y="264318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242886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3857620" y="335756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3143240" y="4071942"/>
            <a:ext cx="714380" cy="7143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/>
        </p:nvSpPr>
        <p:spPr>
          <a:xfrm>
            <a:off x="3286116" y="2786058"/>
            <a:ext cx="214314" cy="21431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010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33443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71448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4881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763190" y="9058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4324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47757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57620" y="57148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191950" y="90581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0010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33443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71448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04881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42886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76319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477570" y="162019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857620" y="128586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191950" y="162019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33443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71448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204881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2886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276319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14324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47757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4191950" y="233457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00010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133443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04881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42886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76319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3477570" y="30489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7620" y="271462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191950" y="304895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100010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33443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71448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04881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763190" y="376333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314324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47757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3857620" y="3429000"/>
            <a:ext cx="714380" cy="7143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191950" y="3763330"/>
            <a:ext cx="45720" cy="457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257281" y="819155"/>
            <a:ext cx="3071834" cy="30718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686041" y="224791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28860" y="57148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43240" y="128586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00010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857620" y="200024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71448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143240" y="271462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2428860" y="3429000"/>
            <a:ext cx="714380" cy="714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 rot="20050610">
            <a:off x="3038519" y="609635"/>
            <a:ext cx="2780645" cy="2780645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3905953" y="5894351"/>
            <a:ext cx="1339463" cy="1071570"/>
            <a:chOff x="5286380" y="4143380"/>
            <a:chExt cx="2857520" cy="2286016"/>
          </a:xfrm>
        </p:grpSpPr>
        <p:sp>
          <p:nvSpPr>
            <p:cNvPr id="77" name="Bogen 76"/>
            <p:cNvSpPr/>
            <p:nvPr/>
          </p:nvSpPr>
          <p:spPr>
            <a:xfrm rot="16200000">
              <a:off x="5857884" y="4714884"/>
              <a:ext cx="1714512" cy="1714512"/>
            </a:xfrm>
            <a:prstGeom prst="arc">
              <a:avLst>
                <a:gd name="adj1" fmla="val 16200000"/>
                <a:gd name="adj2" fmla="val 546261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643702" y="5500726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 rot="16200000" flipH="1">
              <a:off x="5286380" y="4143380"/>
              <a:ext cx="1432472" cy="1432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rot="5400000">
              <a:off x="6715140" y="4147092"/>
              <a:ext cx="1432472" cy="1425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Gerade Verbindung 95"/>
          <p:cNvCxnSpPr>
            <a:endCxn id="151" idx="5"/>
          </p:cNvCxnSpPr>
          <p:nvPr/>
        </p:nvCxnSpPr>
        <p:spPr>
          <a:xfrm rot="16200000" flipV="1">
            <a:off x="3164814" y="5165060"/>
            <a:ext cx="1697699" cy="111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16200000" flipV="1">
            <a:off x="214308" y="2214555"/>
            <a:ext cx="6572246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 flipH="1" flipV="1">
            <a:off x="1285878" y="3286126"/>
            <a:ext cx="65722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 flipH="1" flipV="1">
            <a:off x="2357447" y="2214557"/>
            <a:ext cx="6572245" cy="2143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>
            <a:endCxn id="162" idx="7"/>
          </p:cNvCxnSpPr>
          <p:nvPr/>
        </p:nvCxnSpPr>
        <p:spPr>
          <a:xfrm rot="5400000" flipH="1" flipV="1">
            <a:off x="4286888" y="5127334"/>
            <a:ext cx="1730031" cy="1159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3143240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>
            <a:off x="3644100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>
            <a:off x="3714744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4215604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286248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>
            <a:off x="4787108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07259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3416300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/>
          <p:nvPr/>
        </p:nvCxnSpPr>
        <p:spPr>
          <a:xfrm>
            <a:off x="4857752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5358612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5429256" y="4857760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 rot="5400000">
            <a:off x="5930116" y="4856966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398463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4552958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51212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5692783" y="483552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Textfeld 163"/>
          <p:cNvSpPr txBox="1"/>
          <p:nvPr/>
        </p:nvSpPr>
        <p:spPr>
          <a:xfrm>
            <a:off x="6029927" y="467900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image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65" name="Textfeld 164"/>
          <p:cNvSpPr txBox="1"/>
          <p:nvPr/>
        </p:nvSpPr>
        <p:spPr>
          <a:xfrm>
            <a:off x="6029927" y="528638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centre</a:t>
            </a:r>
            <a:endParaRPr lang="de-DE" dirty="0"/>
          </a:p>
        </p:txBody>
      </p:sp>
      <p:cxnSp>
        <p:nvCxnSpPr>
          <p:cNvPr id="167" name="Gerade Verbindung mit Pfeil 166"/>
          <p:cNvCxnSpPr>
            <a:stCxn id="165" idx="1"/>
            <a:endCxn id="162" idx="5"/>
          </p:cNvCxnSpPr>
          <p:nvPr/>
        </p:nvCxnSpPr>
        <p:spPr>
          <a:xfrm rot="10800000">
            <a:off x="5731807" y="4874550"/>
            <a:ext cx="298120" cy="596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6029927" y="4071942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5143504" y="61436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eye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erade Verbindung 185"/>
          <p:cNvCxnSpPr/>
          <p:nvPr/>
        </p:nvCxnSpPr>
        <p:spPr>
          <a:xfrm>
            <a:off x="4429124" y="2704289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4429124" y="1254868"/>
            <a:ext cx="228601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7"/>
          <p:cNvGrpSpPr/>
          <p:nvPr/>
        </p:nvGrpSpPr>
        <p:grpSpPr>
          <a:xfrm rot="20050610">
            <a:off x="2000232" y="1110552"/>
            <a:ext cx="4410163" cy="4410161"/>
            <a:chOff x="1000100" y="500042"/>
            <a:chExt cx="5715040" cy="5715040"/>
          </a:xfrm>
        </p:grpSpPr>
        <p:sp>
          <p:nvSpPr>
            <p:cNvPr id="4" name="Rechteck 3"/>
            <p:cNvSpPr/>
            <p:nvPr/>
          </p:nvSpPr>
          <p:spPr>
            <a:xfrm>
              <a:off x="10001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7144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288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4324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5762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57200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28638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00760" y="5000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001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7144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88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14324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85762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57200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528638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00760" y="12144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01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7144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4288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14324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85762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57200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528638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6000760" y="19288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01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4288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14324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385762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7200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8638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000760" y="264318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01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144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4288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14324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85762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57200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28638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000760" y="335756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0001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7144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24288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14324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85762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57200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8638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000760" y="407194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0001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44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4288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4324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5762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457200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28638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6000760" y="478632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001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144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24288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314324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385762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57200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528638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6000760" y="5500702"/>
              <a:ext cx="714380" cy="7143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0" name="Gerade Verbindung 99"/>
          <p:cNvCxnSpPr/>
          <p:nvPr/>
        </p:nvCxnSpPr>
        <p:spPr>
          <a:xfrm rot="16200000" flipV="1">
            <a:off x="1146627" y="3429406"/>
            <a:ext cx="6571482" cy="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/>
          <p:cNvSpPr/>
          <p:nvPr/>
        </p:nvSpPr>
        <p:spPr>
          <a:xfrm>
            <a:off x="4310061" y="637078"/>
            <a:ext cx="233464" cy="23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428992" y="571480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4568089" y="5459942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/ </a:t>
            </a:r>
            <a:r>
              <a:rPr lang="de-DE" dirty="0" err="1" smtClean="0"/>
              <a:t>first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110" name="Ellipse 109"/>
          <p:cNvSpPr/>
          <p:nvPr/>
        </p:nvSpPr>
        <p:spPr>
          <a:xfrm>
            <a:off x="4322120" y="4071942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4322120" y="5538375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/>
          <p:cNvSpPr txBox="1"/>
          <p:nvPr/>
        </p:nvSpPr>
        <p:spPr>
          <a:xfrm>
            <a:off x="6513271" y="1760706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154" name="Ellipse 153"/>
          <p:cNvSpPr/>
          <p:nvPr/>
        </p:nvSpPr>
        <p:spPr>
          <a:xfrm>
            <a:off x="4322120" y="2603668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4322120" y="4070101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4322120" y="1143916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4322120" y="2610349"/>
            <a:ext cx="214314" cy="214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9" name="Gerade Verbindung 188"/>
          <p:cNvCxnSpPr/>
          <p:nvPr/>
        </p:nvCxnSpPr>
        <p:spPr>
          <a:xfrm rot="5400000" flipH="1" flipV="1">
            <a:off x="5851790" y="1988092"/>
            <a:ext cx="142876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hteck 395"/>
          <p:cNvSpPr/>
          <p:nvPr/>
        </p:nvSpPr>
        <p:spPr>
          <a:xfrm>
            <a:off x="1000100" y="500042"/>
            <a:ext cx="5715040" cy="57150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65000"/>
                </a:schemeClr>
              </a:gs>
              <a:gs pos="60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10001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10001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/>
          <p:nvPr/>
        </p:nvSpPr>
        <p:spPr>
          <a:xfrm>
            <a:off x="13572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13572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/>
          <p:cNvSpPr/>
          <p:nvPr/>
        </p:nvSpPr>
        <p:spPr>
          <a:xfrm>
            <a:off x="17144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/>
          <p:cNvSpPr/>
          <p:nvPr/>
        </p:nvSpPr>
        <p:spPr>
          <a:xfrm>
            <a:off x="17144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20716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20716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4288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24288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>
            <a:off x="27860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>
            <a:off x="27860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314324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/>
          <p:cNvSpPr/>
          <p:nvPr/>
        </p:nvSpPr>
        <p:spPr>
          <a:xfrm>
            <a:off x="314324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/>
          <p:cNvSpPr/>
          <p:nvPr/>
        </p:nvSpPr>
        <p:spPr>
          <a:xfrm>
            <a:off x="350043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0043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/>
          <p:cNvSpPr/>
          <p:nvPr/>
        </p:nvSpPr>
        <p:spPr>
          <a:xfrm>
            <a:off x="385762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385762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/>
          <p:cNvSpPr/>
          <p:nvPr/>
        </p:nvSpPr>
        <p:spPr>
          <a:xfrm>
            <a:off x="421481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/>
          <p:cNvSpPr/>
          <p:nvPr/>
        </p:nvSpPr>
        <p:spPr>
          <a:xfrm>
            <a:off x="421481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/>
          <p:cNvSpPr/>
          <p:nvPr/>
        </p:nvSpPr>
        <p:spPr>
          <a:xfrm>
            <a:off x="457200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/>
          <p:cNvSpPr/>
          <p:nvPr/>
        </p:nvSpPr>
        <p:spPr>
          <a:xfrm>
            <a:off x="457200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/>
          <p:cNvSpPr/>
          <p:nvPr/>
        </p:nvSpPr>
        <p:spPr>
          <a:xfrm>
            <a:off x="492919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/>
          <p:cNvSpPr/>
          <p:nvPr/>
        </p:nvSpPr>
        <p:spPr>
          <a:xfrm>
            <a:off x="492919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/>
          <p:cNvSpPr/>
          <p:nvPr/>
        </p:nvSpPr>
        <p:spPr>
          <a:xfrm>
            <a:off x="528638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/>
          <p:cNvSpPr/>
          <p:nvPr/>
        </p:nvSpPr>
        <p:spPr>
          <a:xfrm>
            <a:off x="528638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564357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/>
          <p:cNvSpPr/>
          <p:nvPr/>
        </p:nvSpPr>
        <p:spPr>
          <a:xfrm>
            <a:off x="564357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/>
          <p:cNvSpPr/>
          <p:nvPr/>
        </p:nvSpPr>
        <p:spPr>
          <a:xfrm>
            <a:off x="600076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/>
          <p:cNvSpPr/>
          <p:nvPr/>
        </p:nvSpPr>
        <p:spPr>
          <a:xfrm>
            <a:off x="600076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/>
          <p:cNvSpPr/>
          <p:nvPr/>
        </p:nvSpPr>
        <p:spPr>
          <a:xfrm>
            <a:off x="6357950" y="5000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/>
          <p:cNvSpPr/>
          <p:nvPr/>
        </p:nvSpPr>
        <p:spPr>
          <a:xfrm>
            <a:off x="6357950" y="8572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10001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/>
          <p:cNvSpPr/>
          <p:nvPr/>
        </p:nvSpPr>
        <p:spPr>
          <a:xfrm>
            <a:off x="10001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13572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13572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/>
          <p:cNvSpPr/>
          <p:nvPr/>
        </p:nvSpPr>
        <p:spPr>
          <a:xfrm>
            <a:off x="17144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17144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0716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20716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24288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/>
          <p:cNvSpPr/>
          <p:nvPr/>
        </p:nvSpPr>
        <p:spPr>
          <a:xfrm>
            <a:off x="24288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/>
          <p:cNvSpPr/>
          <p:nvPr/>
        </p:nvSpPr>
        <p:spPr>
          <a:xfrm>
            <a:off x="27860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/>
          <p:cNvSpPr/>
          <p:nvPr/>
        </p:nvSpPr>
        <p:spPr>
          <a:xfrm>
            <a:off x="27860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/>
          <p:cNvSpPr/>
          <p:nvPr/>
        </p:nvSpPr>
        <p:spPr>
          <a:xfrm>
            <a:off x="314324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314324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/>
          <p:cNvSpPr/>
          <p:nvPr/>
        </p:nvSpPr>
        <p:spPr>
          <a:xfrm>
            <a:off x="350043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350043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385762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385762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421481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421481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/>
          <p:cNvSpPr/>
          <p:nvPr/>
        </p:nvSpPr>
        <p:spPr>
          <a:xfrm>
            <a:off x="457200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/>
          <p:cNvSpPr/>
          <p:nvPr/>
        </p:nvSpPr>
        <p:spPr>
          <a:xfrm>
            <a:off x="457200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/>
          <p:cNvSpPr/>
          <p:nvPr/>
        </p:nvSpPr>
        <p:spPr>
          <a:xfrm>
            <a:off x="492919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/>
          <p:cNvSpPr/>
          <p:nvPr/>
        </p:nvSpPr>
        <p:spPr>
          <a:xfrm>
            <a:off x="492919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/>
          <p:cNvSpPr/>
          <p:nvPr/>
        </p:nvSpPr>
        <p:spPr>
          <a:xfrm>
            <a:off x="528638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8638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/>
          <p:cNvSpPr/>
          <p:nvPr/>
        </p:nvSpPr>
        <p:spPr>
          <a:xfrm>
            <a:off x="564357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564357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/>
          <p:cNvSpPr/>
          <p:nvPr/>
        </p:nvSpPr>
        <p:spPr>
          <a:xfrm>
            <a:off x="600076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/>
          <p:cNvSpPr/>
          <p:nvPr/>
        </p:nvSpPr>
        <p:spPr>
          <a:xfrm>
            <a:off x="600076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/>
          <p:cNvSpPr/>
          <p:nvPr/>
        </p:nvSpPr>
        <p:spPr>
          <a:xfrm>
            <a:off x="6357950" y="12144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6357950" y="15716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/>
          <p:cNvSpPr/>
          <p:nvPr/>
        </p:nvSpPr>
        <p:spPr>
          <a:xfrm>
            <a:off x="10001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/>
          <p:cNvSpPr/>
          <p:nvPr/>
        </p:nvSpPr>
        <p:spPr>
          <a:xfrm>
            <a:off x="10001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/>
          <p:cNvSpPr/>
          <p:nvPr/>
        </p:nvSpPr>
        <p:spPr>
          <a:xfrm>
            <a:off x="13572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13572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17144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17144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20716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20716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/>
          <p:cNvSpPr/>
          <p:nvPr/>
        </p:nvSpPr>
        <p:spPr>
          <a:xfrm>
            <a:off x="24288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/>
          <p:cNvSpPr/>
          <p:nvPr/>
        </p:nvSpPr>
        <p:spPr>
          <a:xfrm>
            <a:off x="24288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/>
          <p:cNvSpPr/>
          <p:nvPr/>
        </p:nvSpPr>
        <p:spPr>
          <a:xfrm>
            <a:off x="27860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/>
          <p:cNvSpPr/>
          <p:nvPr/>
        </p:nvSpPr>
        <p:spPr>
          <a:xfrm>
            <a:off x="27860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/>
          <p:cNvSpPr/>
          <p:nvPr/>
        </p:nvSpPr>
        <p:spPr>
          <a:xfrm>
            <a:off x="314324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/>
          <p:cNvSpPr/>
          <p:nvPr/>
        </p:nvSpPr>
        <p:spPr>
          <a:xfrm>
            <a:off x="314324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350043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350043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385762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385762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421481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/>
          <p:cNvSpPr/>
          <p:nvPr/>
        </p:nvSpPr>
        <p:spPr>
          <a:xfrm>
            <a:off x="421481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457200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457200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/>
          <p:nvPr/>
        </p:nvSpPr>
        <p:spPr>
          <a:xfrm>
            <a:off x="492919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492919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528638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/>
          <p:cNvSpPr/>
          <p:nvPr/>
        </p:nvSpPr>
        <p:spPr>
          <a:xfrm>
            <a:off x="528638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/>
          <p:cNvSpPr/>
          <p:nvPr/>
        </p:nvSpPr>
        <p:spPr>
          <a:xfrm>
            <a:off x="564357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564357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600076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/>
          <p:cNvSpPr/>
          <p:nvPr/>
        </p:nvSpPr>
        <p:spPr>
          <a:xfrm>
            <a:off x="600076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357950" y="19288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357950" y="22859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10001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/>
          <p:cNvSpPr/>
          <p:nvPr/>
        </p:nvSpPr>
        <p:spPr>
          <a:xfrm>
            <a:off x="10001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13572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/>
          <p:cNvSpPr/>
          <p:nvPr/>
        </p:nvSpPr>
        <p:spPr>
          <a:xfrm>
            <a:off x="13572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/>
          <p:cNvSpPr/>
          <p:nvPr/>
        </p:nvSpPr>
        <p:spPr>
          <a:xfrm>
            <a:off x="17144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/>
          <p:cNvSpPr/>
          <p:nvPr/>
        </p:nvSpPr>
        <p:spPr>
          <a:xfrm>
            <a:off x="17144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/>
          <p:cNvSpPr/>
          <p:nvPr/>
        </p:nvSpPr>
        <p:spPr>
          <a:xfrm>
            <a:off x="20716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/>
          <p:cNvSpPr/>
          <p:nvPr/>
        </p:nvSpPr>
        <p:spPr>
          <a:xfrm>
            <a:off x="20716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/>
          <p:cNvSpPr/>
          <p:nvPr/>
        </p:nvSpPr>
        <p:spPr>
          <a:xfrm>
            <a:off x="24288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24288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27860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/>
          <p:cNvSpPr/>
          <p:nvPr/>
        </p:nvSpPr>
        <p:spPr>
          <a:xfrm>
            <a:off x="27860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/>
          <p:cNvSpPr/>
          <p:nvPr/>
        </p:nvSpPr>
        <p:spPr>
          <a:xfrm>
            <a:off x="314324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/>
          <p:cNvSpPr/>
          <p:nvPr/>
        </p:nvSpPr>
        <p:spPr>
          <a:xfrm>
            <a:off x="314324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/>
          <p:cNvSpPr/>
          <p:nvPr/>
        </p:nvSpPr>
        <p:spPr>
          <a:xfrm>
            <a:off x="350043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350043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385762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/>
          <p:cNvSpPr/>
          <p:nvPr/>
        </p:nvSpPr>
        <p:spPr>
          <a:xfrm>
            <a:off x="385762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/>
          <p:cNvSpPr/>
          <p:nvPr/>
        </p:nvSpPr>
        <p:spPr>
          <a:xfrm>
            <a:off x="421481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421481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457200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457200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/>
          <p:cNvSpPr/>
          <p:nvPr/>
        </p:nvSpPr>
        <p:spPr>
          <a:xfrm>
            <a:off x="492919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/>
          <p:cNvSpPr/>
          <p:nvPr/>
        </p:nvSpPr>
        <p:spPr>
          <a:xfrm>
            <a:off x="492919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/>
          <p:cNvSpPr/>
          <p:nvPr/>
        </p:nvSpPr>
        <p:spPr>
          <a:xfrm>
            <a:off x="528638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/>
          <p:cNvSpPr/>
          <p:nvPr/>
        </p:nvSpPr>
        <p:spPr>
          <a:xfrm>
            <a:off x="528638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/>
          <p:cNvSpPr/>
          <p:nvPr/>
        </p:nvSpPr>
        <p:spPr>
          <a:xfrm>
            <a:off x="564357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/>
          <p:cNvSpPr/>
          <p:nvPr/>
        </p:nvSpPr>
        <p:spPr>
          <a:xfrm>
            <a:off x="564357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/>
          <p:cNvSpPr/>
          <p:nvPr/>
        </p:nvSpPr>
        <p:spPr>
          <a:xfrm>
            <a:off x="600076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/>
          <p:cNvSpPr/>
          <p:nvPr/>
        </p:nvSpPr>
        <p:spPr>
          <a:xfrm>
            <a:off x="600076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/>
          <p:cNvSpPr/>
          <p:nvPr/>
        </p:nvSpPr>
        <p:spPr>
          <a:xfrm>
            <a:off x="6357950" y="264318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/>
          <p:cNvSpPr/>
          <p:nvPr/>
        </p:nvSpPr>
        <p:spPr>
          <a:xfrm>
            <a:off x="6357950" y="300037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Rechteck 259"/>
          <p:cNvSpPr/>
          <p:nvPr/>
        </p:nvSpPr>
        <p:spPr>
          <a:xfrm>
            <a:off x="10001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10001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13572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13572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/>
          <p:cNvSpPr/>
          <p:nvPr/>
        </p:nvSpPr>
        <p:spPr>
          <a:xfrm>
            <a:off x="17144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/>
          <p:cNvSpPr/>
          <p:nvPr/>
        </p:nvSpPr>
        <p:spPr>
          <a:xfrm>
            <a:off x="17144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/>
          <p:cNvSpPr/>
          <p:nvPr/>
        </p:nvSpPr>
        <p:spPr>
          <a:xfrm>
            <a:off x="20716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/>
          <p:cNvSpPr/>
          <p:nvPr/>
        </p:nvSpPr>
        <p:spPr>
          <a:xfrm>
            <a:off x="20716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24288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24288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27860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/>
          <p:cNvSpPr/>
          <p:nvPr/>
        </p:nvSpPr>
        <p:spPr>
          <a:xfrm>
            <a:off x="27860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/>
          <p:cNvSpPr/>
          <p:nvPr/>
        </p:nvSpPr>
        <p:spPr>
          <a:xfrm>
            <a:off x="314324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/>
          <p:cNvSpPr/>
          <p:nvPr/>
        </p:nvSpPr>
        <p:spPr>
          <a:xfrm>
            <a:off x="350043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350043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385762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385762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/>
          <p:cNvSpPr/>
          <p:nvPr/>
        </p:nvSpPr>
        <p:spPr>
          <a:xfrm>
            <a:off x="421481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421481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/>
          <p:cNvSpPr/>
          <p:nvPr/>
        </p:nvSpPr>
        <p:spPr>
          <a:xfrm>
            <a:off x="457200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/>
          <p:cNvSpPr/>
          <p:nvPr/>
        </p:nvSpPr>
        <p:spPr>
          <a:xfrm>
            <a:off x="457200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2919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2919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528638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/>
          <p:cNvSpPr/>
          <p:nvPr/>
        </p:nvSpPr>
        <p:spPr>
          <a:xfrm>
            <a:off x="528638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/>
          <p:cNvSpPr/>
          <p:nvPr/>
        </p:nvSpPr>
        <p:spPr>
          <a:xfrm>
            <a:off x="564357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/>
          <p:cNvSpPr/>
          <p:nvPr/>
        </p:nvSpPr>
        <p:spPr>
          <a:xfrm>
            <a:off x="564357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/>
          <p:cNvSpPr/>
          <p:nvPr/>
        </p:nvSpPr>
        <p:spPr>
          <a:xfrm>
            <a:off x="600076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600076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/>
          <p:cNvSpPr/>
          <p:nvPr/>
        </p:nvSpPr>
        <p:spPr>
          <a:xfrm>
            <a:off x="6357950" y="335756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/>
          <p:cNvSpPr/>
          <p:nvPr/>
        </p:nvSpPr>
        <p:spPr>
          <a:xfrm>
            <a:off x="6357950" y="371475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/>
          <p:nvPr/>
        </p:nvSpPr>
        <p:spPr>
          <a:xfrm>
            <a:off x="10001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/>
          <p:cNvSpPr/>
          <p:nvPr/>
        </p:nvSpPr>
        <p:spPr>
          <a:xfrm>
            <a:off x="10001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/>
          <p:cNvSpPr/>
          <p:nvPr/>
        </p:nvSpPr>
        <p:spPr>
          <a:xfrm>
            <a:off x="13572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/>
          <p:cNvSpPr/>
          <p:nvPr/>
        </p:nvSpPr>
        <p:spPr>
          <a:xfrm>
            <a:off x="13572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/>
          <p:cNvSpPr/>
          <p:nvPr/>
        </p:nvSpPr>
        <p:spPr>
          <a:xfrm>
            <a:off x="17144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/>
          <p:cNvSpPr/>
          <p:nvPr/>
        </p:nvSpPr>
        <p:spPr>
          <a:xfrm>
            <a:off x="17144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/>
          <p:cNvSpPr/>
          <p:nvPr/>
        </p:nvSpPr>
        <p:spPr>
          <a:xfrm>
            <a:off x="20716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/>
          <p:cNvSpPr/>
          <p:nvPr/>
        </p:nvSpPr>
        <p:spPr>
          <a:xfrm>
            <a:off x="20716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/>
          <p:cNvSpPr/>
          <p:nvPr/>
        </p:nvSpPr>
        <p:spPr>
          <a:xfrm>
            <a:off x="24288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/>
          <p:cNvSpPr/>
          <p:nvPr/>
        </p:nvSpPr>
        <p:spPr>
          <a:xfrm>
            <a:off x="24288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27860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27860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314324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/>
          <p:cNvSpPr/>
          <p:nvPr/>
        </p:nvSpPr>
        <p:spPr>
          <a:xfrm>
            <a:off x="314324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/>
          <p:cNvSpPr/>
          <p:nvPr/>
        </p:nvSpPr>
        <p:spPr>
          <a:xfrm>
            <a:off x="350043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/>
          <p:cNvSpPr/>
          <p:nvPr/>
        </p:nvSpPr>
        <p:spPr>
          <a:xfrm>
            <a:off x="350043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85762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85762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421481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/>
          <p:cNvSpPr/>
          <p:nvPr/>
        </p:nvSpPr>
        <p:spPr>
          <a:xfrm>
            <a:off x="421481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/>
          <p:cNvSpPr/>
          <p:nvPr/>
        </p:nvSpPr>
        <p:spPr>
          <a:xfrm>
            <a:off x="457200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/>
          <p:cNvSpPr/>
          <p:nvPr/>
        </p:nvSpPr>
        <p:spPr>
          <a:xfrm>
            <a:off x="457200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/>
          <p:cNvSpPr/>
          <p:nvPr/>
        </p:nvSpPr>
        <p:spPr>
          <a:xfrm>
            <a:off x="492919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492919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/>
          <p:cNvSpPr/>
          <p:nvPr/>
        </p:nvSpPr>
        <p:spPr>
          <a:xfrm>
            <a:off x="528638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/>
          <p:cNvSpPr/>
          <p:nvPr/>
        </p:nvSpPr>
        <p:spPr>
          <a:xfrm>
            <a:off x="528638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/>
          <p:cNvSpPr/>
          <p:nvPr/>
        </p:nvSpPr>
        <p:spPr>
          <a:xfrm>
            <a:off x="564357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/>
          <p:cNvSpPr/>
          <p:nvPr/>
        </p:nvSpPr>
        <p:spPr>
          <a:xfrm>
            <a:off x="564357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/>
          <p:cNvSpPr/>
          <p:nvPr/>
        </p:nvSpPr>
        <p:spPr>
          <a:xfrm>
            <a:off x="600076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/>
          <p:cNvSpPr/>
          <p:nvPr/>
        </p:nvSpPr>
        <p:spPr>
          <a:xfrm>
            <a:off x="600076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/>
          <p:cNvSpPr/>
          <p:nvPr/>
        </p:nvSpPr>
        <p:spPr>
          <a:xfrm>
            <a:off x="6357950" y="407194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/>
          <p:cNvSpPr/>
          <p:nvPr/>
        </p:nvSpPr>
        <p:spPr>
          <a:xfrm>
            <a:off x="6357950" y="442913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hteck 323"/>
          <p:cNvSpPr/>
          <p:nvPr/>
        </p:nvSpPr>
        <p:spPr>
          <a:xfrm>
            <a:off x="10001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/>
          <p:cNvSpPr/>
          <p:nvPr/>
        </p:nvSpPr>
        <p:spPr>
          <a:xfrm>
            <a:off x="10001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/>
          <p:cNvSpPr/>
          <p:nvPr/>
        </p:nvSpPr>
        <p:spPr>
          <a:xfrm>
            <a:off x="13572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/>
          <p:cNvSpPr/>
          <p:nvPr/>
        </p:nvSpPr>
        <p:spPr>
          <a:xfrm>
            <a:off x="13572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/>
          <p:cNvSpPr/>
          <p:nvPr/>
        </p:nvSpPr>
        <p:spPr>
          <a:xfrm>
            <a:off x="17144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/>
          <p:cNvSpPr/>
          <p:nvPr/>
        </p:nvSpPr>
        <p:spPr>
          <a:xfrm>
            <a:off x="17144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/>
          <p:cNvSpPr/>
          <p:nvPr/>
        </p:nvSpPr>
        <p:spPr>
          <a:xfrm>
            <a:off x="20716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/>
          <p:cNvSpPr/>
          <p:nvPr/>
        </p:nvSpPr>
        <p:spPr>
          <a:xfrm>
            <a:off x="20716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/>
          <p:cNvSpPr/>
          <p:nvPr/>
        </p:nvSpPr>
        <p:spPr>
          <a:xfrm>
            <a:off x="24288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/>
          <p:cNvSpPr/>
          <p:nvPr/>
        </p:nvSpPr>
        <p:spPr>
          <a:xfrm>
            <a:off x="24288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/>
          <p:cNvSpPr/>
          <p:nvPr/>
        </p:nvSpPr>
        <p:spPr>
          <a:xfrm>
            <a:off x="27860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/>
          <p:cNvSpPr/>
          <p:nvPr/>
        </p:nvSpPr>
        <p:spPr>
          <a:xfrm>
            <a:off x="27860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/>
          <p:cNvSpPr/>
          <p:nvPr/>
        </p:nvSpPr>
        <p:spPr>
          <a:xfrm>
            <a:off x="314324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/>
          <p:cNvSpPr/>
          <p:nvPr/>
        </p:nvSpPr>
        <p:spPr>
          <a:xfrm>
            <a:off x="350043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/>
          <p:cNvSpPr/>
          <p:nvPr/>
        </p:nvSpPr>
        <p:spPr>
          <a:xfrm>
            <a:off x="350043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Rechteck 339"/>
          <p:cNvSpPr/>
          <p:nvPr/>
        </p:nvSpPr>
        <p:spPr>
          <a:xfrm>
            <a:off x="385762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/>
          <p:cNvSpPr/>
          <p:nvPr/>
        </p:nvSpPr>
        <p:spPr>
          <a:xfrm>
            <a:off x="385762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/>
          <p:cNvSpPr/>
          <p:nvPr/>
        </p:nvSpPr>
        <p:spPr>
          <a:xfrm>
            <a:off x="421481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/>
          <p:cNvSpPr/>
          <p:nvPr/>
        </p:nvSpPr>
        <p:spPr>
          <a:xfrm>
            <a:off x="421481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/>
          <p:cNvSpPr/>
          <p:nvPr/>
        </p:nvSpPr>
        <p:spPr>
          <a:xfrm>
            <a:off x="457200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/>
          <p:cNvSpPr/>
          <p:nvPr/>
        </p:nvSpPr>
        <p:spPr>
          <a:xfrm>
            <a:off x="457200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/>
          <p:cNvSpPr/>
          <p:nvPr/>
        </p:nvSpPr>
        <p:spPr>
          <a:xfrm>
            <a:off x="492919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/>
          <p:cNvSpPr/>
          <p:nvPr/>
        </p:nvSpPr>
        <p:spPr>
          <a:xfrm>
            <a:off x="492919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/>
          <p:cNvSpPr/>
          <p:nvPr/>
        </p:nvSpPr>
        <p:spPr>
          <a:xfrm>
            <a:off x="528638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/>
          <p:cNvSpPr/>
          <p:nvPr/>
        </p:nvSpPr>
        <p:spPr>
          <a:xfrm>
            <a:off x="528638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/>
          <p:cNvSpPr/>
          <p:nvPr/>
        </p:nvSpPr>
        <p:spPr>
          <a:xfrm>
            <a:off x="564357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/>
          <p:cNvSpPr/>
          <p:nvPr/>
        </p:nvSpPr>
        <p:spPr>
          <a:xfrm>
            <a:off x="564357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/>
          <p:cNvSpPr/>
          <p:nvPr/>
        </p:nvSpPr>
        <p:spPr>
          <a:xfrm>
            <a:off x="600076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/>
          <p:cNvSpPr/>
          <p:nvPr/>
        </p:nvSpPr>
        <p:spPr>
          <a:xfrm>
            <a:off x="600076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/>
          <p:cNvSpPr/>
          <p:nvPr/>
        </p:nvSpPr>
        <p:spPr>
          <a:xfrm>
            <a:off x="6357950" y="478632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/>
          <p:cNvSpPr/>
          <p:nvPr/>
        </p:nvSpPr>
        <p:spPr>
          <a:xfrm>
            <a:off x="6357950" y="514351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hteck 355"/>
          <p:cNvSpPr/>
          <p:nvPr/>
        </p:nvSpPr>
        <p:spPr>
          <a:xfrm>
            <a:off x="10001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/>
          <p:cNvSpPr/>
          <p:nvPr/>
        </p:nvSpPr>
        <p:spPr>
          <a:xfrm>
            <a:off x="10001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/>
          <p:cNvSpPr/>
          <p:nvPr/>
        </p:nvSpPr>
        <p:spPr>
          <a:xfrm>
            <a:off x="13572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/>
          <p:cNvSpPr/>
          <p:nvPr/>
        </p:nvSpPr>
        <p:spPr>
          <a:xfrm>
            <a:off x="13572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/>
          <p:cNvSpPr/>
          <p:nvPr/>
        </p:nvSpPr>
        <p:spPr>
          <a:xfrm>
            <a:off x="17144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/>
          <p:cNvSpPr/>
          <p:nvPr/>
        </p:nvSpPr>
        <p:spPr>
          <a:xfrm>
            <a:off x="17144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/>
          <p:cNvSpPr/>
          <p:nvPr/>
        </p:nvSpPr>
        <p:spPr>
          <a:xfrm>
            <a:off x="20716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/>
          <p:cNvSpPr/>
          <p:nvPr/>
        </p:nvSpPr>
        <p:spPr>
          <a:xfrm>
            <a:off x="20716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/>
          <p:cNvSpPr/>
          <p:nvPr/>
        </p:nvSpPr>
        <p:spPr>
          <a:xfrm>
            <a:off x="24288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/>
          <p:cNvSpPr/>
          <p:nvPr/>
        </p:nvSpPr>
        <p:spPr>
          <a:xfrm>
            <a:off x="24288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/>
          <p:cNvSpPr/>
          <p:nvPr/>
        </p:nvSpPr>
        <p:spPr>
          <a:xfrm>
            <a:off x="27860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/>
          <p:cNvSpPr/>
          <p:nvPr/>
        </p:nvSpPr>
        <p:spPr>
          <a:xfrm>
            <a:off x="27860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/>
          <p:cNvSpPr/>
          <p:nvPr/>
        </p:nvSpPr>
        <p:spPr>
          <a:xfrm>
            <a:off x="314324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/>
          <p:cNvSpPr/>
          <p:nvPr/>
        </p:nvSpPr>
        <p:spPr>
          <a:xfrm>
            <a:off x="314324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/>
          <p:cNvSpPr/>
          <p:nvPr/>
        </p:nvSpPr>
        <p:spPr>
          <a:xfrm>
            <a:off x="350043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/>
          <p:cNvSpPr/>
          <p:nvPr/>
        </p:nvSpPr>
        <p:spPr>
          <a:xfrm>
            <a:off x="350043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385762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/>
          <p:cNvSpPr/>
          <p:nvPr/>
        </p:nvSpPr>
        <p:spPr>
          <a:xfrm>
            <a:off x="385762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/>
          <p:cNvSpPr/>
          <p:nvPr/>
        </p:nvSpPr>
        <p:spPr>
          <a:xfrm>
            <a:off x="421481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/>
          <p:cNvSpPr/>
          <p:nvPr/>
        </p:nvSpPr>
        <p:spPr>
          <a:xfrm>
            <a:off x="421481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/>
          <p:cNvSpPr/>
          <p:nvPr/>
        </p:nvSpPr>
        <p:spPr>
          <a:xfrm>
            <a:off x="457200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457200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/>
          <p:cNvSpPr/>
          <p:nvPr/>
        </p:nvSpPr>
        <p:spPr>
          <a:xfrm>
            <a:off x="492919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/>
          <p:cNvSpPr/>
          <p:nvPr/>
        </p:nvSpPr>
        <p:spPr>
          <a:xfrm>
            <a:off x="492919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/>
          <p:cNvSpPr/>
          <p:nvPr/>
        </p:nvSpPr>
        <p:spPr>
          <a:xfrm>
            <a:off x="528638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/>
          <p:cNvSpPr/>
          <p:nvPr/>
        </p:nvSpPr>
        <p:spPr>
          <a:xfrm>
            <a:off x="528638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/>
          <p:cNvSpPr/>
          <p:nvPr/>
        </p:nvSpPr>
        <p:spPr>
          <a:xfrm>
            <a:off x="564357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/>
          <p:cNvSpPr/>
          <p:nvPr/>
        </p:nvSpPr>
        <p:spPr>
          <a:xfrm>
            <a:off x="564357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/>
          <p:cNvSpPr/>
          <p:nvPr/>
        </p:nvSpPr>
        <p:spPr>
          <a:xfrm>
            <a:off x="600076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/>
          <p:cNvSpPr/>
          <p:nvPr/>
        </p:nvSpPr>
        <p:spPr>
          <a:xfrm>
            <a:off x="600076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6357950" y="550070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6357950" y="5857892"/>
            <a:ext cx="357190" cy="3571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9" name="Gerade Verbindung 388"/>
          <p:cNvCxnSpPr>
            <a:stCxn id="356" idx="1"/>
            <a:endCxn id="163" idx="3"/>
          </p:cNvCxnSpPr>
          <p:nvPr/>
        </p:nvCxnSpPr>
        <p:spPr>
          <a:xfrm rot="10800000" flipH="1">
            <a:off x="1000100" y="1035827"/>
            <a:ext cx="5715040" cy="464347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695652" y="4860485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393" name="Ellipse 392"/>
          <p:cNvSpPr/>
          <p:nvPr/>
        </p:nvSpPr>
        <p:spPr>
          <a:xfrm>
            <a:off x="6005632" y="1348181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394" name="Textfeld 393"/>
          <p:cNvSpPr txBox="1"/>
          <p:nvPr/>
        </p:nvSpPr>
        <p:spPr>
          <a:xfrm>
            <a:off x="6786578" y="482491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last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395" name="Textfeld 394"/>
          <p:cNvSpPr txBox="1"/>
          <p:nvPr/>
        </p:nvSpPr>
        <p:spPr>
          <a:xfrm>
            <a:off x="6858016" y="1303506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sample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402" name="Textfeld 401"/>
          <p:cNvSpPr txBox="1"/>
          <p:nvPr/>
        </p:nvSpPr>
        <p:spPr>
          <a:xfrm>
            <a:off x="6786578" y="4071942"/>
            <a:ext cx="113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isosurface</a:t>
            </a:r>
            <a:endParaRPr lang="de-DE" dirty="0"/>
          </a:p>
        </p:txBody>
      </p:sp>
      <p:sp>
        <p:nvSpPr>
          <p:cNvPr id="404" name="Freihandform 403"/>
          <p:cNvSpPr/>
          <p:nvPr/>
        </p:nvSpPr>
        <p:spPr>
          <a:xfrm>
            <a:off x="3220278" y="506896"/>
            <a:ext cx="3498574" cy="3707922"/>
          </a:xfrm>
          <a:custGeom>
            <a:avLst/>
            <a:gdLst>
              <a:gd name="connsiteX0" fmla="*/ 0 w 3498574"/>
              <a:gd name="connsiteY0" fmla="*/ 0 h 3438939"/>
              <a:gd name="connsiteX1" fmla="*/ 397565 w 3498574"/>
              <a:gd name="connsiteY1" fmla="*/ 1371600 h 3438939"/>
              <a:gd name="connsiteX2" fmla="*/ 1143000 w 3498574"/>
              <a:gd name="connsiteY2" fmla="*/ 2295939 h 3438939"/>
              <a:gd name="connsiteX3" fmla="*/ 2156792 w 3498574"/>
              <a:gd name="connsiteY3" fmla="*/ 2971800 h 3438939"/>
              <a:gd name="connsiteX4" fmla="*/ 3498574 w 3498574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8574" h="3438939">
                <a:moveTo>
                  <a:pt x="0" y="0"/>
                </a:moveTo>
                <a:cubicBezTo>
                  <a:pt x="103532" y="494472"/>
                  <a:pt x="207065" y="988944"/>
                  <a:pt x="397565" y="1371600"/>
                </a:cubicBezTo>
                <a:cubicBezTo>
                  <a:pt x="588065" y="1754256"/>
                  <a:pt x="849796" y="2029239"/>
                  <a:pt x="1143000" y="2295939"/>
                </a:cubicBezTo>
                <a:cubicBezTo>
                  <a:pt x="1436205" y="2562639"/>
                  <a:pt x="1764196" y="2781300"/>
                  <a:pt x="2156792" y="2971800"/>
                </a:cubicBezTo>
                <a:cubicBezTo>
                  <a:pt x="2549388" y="3162300"/>
                  <a:pt x="3286539" y="3387587"/>
                  <a:pt x="3498574" y="3438939"/>
                </a:cubicBezTo>
              </a:path>
            </a:pathLst>
          </a:cu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/>
          <p:cNvSpPr/>
          <p:nvPr/>
        </p:nvSpPr>
        <p:spPr>
          <a:xfrm>
            <a:off x="3808527" y="31749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09" name="Ellipse 408"/>
          <p:cNvSpPr/>
          <p:nvPr/>
        </p:nvSpPr>
        <p:spPr>
          <a:xfrm>
            <a:off x="5024210" y="219469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10" name="Ellipse 409"/>
          <p:cNvSpPr/>
          <p:nvPr/>
        </p:nvSpPr>
        <p:spPr>
          <a:xfrm>
            <a:off x="4447138" y="2640081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1" name="Pfeil nach rechts 410"/>
          <p:cNvSpPr/>
          <p:nvPr/>
        </p:nvSpPr>
        <p:spPr>
          <a:xfrm rot="19323640">
            <a:off x="3760647" y="2926372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Pfeil nach rechts 413"/>
          <p:cNvSpPr/>
          <p:nvPr/>
        </p:nvSpPr>
        <p:spPr>
          <a:xfrm rot="8514108">
            <a:off x="4684000" y="2180586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/>
          <p:cNvSpPr/>
          <p:nvPr/>
        </p:nvSpPr>
        <p:spPr>
          <a:xfrm rot="19102672">
            <a:off x="4379394" y="2552303"/>
            <a:ext cx="71438" cy="1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Textfeld 415"/>
          <p:cNvSpPr txBox="1"/>
          <p:nvPr/>
        </p:nvSpPr>
        <p:spPr>
          <a:xfrm>
            <a:off x="6858016" y="2000240"/>
            <a:ext cx="15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refinement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sample </a:t>
            </a:r>
            <a:r>
              <a:rPr lang="de-DE" dirty="0" err="1" smtClean="0"/>
              <a:t>points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19" name="Ellipse 418"/>
          <p:cNvSpPr/>
          <p:nvPr/>
        </p:nvSpPr>
        <p:spPr>
          <a:xfrm>
            <a:off x="6929454" y="2643182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20" name="Textfeld 419"/>
          <p:cNvSpPr txBox="1"/>
          <p:nvPr/>
        </p:nvSpPr>
        <p:spPr>
          <a:xfrm>
            <a:off x="7215206" y="2571744"/>
            <a:ext cx="125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L-C</a:t>
            </a:r>
            <a:endParaRPr lang="de-DE" dirty="0"/>
          </a:p>
        </p:txBody>
      </p:sp>
      <p:sp>
        <p:nvSpPr>
          <p:cNvPr id="421" name="Ellipse 420"/>
          <p:cNvSpPr/>
          <p:nvPr/>
        </p:nvSpPr>
        <p:spPr>
          <a:xfrm>
            <a:off x="6929454" y="3071810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22" name="Textfeld 421"/>
          <p:cNvSpPr txBox="1"/>
          <p:nvPr/>
        </p:nvSpPr>
        <p:spPr>
          <a:xfrm>
            <a:off x="7215206" y="300037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1-C</a:t>
            </a:r>
            <a:endParaRPr lang="de-DE" dirty="0"/>
          </a:p>
        </p:txBody>
      </p:sp>
      <p:sp>
        <p:nvSpPr>
          <p:cNvPr id="423" name="Ellipse 422"/>
          <p:cNvSpPr/>
          <p:nvPr/>
        </p:nvSpPr>
        <p:spPr>
          <a:xfrm>
            <a:off x="6929454" y="3500438"/>
            <a:ext cx="246638" cy="2379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24" name="Textfeld 423"/>
          <p:cNvSpPr txBox="1"/>
          <p:nvPr/>
        </p:nvSpPr>
        <p:spPr>
          <a:xfrm>
            <a:off x="7215206" y="3429000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halfway</a:t>
            </a:r>
            <a:r>
              <a:rPr lang="de-DE" dirty="0" smtClean="0"/>
              <a:t> 1-2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uppieren 395"/>
          <p:cNvGrpSpPr/>
          <p:nvPr/>
        </p:nvGrpSpPr>
        <p:grpSpPr>
          <a:xfrm>
            <a:off x="-714412" y="785794"/>
            <a:ext cx="4071966" cy="3929090"/>
            <a:chOff x="-714412" y="428604"/>
            <a:chExt cx="4071966" cy="3929090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0034" y="428604"/>
              <a:ext cx="2857520" cy="2857520"/>
              <a:chOff x="1214414" y="1214422"/>
              <a:chExt cx="2857520" cy="285752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9" name="Gerade Verbindung mit Pfeil 328"/>
            <p:cNvCxnSpPr/>
            <p:nvPr/>
          </p:nvCxnSpPr>
          <p:spPr>
            <a:xfrm rot="10800000" flipH="1">
              <a:off x="1071538" y="2714620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 Verbindung mit Pfeil 329"/>
            <p:cNvCxnSpPr/>
            <p:nvPr/>
          </p:nvCxnSpPr>
          <p:spPr>
            <a:xfrm rot="5400000" flipH="1" flipV="1">
              <a:off x="214282" y="1857364"/>
              <a:ext cx="17161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 Verbindung mit Pfeil 331"/>
            <p:cNvCxnSpPr/>
            <p:nvPr/>
          </p:nvCxnSpPr>
          <p:spPr>
            <a:xfrm rot="8100000" flipH="1">
              <a:off x="821015" y="2106113"/>
              <a:ext cx="17145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Bogen 335"/>
            <p:cNvSpPr/>
            <p:nvPr/>
          </p:nvSpPr>
          <p:spPr>
            <a:xfrm>
              <a:off x="-714412" y="1000108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99" name="Gerade Verbindung mit Pfeil 398"/>
          <p:cNvCxnSpPr/>
          <p:nvPr/>
        </p:nvCxnSpPr>
        <p:spPr>
          <a:xfrm rot="10800000" flipH="1">
            <a:off x="1071538" y="6215082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rot="5400000" flipH="1" flipV="1">
            <a:off x="214282" y="5357826"/>
            <a:ext cx="1716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/>
          <p:nvPr/>
        </p:nvCxnSpPr>
        <p:spPr>
          <a:xfrm rot="8100000" flipH="1">
            <a:off x="821015" y="5606575"/>
            <a:ext cx="171451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uppieren 439"/>
          <p:cNvGrpSpPr/>
          <p:nvPr/>
        </p:nvGrpSpPr>
        <p:grpSpPr>
          <a:xfrm>
            <a:off x="-714412" y="3929066"/>
            <a:ext cx="5214974" cy="3929090"/>
            <a:chOff x="-714412" y="3714752"/>
            <a:chExt cx="5214974" cy="3929090"/>
          </a:xfrm>
        </p:grpSpPr>
        <p:grpSp>
          <p:nvGrpSpPr>
            <p:cNvPr id="398" name="Gruppieren 397"/>
            <p:cNvGrpSpPr/>
            <p:nvPr/>
          </p:nvGrpSpPr>
          <p:grpSpPr>
            <a:xfrm>
              <a:off x="500034" y="3714752"/>
              <a:ext cx="4000528" cy="2857520"/>
              <a:chOff x="1214414" y="1214422"/>
              <a:chExt cx="4000528" cy="2857520"/>
            </a:xfrm>
          </p:grpSpPr>
          <p:sp>
            <p:nvSpPr>
              <p:cNvPr id="403" name="Rechteck 402"/>
              <p:cNvSpPr/>
              <p:nvPr/>
            </p:nvSpPr>
            <p:spPr>
              <a:xfrm>
                <a:off x="121441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121441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178591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357422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2928926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3500430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178591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2357422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2928926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3500430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21441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178591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2357422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928926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500430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121441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78591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357422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928926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3500430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121441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178591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2357422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2928926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3500430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4071934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4071934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4071934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4071934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4071934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643438" y="1214422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643438" y="1785926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4643438" y="2357430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4643438" y="2928934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4643438" y="3500438"/>
                <a:ext cx="571504" cy="5715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02" name="Bogen 401"/>
            <p:cNvSpPr/>
            <p:nvPr/>
          </p:nvSpPr>
          <p:spPr>
            <a:xfrm>
              <a:off x="-714412" y="4286256"/>
              <a:ext cx="3503568" cy="3357586"/>
            </a:xfrm>
            <a:prstGeom prst="arc">
              <a:avLst>
                <a:gd name="adj1" fmla="val 16279444"/>
                <a:gd name="adj2" fmla="val 83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4" name="Gruppieren 593"/>
          <p:cNvGrpSpPr/>
          <p:nvPr/>
        </p:nvGrpSpPr>
        <p:grpSpPr>
          <a:xfrm>
            <a:off x="5143504" y="785794"/>
            <a:ext cx="3144687" cy="3034347"/>
            <a:chOff x="4214810" y="642918"/>
            <a:chExt cx="3144687" cy="3034347"/>
          </a:xfrm>
        </p:grpSpPr>
        <p:grpSp>
          <p:nvGrpSpPr>
            <p:cNvPr id="518" name="Gruppieren 517"/>
            <p:cNvGrpSpPr/>
            <p:nvPr/>
          </p:nvGrpSpPr>
          <p:grpSpPr>
            <a:xfrm>
              <a:off x="4214810" y="642918"/>
              <a:ext cx="3144687" cy="3034347"/>
              <a:chOff x="-714412" y="428604"/>
              <a:chExt cx="4071966" cy="3929090"/>
            </a:xfrm>
          </p:grpSpPr>
          <p:grpSp>
            <p:nvGrpSpPr>
              <p:cNvPr id="560" name="Gruppieren 559"/>
              <p:cNvGrpSpPr/>
              <p:nvPr/>
            </p:nvGrpSpPr>
            <p:grpSpPr>
              <a:xfrm>
                <a:off x="500034" y="428604"/>
                <a:ext cx="2857520" cy="2857520"/>
                <a:chOff x="1214414" y="1214422"/>
                <a:chExt cx="2857520" cy="2857520"/>
              </a:xfrm>
            </p:grpSpPr>
            <p:sp>
              <p:nvSpPr>
                <p:cNvPr id="565" name="Rechteck 564"/>
                <p:cNvSpPr/>
                <p:nvPr/>
              </p:nvSpPr>
              <p:spPr>
                <a:xfrm>
                  <a:off x="1214414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6" name="Rechteck 565"/>
                <p:cNvSpPr/>
                <p:nvPr/>
              </p:nvSpPr>
              <p:spPr>
                <a:xfrm>
                  <a:off x="1214414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7" name="Rechteck 566"/>
                <p:cNvSpPr/>
                <p:nvPr/>
              </p:nvSpPr>
              <p:spPr>
                <a:xfrm>
                  <a:off x="1785918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8" name="Rechteck 567"/>
                <p:cNvSpPr/>
                <p:nvPr/>
              </p:nvSpPr>
              <p:spPr>
                <a:xfrm>
                  <a:off x="2357422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9" name="Rechteck 568"/>
                <p:cNvSpPr/>
                <p:nvPr/>
              </p:nvSpPr>
              <p:spPr>
                <a:xfrm>
                  <a:off x="2928926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0" name="Rechteck 569"/>
                <p:cNvSpPr/>
                <p:nvPr/>
              </p:nvSpPr>
              <p:spPr>
                <a:xfrm>
                  <a:off x="3500430" y="1785926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1" name="Rechteck 570"/>
                <p:cNvSpPr/>
                <p:nvPr/>
              </p:nvSpPr>
              <p:spPr>
                <a:xfrm>
                  <a:off x="1785918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2" name="Rechteck 571"/>
                <p:cNvSpPr/>
                <p:nvPr/>
              </p:nvSpPr>
              <p:spPr>
                <a:xfrm>
                  <a:off x="2357422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3" name="Rechteck 572"/>
                <p:cNvSpPr/>
                <p:nvPr/>
              </p:nvSpPr>
              <p:spPr>
                <a:xfrm>
                  <a:off x="2928926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4" name="Rechteck 573"/>
                <p:cNvSpPr/>
                <p:nvPr/>
              </p:nvSpPr>
              <p:spPr>
                <a:xfrm>
                  <a:off x="3500430" y="1214422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5" name="Rechteck 574"/>
                <p:cNvSpPr/>
                <p:nvPr/>
              </p:nvSpPr>
              <p:spPr>
                <a:xfrm>
                  <a:off x="1214414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6" name="Rechteck 575"/>
                <p:cNvSpPr/>
                <p:nvPr/>
              </p:nvSpPr>
              <p:spPr>
                <a:xfrm>
                  <a:off x="1785918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7" name="Rechteck 576"/>
                <p:cNvSpPr/>
                <p:nvPr/>
              </p:nvSpPr>
              <p:spPr>
                <a:xfrm>
                  <a:off x="2357422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8" name="Rechteck 577"/>
                <p:cNvSpPr/>
                <p:nvPr/>
              </p:nvSpPr>
              <p:spPr>
                <a:xfrm>
                  <a:off x="2928926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9" name="Rechteck 578"/>
                <p:cNvSpPr/>
                <p:nvPr/>
              </p:nvSpPr>
              <p:spPr>
                <a:xfrm>
                  <a:off x="3500430" y="2357430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0" name="Rechteck 579"/>
                <p:cNvSpPr/>
                <p:nvPr/>
              </p:nvSpPr>
              <p:spPr>
                <a:xfrm>
                  <a:off x="1214414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1" name="Rechteck 580"/>
                <p:cNvSpPr/>
                <p:nvPr/>
              </p:nvSpPr>
              <p:spPr>
                <a:xfrm>
                  <a:off x="1785918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2" name="Rechteck 581"/>
                <p:cNvSpPr/>
                <p:nvPr/>
              </p:nvSpPr>
              <p:spPr>
                <a:xfrm>
                  <a:off x="2357422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3" name="Rechteck 582"/>
                <p:cNvSpPr/>
                <p:nvPr/>
              </p:nvSpPr>
              <p:spPr>
                <a:xfrm>
                  <a:off x="2928926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4" name="Rechteck 583"/>
                <p:cNvSpPr/>
                <p:nvPr/>
              </p:nvSpPr>
              <p:spPr>
                <a:xfrm>
                  <a:off x="3500430" y="2928934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5" name="Rechteck 584"/>
                <p:cNvSpPr/>
                <p:nvPr/>
              </p:nvSpPr>
              <p:spPr>
                <a:xfrm>
                  <a:off x="1214414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6" name="Rechteck 585"/>
                <p:cNvSpPr/>
                <p:nvPr/>
              </p:nvSpPr>
              <p:spPr>
                <a:xfrm>
                  <a:off x="1785918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7" name="Rechteck 586"/>
                <p:cNvSpPr/>
                <p:nvPr/>
              </p:nvSpPr>
              <p:spPr>
                <a:xfrm>
                  <a:off x="2357422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8" name="Rechteck 587"/>
                <p:cNvSpPr/>
                <p:nvPr/>
              </p:nvSpPr>
              <p:spPr>
                <a:xfrm>
                  <a:off x="2928926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9" name="Rechteck 588"/>
                <p:cNvSpPr/>
                <p:nvPr/>
              </p:nvSpPr>
              <p:spPr>
                <a:xfrm>
                  <a:off x="3500430" y="3500438"/>
                  <a:ext cx="571504" cy="5715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561" name="Gerade Verbindung mit Pfeil 560"/>
              <p:cNvCxnSpPr/>
              <p:nvPr/>
            </p:nvCxnSpPr>
            <p:spPr>
              <a:xfrm rot="10800000" flipH="1">
                <a:off x="1071538" y="2714620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Gerade Verbindung mit Pfeil 561"/>
              <p:cNvCxnSpPr/>
              <p:nvPr/>
            </p:nvCxnSpPr>
            <p:spPr>
              <a:xfrm rot="5400000" flipH="1" flipV="1">
                <a:off x="214282" y="1857364"/>
                <a:ext cx="17161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Gerade Verbindung mit Pfeil 562"/>
              <p:cNvCxnSpPr/>
              <p:nvPr/>
            </p:nvCxnSpPr>
            <p:spPr>
              <a:xfrm rot="8100000" flipH="1">
                <a:off x="821015" y="2106113"/>
                <a:ext cx="1714512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4" name="Bogen 563"/>
              <p:cNvSpPr/>
              <p:nvPr/>
            </p:nvSpPr>
            <p:spPr>
              <a:xfrm>
                <a:off x="-714412" y="1000108"/>
                <a:ext cx="3503568" cy="3357586"/>
              </a:xfrm>
              <a:prstGeom prst="arc">
                <a:avLst>
                  <a:gd name="adj1" fmla="val 16279444"/>
                  <a:gd name="adj2" fmla="val 835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1" name="Rechteck 590"/>
            <p:cNvSpPr/>
            <p:nvPr/>
          </p:nvSpPr>
          <p:spPr>
            <a:xfrm>
              <a:off x="5143504" y="642918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5" name="Gruppieren 594"/>
          <p:cNvGrpSpPr/>
          <p:nvPr/>
        </p:nvGrpSpPr>
        <p:grpSpPr>
          <a:xfrm>
            <a:off x="5413145" y="3919941"/>
            <a:ext cx="2874960" cy="3034958"/>
            <a:chOff x="4484451" y="3919941"/>
            <a:chExt cx="2874960" cy="3034958"/>
          </a:xfrm>
        </p:grpSpPr>
        <p:grpSp>
          <p:nvGrpSpPr>
            <p:cNvPr id="590" name="Gruppieren 589"/>
            <p:cNvGrpSpPr/>
            <p:nvPr/>
          </p:nvGrpSpPr>
          <p:grpSpPr>
            <a:xfrm>
              <a:off x="4484451" y="3920552"/>
              <a:ext cx="2874960" cy="3034347"/>
              <a:chOff x="4214810" y="3714752"/>
              <a:chExt cx="4027406" cy="3034347"/>
            </a:xfrm>
          </p:grpSpPr>
          <p:cxnSp>
            <p:nvCxnSpPr>
              <p:cNvPr id="519" name="Gerade Verbindung mit Pfeil 518"/>
              <p:cNvCxnSpPr/>
              <p:nvPr/>
            </p:nvCxnSpPr>
            <p:spPr>
              <a:xfrm rot="10800000" flipH="1">
                <a:off x="5594059" y="5480190"/>
                <a:ext cx="1324079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Gerade Verbindung mit Pfeil 519"/>
              <p:cNvCxnSpPr/>
              <p:nvPr/>
            </p:nvCxnSpPr>
            <p:spPr>
              <a:xfrm rot="5400000" flipH="1" flipV="1">
                <a:off x="4932019" y="4818151"/>
                <a:ext cx="1325305" cy="1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Gerade Verbindung mit Pfeil 520"/>
              <p:cNvCxnSpPr/>
              <p:nvPr/>
            </p:nvCxnSpPr>
            <p:spPr>
              <a:xfrm rot="5400000" flipH="1" flipV="1">
                <a:off x="5600893" y="4535408"/>
                <a:ext cx="934048" cy="926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" name="Gruppieren 521"/>
              <p:cNvGrpSpPr/>
              <p:nvPr/>
            </p:nvGrpSpPr>
            <p:grpSpPr>
              <a:xfrm>
                <a:off x="4214810" y="3714752"/>
                <a:ext cx="4027406" cy="3034347"/>
                <a:chOff x="-714412" y="3714752"/>
                <a:chExt cx="5214974" cy="3929090"/>
              </a:xfrm>
            </p:grpSpPr>
            <p:grpSp>
              <p:nvGrpSpPr>
                <p:cNvPr id="523" name="Gruppieren 522"/>
                <p:cNvGrpSpPr/>
                <p:nvPr/>
              </p:nvGrpSpPr>
              <p:grpSpPr>
                <a:xfrm>
                  <a:off x="500034" y="3714752"/>
                  <a:ext cx="4000528" cy="2857520"/>
                  <a:chOff x="1214414" y="1214422"/>
                  <a:chExt cx="4000528" cy="2857520"/>
                </a:xfrm>
              </p:grpSpPr>
              <p:sp>
                <p:nvSpPr>
                  <p:cNvPr id="525" name="Rechteck 524"/>
                  <p:cNvSpPr/>
                  <p:nvPr/>
                </p:nvSpPr>
                <p:spPr>
                  <a:xfrm>
                    <a:off x="121441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6" name="Rechteck 525"/>
                  <p:cNvSpPr/>
                  <p:nvPr/>
                </p:nvSpPr>
                <p:spPr>
                  <a:xfrm>
                    <a:off x="121441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7" name="Rechteck 526"/>
                  <p:cNvSpPr/>
                  <p:nvPr/>
                </p:nvSpPr>
                <p:spPr>
                  <a:xfrm>
                    <a:off x="178591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8" name="Rechteck 527"/>
                  <p:cNvSpPr/>
                  <p:nvPr/>
                </p:nvSpPr>
                <p:spPr>
                  <a:xfrm>
                    <a:off x="2357422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9" name="Rechteck 528"/>
                  <p:cNvSpPr/>
                  <p:nvPr/>
                </p:nvSpPr>
                <p:spPr>
                  <a:xfrm>
                    <a:off x="2928926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0" name="Rechteck 529"/>
                  <p:cNvSpPr/>
                  <p:nvPr/>
                </p:nvSpPr>
                <p:spPr>
                  <a:xfrm>
                    <a:off x="3500430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1" name="Rechteck 530"/>
                  <p:cNvSpPr/>
                  <p:nvPr/>
                </p:nvSpPr>
                <p:spPr>
                  <a:xfrm>
                    <a:off x="178591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2" name="Rechteck 531"/>
                  <p:cNvSpPr/>
                  <p:nvPr/>
                </p:nvSpPr>
                <p:spPr>
                  <a:xfrm>
                    <a:off x="2357422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3" name="Rechteck 532"/>
                  <p:cNvSpPr/>
                  <p:nvPr/>
                </p:nvSpPr>
                <p:spPr>
                  <a:xfrm>
                    <a:off x="2928926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4" name="Rechteck 533"/>
                  <p:cNvSpPr/>
                  <p:nvPr/>
                </p:nvSpPr>
                <p:spPr>
                  <a:xfrm>
                    <a:off x="3500430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5" name="Rechteck 534"/>
                  <p:cNvSpPr/>
                  <p:nvPr/>
                </p:nvSpPr>
                <p:spPr>
                  <a:xfrm>
                    <a:off x="121441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6" name="Rechteck 535"/>
                  <p:cNvSpPr/>
                  <p:nvPr/>
                </p:nvSpPr>
                <p:spPr>
                  <a:xfrm>
                    <a:off x="178591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7" name="Rechteck 536"/>
                  <p:cNvSpPr/>
                  <p:nvPr/>
                </p:nvSpPr>
                <p:spPr>
                  <a:xfrm>
                    <a:off x="2357422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8" name="Rechteck 537"/>
                  <p:cNvSpPr/>
                  <p:nvPr/>
                </p:nvSpPr>
                <p:spPr>
                  <a:xfrm>
                    <a:off x="2928926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9" name="Rechteck 538"/>
                  <p:cNvSpPr/>
                  <p:nvPr/>
                </p:nvSpPr>
                <p:spPr>
                  <a:xfrm>
                    <a:off x="3500430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0" name="Rechteck 539"/>
                  <p:cNvSpPr/>
                  <p:nvPr/>
                </p:nvSpPr>
                <p:spPr>
                  <a:xfrm>
                    <a:off x="121441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1" name="Rechteck 540"/>
                  <p:cNvSpPr/>
                  <p:nvPr/>
                </p:nvSpPr>
                <p:spPr>
                  <a:xfrm>
                    <a:off x="178591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2" name="Rechteck 541"/>
                  <p:cNvSpPr/>
                  <p:nvPr/>
                </p:nvSpPr>
                <p:spPr>
                  <a:xfrm>
                    <a:off x="2357422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3" name="Rechteck 542"/>
                  <p:cNvSpPr/>
                  <p:nvPr/>
                </p:nvSpPr>
                <p:spPr>
                  <a:xfrm>
                    <a:off x="2928926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4" name="Rechteck 543"/>
                  <p:cNvSpPr/>
                  <p:nvPr/>
                </p:nvSpPr>
                <p:spPr>
                  <a:xfrm>
                    <a:off x="3500430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5" name="Rechteck 544"/>
                  <p:cNvSpPr/>
                  <p:nvPr/>
                </p:nvSpPr>
                <p:spPr>
                  <a:xfrm>
                    <a:off x="121441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6" name="Rechteck 545"/>
                  <p:cNvSpPr/>
                  <p:nvPr/>
                </p:nvSpPr>
                <p:spPr>
                  <a:xfrm>
                    <a:off x="178591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7" name="Rechteck 546"/>
                  <p:cNvSpPr/>
                  <p:nvPr/>
                </p:nvSpPr>
                <p:spPr>
                  <a:xfrm>
                    <a:off x="2357422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8" name="Rechteck 547"/>
                  <p:cNvSpPr/>
                  <p:nvPr/>
                </p:nvSpPr>
                <p:spPr>
                  <a:xfrm>
                    <a:off x="2928926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9" name="Rechteck 548"/>
                  <p:cNvSpPr/>
                  <p:nvPr/>
                </p:nvSpPr>
                <p:spPr>
                  <a:xfrm>
                    <a:off x="3500430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0" name="Rechteck 549"/>
                  <p:cNvSpPr/>
                  <p:nvPr/>
                </p:nvSpPr>
                <p:spPr>
                  <a:xfrm>
                    <a:off x="4071934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1" name="Rechteck 550"/>
                  <p:cNvSpPr/>
                  <p:nvPr/>
                </p:nvSpPr>
                <p:spPr>
                  <a:xfrm>
                    <a:off x="4071934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2" name="Rechteck 551"/>
                  <p:cNvSpPr/>
                  <p:nvPr/>
                </p:nvSpPr>
                <p:spPr>
                  <a:xfrm>
                    <a:off x="4071934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3" name="Rechteck 552"/>
                  <p:cNvSpPr/>
                  <p:nvPr/>
                </p:nvSpPr>
                <p:spPr>
                  <a:xfrm>
                    <a:off x="4071934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4" name="Rechteck 553"/>
                  <p:cNvSpPr/>
                  <p:nvPr/>
                </p:nvSpPr>
                <p:spPr>
                  <a:xfrm>
                    <a:off x="4071934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5" name="Rechteck 554"/>
                  <p:cNvSpPr/>
                  <p:nvPr/>
                </p:nvSpPr>
                <p:spPr>
                  <a:xfrm>
                    <a:off x="4643438" y="1214422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6" name="Rechteck 555"/>
                  <p:cNvSpPr/>
                  <p:nvPr/>
                </p:nvSpPr>
                <p:spPr>
                  <a:xfrm>
                    <a:off x="4643438" y="1785926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7" name="Rechteck 556"/>
                  <p:cNvSpPr/>
                  <p:nvPr/>
                </p:nvSpPr>
                <p:spPr>
                  <a:xfrm>
                    <a:off x="4643438" y="2357430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8" name="Rechteck 557"/>
                  <p:cNvSpPr/>
                  <p:nvPr/>
                </p:nvSpPr>
                <p:spPr>
                  <a:xfrm>
                    <a:off x="4643438" y="2928934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59" name="Rechteck 558"/>
                  <p:cNvSpPr/>
                  <p:nvPr/>
                </p:nvSpPr>
                <p:spPr>
                  <a:xfrm>
                    <a:off x="4643438" y="3500438"/>
                    <a:ext cx="571504" cy="5715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24" name="Bogen 523"/>
                <p:cNvSpPr/>
                <p:nvPr/>
              </p:nvSpPr>
              <p:spPr>
                <a:xfrm>
                  <a:off x="-714412" y="4286256"/>
                  <a:ext cx="3503568" cy="3357586"/>
                </a:xfrm>
                <a:prstGeom prst="arc">
                  <a:avLst>
                    <a:gd name="adj1" fmla="val 16279444"/>
                    <a:gd name="adj2" fmla="val 8355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92" name="Rechteck 591"/>
            <p:cNvSpPr/>
            <p:nvPr/>
          </p:nvSpPr>
          <p:spPr>
            <a:xfrm>
              <a:off x="5143504" y="3919941"/>
              <a:ext cx="2214578" cy="22145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6" name="Pfeil nach rechts 595"/>
          <p:cNvSpPr/>
          <p:nvPr/>
        </p:nvSpPr>
        <p:spPr>
          <a:xfrm>
            <a:off x="5143504" y="1643050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7" name="Pfeil nach rechts 596"/>
          <p:cNvSpPr/>
          <p:nvPr/>
        </p:nvSpPr>
        <p:spPr>
          <a:xfrm>
            <a:off x="5143504" y="4786322"/>
            <a:ext cx="571504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8" name="Textfeld 597"/>
          <p:cNvSpPr txBox="1"/>
          <p:nvPr/>
        </p:nvSpPr>
        <p:spPr>
          <a:xfrm>
            <a:off x="1285852" y="142852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599" name="Textfeld 598"/>
          <p:cNvSpPr txBox="1"/>
          <p:nvPr/>
        </p:nvSpPr>
        <p:spPr>
          <a:xfrm>
            <a:off x="6500826" y="142852"/>
            <a:ext cx="14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600" name="Textfeld 599"/>
          <p:cNvSpPr txBox="1"/>
          <p:nvPr/>
        </p:nvSpPr>
        <p:spPr>
          <a:xfrm>
            <a:off x="8572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1" name="Textfeld 600"/>
          <p:cNvSpPr txBox="1"/>
          <p:nvPr/>
        </p:nvSpPr>
        <p:spPr>
          <a:xfrm>
            <a:off x="1428728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2" name="Textfeld 601"/>
          <p:cNvSpPr txBox="1"/>
          <p:nvPr/>
        </p:nvSpPr>
        <p:spPr>
          <a:xfrm>
            <a:off x="1785918" y="278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3" name="Textfeld 602"/>
          <p:cNvSpPr txBox="1"/>
          <p:nvPr/>
        </p:nvSpPr>
        <p:spPr>
          <a:xfrm>
            <a:off x="857224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4" name="Textfeld 603"/>
          <p:cNvSpPr txBox="1"/>
          <p:nvPr/>
        </p:nvSpPr>
        <p:spPr>
          <a:xfrm>
            <a:off x="1428728" y="534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5" name="Textfeld 604"/>
          <p:cNvSpPr txBox="1"/>
          <p:nvPr/>
        </p:nvSpPr>
        <p:spPr>
          <a:xfrm>
            <a:off x="1785918" y="5918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06" name="Textfeld 605"/>
          <p:cNvSpPr txBox="1"/>
          <p:nvPr/>
        </p:nvSpPr>
        <p:spPr>
          <a:xfrm>
            <a:off x="1785918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7" name="Textfeld 606"/>
          <p:cNvSpPr txBox="1"/>
          <p:nvPr/>
        </p:nvSpPr>
        <p:spPr>
          <a:xfrm>
            <a:off x="285720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08" name="Textfeld 607"/>
          <p:cNvSpPr txBox="1"/>
          <p:nvPr/>
        </p:nvSpPr>
        <p:spPr>
          <a:xfrm>
            <a:off x="2357422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609" name="Textfeld 608"/>
          <p:cNvSpPr txBox="1"/>
          <p:nvPr/>
        </p:nvSpPr>
        <p:spPr>
          <a:xfrm>
            <a:off x="28572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610" name="Textfeld 609"/>
          <p:cNvSpPr txBox="1"/>
          <p:nvPr/>
        </p:nvSpPr>
        <p:spPr>
          <a:xfrm>
            <a:off x="7072330" y="50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1" name="Textfeld 610"/>
          <p:cNvSpPr txBox="1"/>
          <p:nvPr/>
        </p:nvSpPr>
        <p:spPr>
          <a:xfrm>
            <a:off x="5786446" y="17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2" name="Textfeld 611"/>
          <p:cNvSpPr txBox="1"/>
          <p:nvPr/>
        </p:nvSpPr>
        <p:spPr>
          <a:xfrm>
            <a:off x="70723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3" name="Textfeld 612"/>
          <p:cNvSpPr txBox="1"/>
          <p:nvPr/>
        </p:nvSpPr>
        <p:spPr>
          <a:xfrm>
            <a:off x="5786446" y="485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14" name="Textfeld 613"/>
          <p:cNvSpPr txBox="1"/>
          <p:nvPr/>
        </p:nvSpPr>
        <p:spPr>
          <a:xfrm>
            <a:off x="6143636" y="1714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5" name="Textfeld 614"/>
          <p:cNvSpPr txBox="1"/>
          <p:nvPr/>
        </p:nvSpPr>
        <p:spPr>
          <a:xfrm>
            <a:off x="6000760" y="48577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6" name="Textfeld 615"/>
          <p:cNvSpPr txBox="1"/>
          <p:nvPr/>
        </p:nvSpPr>
        <p:spPr>
          <a:xfrm>
            <a:off x="6929454" y="22470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7" name="Textfeld 616"/>
          <p:cNvSpPr txBox="1"/>
          <p:nvPr/>
        </p:nvSpPr>
        <p:spPr>
          <a:xfrm>
            <a:off x="6666180" y="17704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0.6</a:t>
            </a:r>
            <a:endParaRPr lang="de-DE" dirty="0"/>
          </a:p>
        </p:txBody>
      </p:sp>
      <p:sp>
        <p:nvSpPr>
          <p:cNvPr id="618" name="Textfeld 617"/>
          <p:cNvSpPr txBox="1"/>
          <p:nvPr/>
        </p:nvSpPr>
        <p:spPr>
          <a:xfrm>
            <a:off x="6572264" y="53955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0.43</a:t>
            </a:r>
            <a:endParaRPr lang="de-DE" dirty="0"/>
          </a:p>
        </p:txBody>
      </p:sp>
      <p:sp>
        <p:nvSpPr>
          <p:cNvPr id="620" name="Textfeld 619"/>
          <p:cNvSpPr txBox="1"/>
          <p:nvPr/>
        </p:nvSpPr>
        <p:spPr>
          <a:xfrm>
            <a:off x="6429388" y="47148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035835" y="4822024"/>
            <a:ext cx="707233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803926" y="3053934"/>
            <a:ext cx="3536165" cy="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089546" y="2339553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4911346" y="2339554"/>
            <a:ext cx="2143140" cy="28218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000100" y="571480"/>
            <a:ext cx="7143800" cy="5000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195873" y="3165695"/>
            <a:ext cx="2725093" cy="636760"/>
          </a:xfrm>
          <a:custGeom>
            <a:avLst/>
            <a:gdLst>
              <a:gd name="connsiteX0" fmla="*/ 0 w 2725093"/>
              <a:gd name="connsiteY0" fmla="*/ 618654 h 636760"/>
              <a:gd name="connsiteX1" fmla="*/ 1376127 w 2725093"/>
              <a:gd name="connsiteY1" fmla="*/ 3018 h 636760"/>
              <a:gd name="connsiteX2" fmla="*/ 2725093 w 2725093"/>
              <a:gd name="connsiteY2" fmla="*/ 636760 h 63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093" h="636760">
                <a:moveTo>
                  <a:pt x="0" y="618654"/>
                </a:moveTo>
                <a:cubicBezTo>
                  <a:pt x="460972" y="309327"/>
                  <a:pt x="921945" y="0"/>
                  <a:pt x="1376127" y="3018"/>
                </a:cubicBezTo>
                <a:cubicBezTo>
                  <a:pt x="1830309" y="6036"/>
                  <a:pt x="2277701" y="321398"/>
                  <a:pt x="2725093" y="6367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714876" y="36433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r>
              <a:rPr lang="de-DE" dirty="0" smtClean="0"/>
              <a:t> = </a:t>
            </a:r>
            <a:r>
              <a:rPr lang="el-GR" dirty="0" smtClean="0"/>
              <a:t> 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929058" y="36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142976" y="235743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500826" y="2357430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928670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715140" y="4500570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6572264" y="57148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4572000" y="4286256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3500430" y="278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857884" y="11429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</a:t>
            </a:r>
            <a:endParaRPr lang="de-DE" b="1" dirty="0"/>
          </a:p>
        </p:txBody>
      </p:sp>
      <p:cxnSp>
        <p:nvCxnSpPr>
          <p:cNvPr id="46" name="Gerade Verbindung mit Pfeil 45"/>
          <p:cNvCxnSpPr>
            <a:endCxn id="19" idx="7"/>
          </p:cNvCxnSpPr>
          <p:nvPr/>
        </p:nvCxnSpPr>
        <p:spPr>
          <a:xfrm rot="5400000" flipH="1" flipV="1">
            <a:off x="3857619" y="1408429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9" idx="5"/>
            <a:endCxn id="19" idx="7"/>
          </p:cNvCxnSpPr>
          <p:nvPr/>
        </p:nvCxnSpPr>
        <p:spPr>
          <a:xfrm rot="5400000" flipH="1">
            <a:off x="3857619" y="3429000"/>
            <a:ext cx="404114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857884" y="29289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sz="24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3857620" y="27860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r</a:t>
            </a:r>
            <a:endParaRPr lang="de-DE" baseline="-25000" dirty="0"/>
          </a:p>
        </p:txBody>
      </p:sp>
      <p:sp>
        <p:nvSpPr>
          <p:cNvPr id="54" name="Freihandform 53"/>
          <p:cNvSpPr/>
          <p:nvPr/>
        </p:nvSpPr>
        <p:spPr>
          <a:xfrm>
            <a:off x="3377682" y="2780522"/>
            <a:ext cx="933061" cy="158621"/>
          </a:xfrm>
          <a:custGeom>
            <a:avLst/>
            <a:gdLst>
              <a:gd name="connsiteX0" fmla="*/ 0 w 933061"/>
              <a:gd name="connsiteY0" fmla="*/ 158621 h 158621"/>
              <a:gd name="connsiteX1" fmla="*/ 466530 w 933061"/>
              <a:gd name="connsiteY1" fmla="*/ 0 h 158621"/>
              <a:gd name="connsiteX2" fmla="*/ 933061 w 933061"/>
              <a:gd name="connsiteY2" fmla="*/ 158621 h 1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061" h="158621">
                <a:moveTo>
                  <a:pt x="0" y="158621"/>
                </a:moveTo>
                <a:cubicBezTo>
                  <a:pt x="155510" y="79310"/>
                  <a:pt x="311020" y="0"/>
                  <a:pt x="466530" y="0"/>
                </a:cubicBezTo>
                <a:cubicBezTo>
                  <a:pt x="622040" y="0"/>
                  <a:pt x="777550" y="79310"/>
                  <a:pt x="933061" y="158621"/>
                </a:cubicBezTo>
              </a:path>
            </a:pathLst>
          </a:cu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>
            <a:endCxn id="10" idx="6"/>
          </p:cNvCxnSpPr>
          <p:nvPr/>
        </p:nvCxnSpPr>
        <p:spPr>
          <a:xfrm rot="10800000" flipH="1">
            <a:off x="1529749" y="3733108"/>
            <a:ext cx="5854837" cy="1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V="1">
            <a:off x="2993466" y="2269392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rot="16200000" flipV="1">
            <a:off x="2402065" y="1677991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1500166" y="500042"/>
            <a:ext cx="5914003" cy="6143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924907" y="27573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71604" y="1643050"/>
            <a:ext cx="1061957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incident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5214942" y="6215082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714744" y="500042"/>
            <a:ext cx="1316962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normal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286512" y="3429000"/>
            <a:ext cx="1006433" cy="30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5857884" y="50004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/>
              <a:t>common</a:t>
            </a:r>
            <a:r>
              <a:rPr lang="de-DE" dirty="0" smtClean="0"/>
              <a:t> plane</a:t>
            </a:r>
            <a:endParaRPr lang="de-DE" dirty="0"/>
          </a:p>
        </p:txBody>
      </p:sp>
      <p:sp>
        <p:nvSpPr>
          <p:cNvPr id="15" name="Freihandform 14"/>
          <p:cNvSpPr/>
          <p:nvPr/>
        </p:nvSpPr>
        <p:spPr>
          <a:xfrm>
            <a:off x="3392889" y="2476836"/>
            <a:ext cx="1056784" cy="449695"/>
          </a:xfrm>
          <a:custGeom>
            <a:avLst/>
            <a:gdLst>
              <a:gd name="connsiteX0" fmla="*/ 0 w 1276539"/>
              <a:gd name="connsiteY0" fmla="*/ 543208 h 543208"/>
              <a:gd name="connsiteX1" fmla="*/ 570368 w 1276539"/>
              <a:gd name="connsiteY1" fmla="*/ 90535 h 543208"/>
              <a:gd name="connsiteX2" fmla="*/ 1276539 w 1276539"/>
              <a:gd name="connsiteY2" fmla="*/ 0 h 54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539" h="543208">
                <a:moveTo>
                  <a:pt x="0" y="543208"/>
                </a:moveTo>
                <a:cubicBezTo>
                  <a:pt x="178806" y="362139"/>
                  <a:pt x="357612" y="181070"/>
                  <a:pt x="570368" y="90535"/>
                </a:cubicBezTo>
                <a:cubicBezTo>
                  <a:pt x="783125" y="0"/>
                  <a:pt x="1029832" y="0"/>
                  <a:pt x="1276539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rot="16200000" flipV="1">
            <a:off x="2993466" y="5178454"/>
            <a:ext cx="2927418" cy="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17631394" flipV="1">
            <a:off x="4279996" y="3842535"/>
            <a:ext cx="1774201" cy="233603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 21"/>
          <p:cNvSpPr/>
          <p:nvPr/>
        </p:nvSpPr>
        <p:spPr>
          <a:xfrm>
            <a:off x="4463358" y="5323438"/>
            <a:ext cx="860080" cy="280657"/>
          </a:xfrm>
          <a:custGeom>
            <a:avLst/>
            <a:gdLst>
              <a:gd name="connsiteX0" fmla="*/ 0 w 860080"/>
              <a:gd name="connsiteY0" fmla="*/ 280657 h 280657"/>
              <a:gd name="connsiteX1" fmla="*/ 443620 w 860080"/>
              <a:gd name="connsiteY1" fmla="*/ 208229 h 280657"/>
              <a:gd name="connsiteX2" fmla="*/ 860080 w 860080"/>
              <a:gd name="connsiteY2" fmla="*/ 0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080" h="280657">
                <a:moveTo>
                  <a:pt x="0" y="280657"/>
                </a:moveTo>
                <a:cubicBezTo>
                  <a:pt x="150136" y="267831"/>
                  <a:pt x="300273" y="255005"/>
                  <a:pt x="443620" y="208229"/>
                </a:cubicBezTo>
                <a:cubicBezTo>
                  <a:pt x="586967" y="161453"/>
                  <a:pt x="723523" y="80726"/>
                  <a:pt x="8600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72000" y="47863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85918" y="31432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i</a:t>
            </a:r>
            <a:endParaRPr lang="de-DE" baseline="-25000" dirty="0"/>
          </a:p>
        </p:txBody>
      </p:sp>
      <p:sp>
        <p:nvSpPr>
          <p:cNvPr id="25" name="Textfeld 24"/>
          <p:cNvSpPr txBox="1"/>
          <p:nvPr/>
        </p:nvSpPr>
        <p:spPr>
          <a:xfrm>
            <a:off x="1785918" y="3857628"/>
            <a:ext cx="35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</a:t>
            </a:r>
            <a:r>
              <a:rPr lang="de-DE" baseline="-25000" dirty="0" err="1" smtClean="0"/>
              <a:t>t</a:t>
            </a:r>
            <a:endParaRPr lang="de-DE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50056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64304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07180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92932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7358082" y="257174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0056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64304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07180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2932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358082" y="400050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50056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64304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07180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92932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358082" y="5429264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6"/>
            <a:endCxn id="20" idx="2"/>
          </p:cNvCxnSpPr>
          <p:nvPr/>
        </p:nvCxnSpPr>
        <p:spPr>
          <a:xfrm>
            <a:off x="364330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1454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7206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500826" y="428625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64330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21454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07206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6500826" y="571501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64330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21454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07206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500826" y="292893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1" idx="0"/>
            <a:endCxn id="6" idx="4"/>
          </p:cNvCxnSpPr>
          <p:nvPr/>
        </p:nvCxnSpPr>
        <p:spPr>
          <a:xfrm rot="5400000" flipH="1" flipV="1">
            <a:off x="1500166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rot="5400000" flipH="1" flipV="1">
            <a:off x="292972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rot="5400000" flipH="1" flipV="1">
            <a:off x="435848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rot="5400000" flipH="1" flipV="1">
            <a:off x="578724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rot="5400000" flipH="1" flipV="1">
            <a:off x="7216000" y="3571876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5400000" flipH="1" flipV="1">
            <a:off x="1500166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rot="5400000" flipH="1" flipV="1">
            <a:off x="292972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rot="5400000" flipH="1" flipV="1">
            <a:off x="435848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5400000" flipH="1" flipV="1">
            <a:off x="578724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5400000" flipH="1" flipV="1">
            <a:off x="7216000" y="4999842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21454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64317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64330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07193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507206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50069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6500826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6929454" y="278605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rot="5400000" flipH="1" flipV="1">
            <a:off x="4358480" y="2142322"/>
            <a:ext cx="8572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rot="10800000" flipV="1">
            <a:off x="4286248" y="2357430"/>
            <a:ext cx="428628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rot="16200000" flipH="1">
            <a:off x="4929190" y="2357430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1357290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1357290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357290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1357290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>
            <a:off x="7929586" y="428625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>
            <a:off x="7929586" y="29289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7929586" y="2786058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929586" y="571501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29" idx="4"/>
          </p:cNvCxnSpPr>
          <p:nvPr/>
        </p:nvCxnSpPr>
        <p:spPr>
          <a:xfrm rot="5400000">
            <a:off x="7535883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 rot="5400000">
            <a:off x="610791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rot="5400000">
            <a:off x="467915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rot="5400000">
            <a:off x="325039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rot="5400000">
            <a:off x="1821637" y="6108719"/>
            <a:ext cx="21590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1000100" y="571480"/>
            <a:ext cx="5715040" cy="571504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endCxn id="19" idx="0"/>
          </p:cNvCxnSpPr>
          <p:nvPr/>
        </p:nvCxnSpPr>
        <p:spPr>
          <a:xfrm rot="5400000" flipH="1" flipV="1">
            <a:off x="2428860" y="2000240"/>
            <a:ext cx="285752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9" idx="4"/>
          </p:cNvCxnSpPr>
          <p:nvPr/>
        </p:nvCxnSpPr>
        <p:spPr>
          <a:xfrm rot="5400000">
            <a:off x="2428860" y="4857760"/>
            <a:ext cx="285752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2"/>
            <a:endCxn id="19" idx="6"/>
          </p:cNvCxnSpPr>
          <p:nvPr/>
        </p:nvCxnSpPr>
        <p:spPr>
          <a:xfrm rot="10800000" flipH="1">
            <a:off x="1000100" y="3429000"/>
            <a:ext cx="571504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19" idx="1"/>
          </p:cNvCxnSpPr>
          <p:nvPr/>
        </p:nvCxnSpPr>
        <p:spPr>
          <a:xfrm rot="16200000" flipV="1">
            <a:off x="1837049" y="1408428"/>
            <a:ext cx="2020572" cy="2020571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9" idx="5"/>
          </p:cNvCxnSpPr>
          <p:nvPr/>
        </p:nvCxnSpPr>
        <p:spPr>
          <a:xfrm rot="16200000" flipH="1">
            <a:off x="3857619" y="3429000"/>
            <a:ext cx="2020572" cy="202057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6200000" flipH="1">
            <a:off x="3122880" y="4163739"/>
            <a:ext cx="2621604" cy="115212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643042" y="11429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714744" y="2857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n</a:t>
            </a:r>
            <a:endParaRPr lang="de-DE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5786446" y="52863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l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43306" y="62150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3142034" y="2451370"/>
            <a:ext cx="700392" cy="272375"/>
          </a:xfrm>
          <a:custGeom>
            <a:avLst/>
            <a:gdLst>
              <a:gd name="connsiteX0" fmla="*/ 0 w 700392"/>
              <a:gd name="connsiteY0" fmla="*/ 272375 h 272375"/>
              <a:gd name="connsiteX1" fmla="*/ 359923 w 700392"/>
              <a:gd name="connsiteY1" fmla="*/ 68094 h 272375"/>
              <a:gd name="connsiteX2" fmla="*/ 700392 w 700392"/>
              <a:gd name="connsiteY2" fmla="*/ 0 h 2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392" h="272375">
                <a:moveTo>
                  <a:pt x="0" y="272375"/>
                </a:moveTo>
                <a:cubicBezTo>
                  <a:pt x="121595" y="192932"/>
                  <a:pt x="243191" y="113490"/>
                  <a:pt x="359923" y="68094"/>
                </a:cubicBezTo>
                <a:cubicBezTo>
                  <a:pt x="476655" y="22698"/>
                  <a:pt x="593388" y="0"/>
                  <a:pt x="70039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852153" y="4202349"/>
            <a:ext cx="330741" cy="87549"/>
          </a:xfrm>
          <a:custGeom>
            <a:avLst/>
            <a:gdLst>
              <a:gd name="connsiteX0" fmla="*/ 0 w 330741"/>
              <a:gd name="connsiteY0" fmla="*/ 87549 h 87549"/>
              <a:gd name="connsiteX1" fmla="*/ 175098 w 330741"/>
              <a:gd name="connsiteY1" fmla="*/ 58366 h 87549"/>
              <a:gd name="connsiteX2" fmla="*/ 330741 w 330741"/>
              <a:gd name="connsiteY2" fmla="*/ 0 h 8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41" h="87549">
                <a:moveTo>
                  <a:pt x="0" y="87549"/>
                </a:moveTo>
                <a:cubicBezTo>
                  <a:pt x="59987" y="80253"/>
                  <a:pt x="119975" y="72957"/>
                  <a:pt x="175098" y="58366"/>
                </a:cubicBezTo>
                <a:cubicBezTo>
                  <a:pt x="230221" y="43775"/>
                  <a:pt x="280481" y="21887"/>
                  <a:pt x="33074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428992" y="26431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aseline="-25000" dirty="0"/>
          </a:p>
        </p:txBody>
      </p:sp>
      <p:sp>
        <p:nvSpPr>
          <p:cNvPr id="43" name="Textfeld 42"/>
          <p:cNvSpPr txBox="1"/>
          <p:nvPr/>
        </p:nvSpPr>
        <p:spPr>
          <a:xfrm>
            <a:off x="3786182" y="38576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aseline="-25000" dirty="0"/>
          </a:p>
        </p:txBody>
      </p:sp>
      <p:cxnSp>
        <p:nvCxnSpPr>
          <p:cNvPr id="65" name="Gerade Verbindung 64"/>
          <p:cNvCxnSpPr>
            <a:stCxn id="19" idx="1"/>
          </p:cNvCxnSpPr>
          <p:nvPr/>
        </p:nvCxnSpPr>
        <p:spPr>
          <a:xfrm rot="16200000" flipH="1">
            <a:off x="2840383" y="405094"/>
            <a:ext cx="494" cy="2007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endCxn id="19" idx="5"/>
          </p:cNvCxnSpPr>
          <p:nvPr/>
        </p:nvCxnSpPr>
        <p:spPr>
          <a:xfrm rot="5400000">
            <a:off x="4487731" y="4059016"/>
            <a:ext cx="2781017" cy="9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endCxn id="19" idx="5"/>
          </p:cNvCxnSpPr>
          <p:nvPr/>
        </p:nvCxnSpPr>
        <p:spPr>
          <a:xfrm>
            <a:off x="3857625" y="5441950"/>
            <a:ext cx="2020566" cy="762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9" idx="1"/>
          </p:cNvCxnSpPr>
          <p:nvPr/>
        </p:nvCxnSpPr>
        <p:spPr>
          <a:xfrm rot="16200000" flipV="1">
            <a:off x="829637" y="2415841"/>
            <a:ext cx="2015907" cy="10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2500298" y="335756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b="1" baseline="-25000" dirty="0" smtClean="0"/>
          </a:p>
        </p:txBody>
      </p:sp>
      <p:sp>
        <p:nvSpPr>
          <p:cNvPr id="75" name="Textfeld 74"/>
          <p:cNvSpPr txBox="1"/>
          <p:nvPr/>
        </p:nvSpPr>
        <p:spPr>
          <a:xfrm>
            <a:off x="3857620" y="2143116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i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4541834" y="2571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sin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b="1" baseline="-25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rot="5400000" flipH="1" flipV="1">
            <a:off x="3685172" y="4733988"/>
            <a:ext cx="2620444" cy="10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rot="10800000">
            <a:off x="3844213" y="6046237"/>
            <a:ext cx="1145959" cy="32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929190" y="60007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</a:t>
            </a:r>
            <a:endParaRPr lang="de-DE" b="1" dirty="0"/>
          </a:p>
        </p:txBody>
      </p:sp>
      <p:sp>
        <p:nvSpPr>
          <p:cNvPr id="92" name="Textfeld 91"/>
          <p:cNvSpPr txBox="1"/>
          <p:nvPr/>
        </p:nvSpPr>
        <p:spPr>
          <a:xfrm>
            <a:off x="3143240" y="4572008"/>
            <a:ext cx="7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1214414" y="30718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i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1214414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n</a:t>
            </a:r>
            <a:r>
              <a:rPr lang="de-DE" baseline="-25000" dirty="0" err="1" smtClean="0"/>
              <a:t>t</a:t>
            </a:r>
            <a:endParaRPr lang="de-DE" dirty="0"/>
          </a:p>
        </p:txBody>
      </p:sp>
      <p:cxnSp>
        <p:nvCxnSpPr>
          <p:cNvPr id="97" name="Gerade Verbindung mit Pfeil 96"/>
          <p:cNvCxnSpPr/>
          <p:nvPr/>
        </p:nvCxnSpPr>
        <p:spPr>
          <a:xfrm rot="16200000" flipH="1">
            <a:off x="3857619" y="3429000"/>
            <a:ext cx="1143009" cy="11430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4357686" y="364331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</a:t>
            </a:r>
            <a:endParaRPr lang="de-DE" b="1" dirty="0"/>
          </a:p>
        </p:txBody>
      </p:sp>
      <p:cxnSp>
        <p:nvCxnSpPr>
          <p:cNvPr id="100" name="Gerade Verbindung mit Pfeil 99"/>
          <p:cNvCxnSpPr/>
          <p:nvPr/>
        </p:nvCxnSpPr>
        <p:spPr>
          <a:xfrm rot="5400000">
            <a:off x="4251323" y="5321313"/>
            <a:ext cx="1500198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4951928" y="50006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</a:t>
            </a:r>
            <a:endParaRPr lang="de-DE" b="1" dirty="0"/>
          </a:p>
        </p:txBody>
      </p:sp>
      <p:sp>
        <p:nvSpPr>
          <p:cNvPr id="116" name="Textfeld 115"/>
          <p:cNvSpPr txBox="1"/>
          <p:nvPr/>
        </p:nvSpPr>
        <p:spPr>
          <a:xfrm>
            <a:off x="4143372" y="30718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 </a:t>
            </a:r>
            <a:r>
              <a:rPr lang="el-GR" dirty="0" smtClean="0"/>
              <a:t>θ</a:t>
            </a:r>
            <a:r>
              <a:rPr lang="de-DE" baseline="-25000" dirty="0" smtClean="0"/>
              <a:t>t</a:t>
            </a:r>
            <a:endParaRPr lang="de-DE" b="1" baseline="-25000" dirty="0" smtClean="0"/>
          </a:p>
        </p:txBody>
      </p:sp>
      <p:sp>
        <p:nvSpPr>
          <p:cNvPr id="120" name="Textfeld 119"/>
          <p:cNvSpPr txBox="1"/>
          <p:nvPr/>
        </p:nvSpPr>
        <p:spPr>
          <a:xfrm>
            <a:off x="5857884" y="4143380"/>
            <a:ext cx="7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cos 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θ</a:t>
            </a:r>
            <a:r>
              <a:rPr lang="de-DE" baseline="-25000" dirty="0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Gerade Verbindung 125"/>
          <p:cNvCxnSpPr/>
          <p:nvPr/>
        </p:nvCxnSpPr>
        <p:spPr>
          <a:xfrm rot="10800000">
            <a:off x="5451474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/>
          <p:nvPr/>
        </p:nvCxnSpPr>
        <p:spPr>
          <a:xfrm rot="10800000">
            <a:off x="3892542" y="2786058"/>
            <a:ext cx="428628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5000628" y="37861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x</a:t>
            </a:r>
            <a:endParaRPr lang="de-DE" i="1" dirty="0"/>
          </a:p>
        </p:txBody>
      </p:sp>
      <p:cxnSp>
        <p:nvCxnSpPr>
          <p:cNvPr id="142" name="Gerade Verbindung 141"/>
          <p:cNvCxnSpPr/>
          <p:nvPr/>
        </p:nvCxnSpPr>
        <p:spPr>
          <a:xfrm>
            <a:off x="5000628" y="457200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5400000" flipH="1" flipV="1">
            <a:off x="5001422" y="4428338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 flipH="1" flipV="1">
            <a:off x="5001422" y="3571082"/>
            <a:ext cx="285752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929058" y="59559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y</a:t>
            </a:r>
            <a:endParaRPr lang="de-DE" i="1" dirty="0"/>
          </a:p>
        </p:txBody>
      </p:sp>
      <p:cxnSp>
        <p:nvCxnSpPr>
          <p:cNvPr id="49" name="Gerade Verbindung 48"/>
          <p:cNvCxnSpPr/>
          <p:nvPr/>
        </p:nvCxnSpPr>
        <p:spPr>
          <a:xfrm rot="5400000" flipH="1" flipV="1">
            <a:off x="4084041" y="6060099"/>
            <a:ext cx="1588" cy="454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64291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3714744" y="450057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643438" y="150017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3357554" y="4685236"/>
            <a:ext cx="35719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4907506" y="4685236"/>
            <a:ext cx="235998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rot="16200000" flipH="1">
            <a:off x="464315" y="2107397"/>
            <a:ext cx="2428892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rot="16200000" flipH="1">
            <a:off x="1178695" y="1393017"/>
            <a:ext cx="2428892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rot="16200000" flipH="1">
            <a:off x="1893075" y="678637"/>
            <a:ext cx="2428892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643042" y="928670"/>
            <a:ext cx="4357718" cy="242889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6200000" flipH="1">
            <a:off x="625740" y="4446302"/>
            <a:ext cx="2219373" cy="41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6200000" flipH="1">
            <a:off x="2143108" y="4357694"/>
            <a:ext cx="2214578" cy="2143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rot="16200000" flipH="1">
            <a:off x="3964777" y="3964785"/>
            <a:ext cx="221457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rot="16200000" flipH="1">
            <a:off x="5965041" y="3393281"/>
            <a:ext cx="2214578" cy="214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rot="5400000" flipH="1" flipV="1">
            <a:off x="894496" y="2463034"/>
            <a:ext cx="1714512" cy="745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rot="5400000" flipH="1" flipV="1">
            <a:off x="2818197" y="1960949"/>
            <a:ext cx="1650218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4572000" y="1643050"/>
            <a:ext cx="2017073" cy="1714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6000760" y="2166929"/>
            <a:ext cx="2143140" cy="11906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1" idx="1"/>
          </p:cNvCxnSpPr>
          <p:nvPr/>
        </p:nvCxnSpPr>
        <p:spPr>
          <a:xfrm rot="10800000" flipV="1">
            <a:off x="4071934" y="1684840"/>
            <a:ext cx="571504" cy="172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61" idx="3"/>
          </p:cNvCxnSpPr>
          <p:nvPr/>
        </p:nvCxnSpPr>
        <p:spPr>
          <a:xfrm>
            <a:off x="5818503" y="1684840"/>
            <a:ext cx="468009" cy="10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57290" y="3357562"/>
            <a:ext cx="6786610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357290" y="3357562"/>
            <a:ext cx="6786610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286644" y="3071810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 flipH="1" flipV="1">
            <a:off x="1214414" y="3786190"/>
            <a:ext cx="2357454" cy="1500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 flipH="1" flipV="1">
            <a:off x="1928794" y="3071810"/>
            <a:ext cx="2357454" cy="29289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2643174" y="2357430"/>
            <a:ext cx="2357454" cy="43577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>
            <a:off x="242965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>
            <a:off x="385841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528717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 flipH="1" flipV="1">
            <a:off x="500034" y="4500570"/>
            <a:ext cx="2357454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 flipH="1" flipV="1">
            <a:off x="785389" y="2214951"/>
            <a:ext cx="2072496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3143240" y="1285860"/>
            <a:ext cx="2857520" cy="20717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4572000" y="3357562"/>
            <a:ext cx="235745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H="1">
            <a:off x="1000894" y="4072736"/>
            <a:ext cx="1500198" cy="69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6200000" flipH="1">
            <a:off x="2678893" y="3821909"/>
            <a:ext cx="2357454" cy="1428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572000" y="3357562"/>
            <a:ext cx="2857520" cy="2286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000760" y="3357562"/>
            <a:ext cx="2143140" cy="11430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1000894" y="3429000"/>
            <a:ext cx="14287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285852" y="5643578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light</a:t>
            </a:r>
            <a:r>
              <a:rPr lang="de-DE" dirty="0" smtClean="0"/>
              <a:t> (s-</a:t>
            </a:r>
            <a:r>
              <a:rPr lang="de-DE" dirty="0" err="1" smtClean="0"/>
              <a:t>polarised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2786050" y="1785926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refractions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4572000" y="471488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reflections</a:t>
            </a:r>
            <a:endParaRPr lang="de-DE" dirty="0"/>
          </a:p>
        </p:txBody>
      </p:sp>
      <p:cxnSp>
        <p:nvCxnSpPr>
          <p:cNvPr id="63" name="Gerade Verbindung 62"/>
          <p:cNvCxnSpPr>
            <a:stCxn id="60" idx="1"/>
          </p:cNvCxnSpPr>
          <p:nvPr/>
        </p:nvCxnSpPr>
        <p:spPr>
          <a:xfrm rot="10800000" flipV="1">
            <a:off x="1928794" y="1970592"/>
            <a:ext cx="857256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60" idx="3"/>
          </p:cNvCxnSpPr>
          <p:nvPr/>
        </p:nvCxnSpPr>
        <p:spPr>
          <a:xfrm>
            <a:off x="3978812" y="1970592"/>
            <a:ext cx="878940" cy="29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1" idx="1"/>
          </p:cNvCxnSpPr>
          <p:nvPr/>
        </p:nvCxnSpPr>
        <p:spPr>
          <a:xfrm rot="10800000">
            <a:off x="4071934" y="4786322"/>
            <a:ext cx="500066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61" idx="3"/>
          </p:cNvCxnSpPr>
          <p:nvPr/>
        </p:nvCxnSpPr>
        <p:spPr>
          <a:xfrm flipV="1">
            <a:off x="5747065" y="4786322"/>
            <a:ext cx="468009" cy="11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286380" y="2214554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critical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81" name="Gerade Verbindung 80"/>
          <p:cNvCxnSpPr>
            <a:stCxn id="79" idx="1"/>
          </p:cNvCxnSpPr>
          <p:nvPr/>
        </p:nvCxnSpPr>
        <p:spPr>
          <a:xfrm rot="10800000" flipV="1">
            <a:off x="4643438" y="2399220"/>
            <a:ext cx="642942" cy="88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4500562" y="642918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4567183" y="5715016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medium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refraction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 18"/>
          <p:cNvSpPr/>
          <p:nvPr/>
        </p:nvSpPr>
        <p:spPr>
          <a:xfrm>
            <a:off x="3071802" y="1714488"/>
            <a:ext cx="2568102" cy="3067455"/>
          </a:xfrm>
          <a:custGeom>
            <a:avLst/>
            <a:gdLst>
              <a:gd name="connsiteX0" fmla="*/ 321013 w 2568102"/>
              <a:gd name="connsiteY0" fmla="*/ 381000 h 3067455"/>
              <a:gd name="connsiteX1" fmla="*/ 2247089 w 2568102"/>
              <a:gd name="connsiteY1" fmla="*/ 390727 h 3067455"/>
              <a:gd name="connsiteX2" fmla="*/ 2247089 w 2568102"/>
              <a:gd name="connsiteY2" fmla="*/ 2686455 h 3067455"/>
              <a:gd name="connsiteX3" fmla="*/ 321013 w 2568102"/>
              <a:gd name="connsiteY3" fmla="*/ 2676727 h 3067455"/>
              <a:gd name="connsiteX4" fmla="*/ 321013 w 2568102"/>
              <a:gd name="connsiteY4" fmla="*/ 381000 h 306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102" h="3067455">
                <a:moveTo>
                  <a:pt x="321013" y="381000"/>
                </a:moveTo>
                <a:cubicBezTo>
                  <a:pt x="642026" y="0"/>
                  <a:pt x="1926077" y="6485"/>
                  <a:pt x="2247089" y="390727"/>
                </a:cubicBezTo>
                <a:cubicBezTo>
                  <a:pt x="2568101" y="774969"/>
                  <a:pt x="2568102" y="2305455"/>
                  <a:pt x="2247089" y="2686455"/>
                </a:cubicBezTo>
                <a:cubicBezTo>
                  <a:pt x="1926076" y="3067455"/>
                  <a:pt x="640404" y="3062591"/>
                  <a:pt x="321013" y="2676727"/>
                </a:cubicBezTo>
                <a:cubicBezTo>
                  <a:pt x="1622" y="2290863"/>
                  <a:pt x="0" y="762000"/>
                  <a:pt x="321013" y="3810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1571604" y="1214422"/>
            <a:ext cx="1607365" cy="1564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10800000">
            <a:off x="1954712" y="2616200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10800000" flipV="1">
            <a:off x="1285852" y="2778918"/>
            <a:ext cx="1888354" cy="1078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 rot="2604068">
            <a:off x="1625554" y="1325568"/>
            <a:ext cx="7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ray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 rot="19799217">
            <a:off x="1362562" y="3304639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1</a:t>
            </a:r>
            <a:endParaRPr lang="de-DE" sz="1200" baseline="-25000" dirty="0"/>
          </a:p>
        </p:txBody>
      </p:sp>
      <p:sp>
        <p:nvSpPr>
          <p:cNvPr id="52" name="Freihandform 51"/>
          <p:cNvSpPr/>
          <p:nvPr/>
        </p:nvSpPr>
        <p:spPr>
          <a:xfrm>
            <a:off x="2389762" y="2266545"/>
            <a:ext cx="256161" cy="894944"/>
          </a:xfrm>
          <a:custGeom>
            <a:avLst/>
            <a:gdLst>
              <a:gd name="connsiteX0" fmla="*/ 256161 w 256161"/>
              <a:gd name="connsiteY0" fmla="*/ 0 h 894944"/>
              <a:gd name="connsiteX1" fmla="*/ 22698 w 256161"/>
              <a:gd name="connsiteY1" fmla="*/ 418289 h 894944"/>
              <a:gd name="connsiteX2" fmla="*/ 119974 w 256161"/>
              <a:gd name="connsiteY2" fmla="*/ 894944 h 89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61" h="894944">
                <a:moveTo>
                  <a:pt x="256161" y="0"/>
                </a:moveTo>
                <a:cubicBezTo>
                  <a:pt x="150778" y="134566"/>
                  <a:pt x="45396" y="269132"/>
                  <a:pt x="22698" y="418289"/>
                </a:cubicBezTo>
                <a:cubicBezTo>
                  <a:pt x="0" y="567446"/>
                  <a:pt x="100519" y="815502"/>
                  <a:pt x="119974" y="894944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3" name="Textfeld 52"/>
          <p:cNvSpPr txBox="1"/>
          <p:nvPr/>
        </p:nvSpPr>
        <p:spPr>
          <a:xfrm>
            <a:off x="2571736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i1</a:t>
            </a:r>
          </a:p>
        </p:txBody>
      </p:sp>
      <p:sp>
        <p:nvSpPr>
          <p:cNvPr id="55" name="Textfeld 54"/>
          <p:cNvSpPr txBox="1"/>
          <p:nvPr/>
        </p:nvSpPr>
        <p:spPr>
          <a:xfrm rot="463909">
            <a:off x="2007446" y="240359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3178967" y="2778919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412690">
            <a:off x="4019732" y="26893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71736" y="2723745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r1</a:t>
            </a:r>
          </a:p>
        </p:txBody>
      </p:sp>
      <p:sp>
        <p:nvSpPr>
          <p:cNvPr id="63" name="Freihandform 62"/>
          <p:cNvSpPr/>
          <p:nvPr/>
        </p:nvSpPr>
        <p:spPr>
          <a:xfrm>
            <a:off x="4050506" y="2895600"/>
            <a:ext cx="30957" cy="145256"/>
          </a:xfrm>
          <a:custGeom>
            <a:avLst/>
            <a:gdLst>
              <a:gd name="connsiteX0" fmla="*/ 0 w 30957"/>
              <a:gd name="connsiteY0" fmla="*/ 145256 h 145256"/>
              <a:gd name="connsiteX1" fmla="*/ 23813 w 30957"/>
              <a:gd name="connsiteY1" fmla="*/ 73819 h 145256"/>
              <a:gd name="connsiteX2" fmla="*/ 30957 w 30957"/>
              <a:gd name="connsiteY2" fmla="*/ 0 h 1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" h="145256">
                <a:moveTo>
                  <a:pt x="0" y="145256"/>
                </a:moveTo>
                <a:cubicBezTo>
                  <a:pt x="9327" y="121642"/>
                  <a:pt x="18654" y="98028"/>
                  <a:pt x="23813" y="73819"/>
                </a:cubicBezTo>
                <a:cubicBezTo>
                  <a:pt x="28972" y="49610"/>
                  <a:pt x="29964" y="24805"/>
                  <a:pt x="30957" y="0"/>
                </a:cubicBezTo>
              </a:path>
            </a:pathLst>
          </a:cu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3186110" y="300037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r>
              <a:rPr lang="de-DE" sz="1200" baseline="-25000" dirty="0" smtClean="0">
                <a:solidFill>
                  <a:schemeClr val="bg1">
                    <a:lumMod val="50000"/>
                  </a:schemeClr>
                </a:solidFill>
              </a:rPr>
              <a:t>t1</a:t>
            </a:r>
          </a:p>
        </p:txBody>
      </p:sp>
      <p:cxnSp>
        <p:nvCxnSpPr>
          <p:cNvPr id="66" name="Gerade Verbindung 65"/>
          <p:cNvCxnSpPr/>
          <p:nvPr/>
        </p:nvCxnSpPr>
        <p:spPr>
          <a:xfrm flipV="1">
            <a:off x="3428992" y="2928934"/>
            <a:ext cx="428628" cy="21431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546888" y="3484625"/>
            <a:ext cx="1184112" cy="1152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 rot="976274">
            <a:off x="4196408" y="2992678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 rot="2657655">
            <a:off x="5723817" y="3882256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refraction</a:t>
            </a:r>
            <a:r>
              <a:rPr lang="de-DE" sz="1200" dirty="0" smtClean="0"/>
              <a:t> </a:t>
            </a:r>
            <a:r>
              <a:rPr lang="de-DE" sz="1200" baseline="-25000" dirty="0" smtClean="0"/>
              <a:t>2</a:t>
            </a:r>
            <a:br>
              <a:rPr lang="de-DE" sz="1200" baseline="-25000" dirty="0" smtClean="0"/>
            </a:br>
            <a:r>
              <a:rPr lang="de-DE" sz="1200" dirty="0" smtClean="0"/>
              <a:t>(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possible</a:t>
            </a:r>
            <a:r>
              <a:rPr lang="de-DE" sz="1200" dirty="0" smtClean="0"/>
              <a:t>)</a:t>
            </a:r>
            <a:endParaRPr lang="de-DE" sz="1200" baseline="-25000" dirty="0"/>
          </a:p>
        </p:txBody>
      </p:sp>
      <p:sp>
        <p:nvSpPr>
          <p:cNvPr id="78" name="Textfeld 77"/>
          <p:cNvSpPr txBox="1"/>
          <p:nvPr/>
        </p:nvSpPr>
        <p:spPr>
          <a:xfrm>
            <a:off x="3929058" y="1571612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isosurface</a:t>
            </a:r>
            <a:endParaRPr lang="de-DE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2786050" y="350043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air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i</a:t>
            </a:r>
            <a:endParaRPr lang="de-DE" sz="1200" baseline="-25000" dirty="0"/>
          </a:p>
        </p:txBody>
      </p:sp>
      <p:sp>
        <p:nvSpPr>
          <p:cNvPr id="80" name="Textfeld 79"/>
          <p:cNvSpPr txBox="1"/>
          <p:nvPr/>
        </p:nvSpPr>
        <p:spPr>
          <a:xfrm>
            <a:off x="3214678" y="350043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water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i="1" dirty="0" err="1" smtClean="0"/>
              <a:t>n</a:t>
            </a:r>
            <a:r>
              <a:rPr lang="de-DE" sz="1200" baseline="-25000" dirty="0" err="1" smtClean="0"/>
              <a:t>t</a:t>
            </a:r>
            <a:endParaRPr lang="de-DE" sz="1200" baseline="-25000" dirty="0"/>
          </a:p>
        </p:txBody>
      </p:sp>
      <p:cxnSp>
        <p:nvCxnSpPr>
          <p:cNvPr id="24" name="Gerade Verbindung mit Pfeil 23"/>
          <p:cNvCxnSpPr/>
          <p:nvPr/>
        </p:nvCxnSpPr>
        <p:spPr>
          <a:xfrm rot="10800000">
            <a:off x="4316927" y="3328994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463909">
            <a:off x="4346417" y="311639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-n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rot="10800000">
            <a:off x="5541182" y="3491713"/>
            <a:ext cx="1221878" cy="1603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412690">
            <a:off x="6405191" y="340214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21437261">
            <a:off x="4257429" y="3489967"/>
            <a:ext cx="83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reflection</a:t>
            </a:r>
            <a:r>
              <a:rPr lang="de-DE" sz="1200" baseline="-25000" dirty="0" smtClean="0"/>
              <a:t>2</a:t>
            </a:r>
            <a:endParaRPr lang="de-DE" sz="1200" baseline="-25000" dirty="0"/>
          </a:p>
        </p:txBody>
      </p:sp>
      <p:cxnSp>
        <p:nvCxnSpPr>
          <p:cNvPr id="58" name="Gerade Verbindung mit Pfeil 57"/>
          <p:cNvCxnSpPr/>
          <p:nvPr/>
        </p:nvCxnSpPr>
        <p:spPr>
          <a:xfrm>
            <a:off x="3183731" y="2781300"/>
            <a:ext cx="2388401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10800000" flipV="1">
            <a:off x="3860800" y="3493294"/>
            <a:ext cx="1701022" cy="50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286116" y="2643182"/>
            <a:ext cx="2214578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29058" y="1857364"/>
            <a:ext cx="2214578" cy="3286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rot="5400000" flipH="1" flipV="1">
            <a:off x="3214678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5400000" flipH="1" flipV="1">
            <a:off x="5429256" y="1928802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5400000" flipH="1" flipV="1">
            <a:off x="3214678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5400000" flipH="1" flipV="1">
            <a:off x="5429256" y="5214950"/>
            <a:ext cx="785818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650897" y="2671460"/>
            <a:ext cx="3206987" cy="2472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76285" y="4210851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116034" y="3192740"/>
            <a:ext cx="53660" cy="53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695793" y="4131349"/>
            <a:ext cx="214314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061877" y="3131509"/>
            <a:ext cx="163952" cy="1639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2143108" y="4572008"/>
            <a:ext cx="95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000496" y="1428736"/>
            <a:ext cx="16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786050" y="585789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(0, 0, 0)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715008" y="15716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(1, 1, 1)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857620" y="4071942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entry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572000" y="3000372"/>
            <a:ext cx="52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exit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500430" y="3071810"/>
            <a:ext cx="682692" cy="68269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92919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2071670" y="307181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3500430" y="164305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3500430" y="450057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4040669" y="2451235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2857488" y="3786190"/>
            <a:ext cx="682692" cy="682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3" idx="6"/>
            <a:endCxn id="61" idx="2"/>
          </p:cNvCxnSpPr>
          <p:nvPr/>
        </p:nvCxnSpPr>
        <p:spPr>
          <a:xfrm>
            <a:off x="275436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1" idx="6"/>
            <a:endCxn id="62" idx="2"/>
          </p:cNvCxnSpPr>
          <p:nvPr/>
        </p:nvCxnSpPr>
        <p:spPr>
          <a:xfrm>
            <a:off x="4183122" y="341315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61" idx="0"/>
            <a:endCxn id="64" idx="4"/>
          </p:cNvCxnSpPr>
          <p:nvPr/>
        </p:nvCxnSpPr>
        <p:spPr>
          <a:xfrm rot="5400000" flipH="1" flipV="1">
            <a:off x="3468742" y="269877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65" idx="0"/>
            <a:endCxn id="61" idx="4"/>
          </p:cNvCxnSpPr>
          <p:nvPr/>
        </p:nvCxnSpPr>
        <p:spPr>
          <a:xfrm rot="5400000" flipH="1" flipV="1">
            <a:off x="3468742" y="4127536"/>
            <a:ext cx="7460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>
            <a:stCxn id="68" idx="7"/>
          </p:cNvCxnSpPr>
          <p:nvPr/>
        </p:nvCxnSpPr>
        <p:spPr>
          <a:xfrm rot="5400000" flipH="1" flipV="1">
            <a:off x="3420327" y="3591751"/>
            <a:ext cx="314292" cy="274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61" idx="7"/>
          </p:cNvCxnSpPr>
          <p:nvPr/>
        </p:nvCxnSpPr>
        <p:spPr>
          <a:xfrm rot="5400000" flipH="1" flipV="1">
            <a:off x="4063269" y="2948809"/>
            <a:ext cx="242854" cy="203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571868" y="2522802"/>
            <a:ext cx="561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/>
              <a:t>-</a:t>
            </a:r>
            <a:endParaRPr lang="de-DE" sz="9600" dirty="0"/>
          </a:p>
        </p:txBody>
      </p:sp>
      <p:sp>
        <p:nvSpPr>
          <p:cNvPr id="88" name="Textfeld 87"/>
          <p:cNvSpPr txBox="1"/>
          <p:nvPr/>
        </p:nvSpPr>
        <p:spPr>
          <a:xfrm>
            <a:off x="5072066" y="321468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+x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2214546" y="321468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-x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3643306" y="17859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+y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3643306" y="46434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-y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4196703" y="262649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+z</a:t>
            </a:r>
            <a:endParaRPr lang="de-DE" dirty="0"/>
          </a:p>
        </p:txBody>
      </p:sp>
      <p:sp>
        <p:nvSpPr>
          <p:cNvPr id="93" name="Textfeld 92"/>
          <p:cNvSpPr txBox="1"/>
          <p:nvPr/>
        </p:nvSpPr>
        <p:spPr>
          <a:xfrm>
            <a:off x="3019753" y="39483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-z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42844" y="500042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71670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00496" y="500042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2844" y="2428868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00496" y="2428868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42844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71670" y="4357694"/>
            <a:ext cx="1928826" cy="19288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00496" y="4357694"/>
            <a:ext cx="1928826" cy="1928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357422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8624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500562" y="514351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929190" y="557214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4929190" y="50006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929190" y="52863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714480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3071802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2786050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3071802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2571736" y="314324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3000364" y="3571876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2714612" y="3500438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3000364" y="3000372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3000364" y="3286124"/>
            <a:ext cx="285752" cy="28575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4572000" y="321468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5000628" y="364331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4714876" y="357187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00628" y="307181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5000628" y="3357562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785786" y="321468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214414" y="364331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928662" y="357187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1214414" y="307181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1214414" y="335756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785786" y="514351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1214414" y="557214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928662" y="5500702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1214414" y="50006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1214414" y="52863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785786" y="128586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1214414" y="1714488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928662" y="1643050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1214414" y="1142984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1214414" y="1428736"/>
            <a:ext cx="142876" cy="1428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2643174" y="128586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3071802" y="1714488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2786050" y="1643050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071802" y="114298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3071802" y="1428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4572000" y="128586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5000628" y="1714488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4714876" y="1643050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5000628" y="1142984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5000628" y="1428736"/>
            <a:ext cx="142876" cy="14287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feld 141"/>
          <p:cNvSpPr txBox="1"/>
          <p:nvPr/>
        </p:nvSpPr>
        <p:spPr>
          <a:xfrm>
            <a:off x="142844" y="5000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071670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(0,1)</a:t>
            </a:r>
            <a:endParaRPr lang="de-DE" dirty="0"/>
          </a:p>
        </p:txBody>
      </p:sp>
      <p:sp>
        <p:nvSpPr>
          <p:cNvPr id="152" name="Textfeld 151"/>
          <p:cNvSpPr txBox="1"/>
          <p:nvPr/>
        </p:nvSpPr>
        <p:spPr>
          <a:xfrm>
            <a:off x="4000496" y="50004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(1,1)</a:t>
            </a:r>
            <a:endParaRPr lang="de-DE" dirty="0"/>
          </a:p>
        </p:txBody>
      </p:sp>
      <p:sp>
        <p:nvSpPr>
          <p:cNvPr id="153" name="Textfeld 152"/>
          <p:cNvSpPr txBox="1"/>
          <p:nvPr/>
        </p:nvSpPr>
        <p:spPr>
          <a:xfrm>
            <a:off x="4000496" y="2428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(1,0)</a:t>
            </a:r>
            <a:endParaRPr lang="de-DE" dirty="0"/>
          </a:p>
        </p:txBody>
      </p:sp>
      <p:sp>
        <p:nvSpPr>
          <p:cNvPr id="154" name="Textfeld 153"/>
          <p:cNvSpPr txBox="1"/>
          <p:nvPr/>
        </p:nvSpPr>
        <p:spPr>
          <a:xfrm>
            <a:off x="4357686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(1,-1)</a:t>
            </a:r>
            <a:endParaRPr lang="de-DE" dirty="0"/>
          </a:p>
        </p:txBody>
      </p:sp>
      <p:sp>
        <p:nvSpPr>
          <p:cNvPr id="155" name="Textfeld 154"/>
          <p:cNvSpPr txBox="1"/>
          <p:nvPr/>
        </p:nvSpPr>
        <p:spPr>
          <a:xfrm>
            <a:off x="2071670" y="435769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(0,-1)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142844" y="435769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42844" y="2428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(-1,0)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2357422" y="27860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(0,0)</a:t>
            </a:r>
            <a:endParaRPr lang="de-DE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6143636" y="2143116"/>
            <a:ext cx="758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(-1,-1)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0)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(-1, 1)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( 0,-1)</a:t>
            </a:r>
          </a:p>
          <a:p>
            <a:r>
              <a:rPr lang="de-DE" b="1" dirty="0" smtClean="0"/>
              <a:t>( 0, 0)</a:t>
            </a:r>
          </a:p>
          <a:p>
            <a:r>
              <a:rPr lang="de-DE" dirty="0" smtClean="0"/>
              <a:t>( 0, 1)</a:t>
            </a:r>
          </a:p>
          <a:p>
            <a:r>
              <a:rPr lang="de-DE" dirty="0" smtClean="0"/>
              <a:t>( 1,-1)</a:t>
            </a:r>
          </a:p>
          <a:p>
            <a:r>
              <a:rPr lang="de-DE" dirty="0" smtClean="0"/>
              <a:t>( 1, 0)</a:t>
            </a:r>
          </a:p>
          <a:p>
            <a:r>
              <a:rPr lang="de-DE" dirty="0" smtClean="0"/>
              <a:t>( 1, 1)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071670" y="2428868"/>
            <a:ext cx="1928826" cy="19288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 nach oben und unten 79"/>
          <p:cNvSpPr/>
          <p:nvPr/>
        </p:nvSpPr>
        <p:spPr>
          <a:xfrm>
            <a:off x="2857488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feil nach oben und unten 81"/>
          <p:cNvSpPr/>
          <p:nvPr/>
        </p:nvSpPr>
        <p:spPr>
          <a:xfrm rot="2700000">
            <a:off x="1857356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Pfeil nach oben und unten 82"/>
          <p:cNvSpPr/>
          <p:nvPr/>
        </p:nvSpPr>
        <p:spPr>
          <a:xfrm rot="18900000">
            <a:off x="3786182" y="3857628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Pfeil nach oben und unten 86"/>
          <p:cNvSpPr/>
          <p:nvPr/>
        </p:nvSpPr>
        <p:spPr>
          <a:xfrm rot="5400000">
            <a:off x="3786182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 nach oben und unten 89"/>
          <p:cNvSpPr/>
          <p:nvPr/>
        </p:nvSpPr>
        <p:spPr>
          <a:xfrm rot="2700000">
            <a:off x="3791259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Pfeil nach oben und unten 91"/>
          <p:cNvSpPr/>
          <p:nvPr/>
        </p:nvSpPr>
        <p:spPr>
          <a:xfrm>
            <a:off x="2857488" y="192880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 nach oben und unten 92"/>
          <p:cNvSpPr/>
          <p:nvPr/>
        </p:nvSpPr>
        <p:spPr>
          <a:xfrm rot="5400000">
            <a:off x="1785918" y="292893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Pfeil nach oben und unten 93"/>
          <p:cNvSpPr/>
          <p:nvPr/>
        </p:nvSpPr>
        <p:spPr>
          <a:xfrm rot="18900000">
            <a:off x="1862432" y="1933879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6286512" y="10715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 rot="5400000" flipH="1" flipV="1">
            <a:off x="6000760" y="78579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6572264" y="10001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70" name="Textfeld 169"/>
          <p:cNvSpPr txBox="1"/>
          <p:nvPr/>
        </p:nvSpPr>
        <p:spPr>
          <a:xfrm>
            <a:off x="6072198" y="5000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1" name="Pfeil nach oben und unten 170"/>
          <p:cNvSpPr/>
          <p:nvPr/>
        </p:nvSpPr>
        <p:spPr>
          <a:xfrm>
            <a:off x="6858016" y="3643314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Pfeil nach oben und unten 171"/>
          <p:cNvSpPr/>
          <p:nvPr/>
        </p:nvSpPr>
        <p:spPr>
          <a:xfrm>
            <a:off x="6858016" y="2285992"/>
            <a:ext cx="428628" cy="1000132"/>
          </a:xfrm>
          <a:prstGeom prst="up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Textfeld 172"/>
          <p:cNvSpPr txBox="1"/>
          <p:nvPr/>
        </p:nvSpPr>
        <p:spPr>
          <a:xfrm>
            <a:off x="7429520" y="3786190"/>
            <a:ext cx="110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7429520" y="2428868"/>
            <a:ext cx="173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evaluated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pairs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6143636" y="1857364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Offset</a:t>
            </a:r>
            <a:endParaRPr lang="de-DE" dirty="0"/>
          </a:p>
        </p:txBody>
      </p:sp>
      <p:sp>
        <p:nvSpPr>
          <p:cNvPr id="184" name="Geschweifte Klammer links 183"/>
          <p:cNvSpPr/>
          <p:nvPr/>
        </p:nvSpPr>
        <p:spPr>
          <a:xfrm>
            <a:off x="6143636" y="3143248"/>
            <a:ext cx="71438" cy="571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eschweifte Klammer links 184"/>
          <p:cNvSpPr/>
          <p:nvPr/>
        </p:nvSpPr>
        <p:spPr>
          <a:xfrm>
            <a:off x="6000760" y="2857496"/>
            <a:ext cx="214314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 Verbindung 142"/>
          <p:cNvCxnSpPr/>
          <p:nvPr/>
        </p:nvCxnSpPr>
        <p:spPr>
          <a:xfrm rot="10800000">
            <a:off x="5651671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rot="10800000">
            <a:off x="5651671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 rot="10800000">
            <a:off x="5651671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10800000">
            <a:off x="5651671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71255" y="2602813"/>
            <a:ext cx="1690208" cy="16902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272859" y="3980020"/>
            <a:ext cx="250401" cy="2504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59055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46856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272859" y="297841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022458" y="34792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337065" y="2790614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149264" y="4042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837867" y="38548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88268" y="28532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62265" y="335401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76069" y="40426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338670" y="341661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07852" y="47312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081849" y="554502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269650" y="4606023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1707852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020853" y="4543422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6856" y="4981625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459055" y="579542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210259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959858" y="5607628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85861" y="5419827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149264" y="46686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4149264" y="57328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650066" y="535722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775267" y="4606023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276069" y="560762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401270" y="454342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unten 80"/>
          <p:cNvSpPr/>
          <p:nvPr/>
        </p:nvSpPr>
        <p:spPr>
          <a:xfrm>
            <a:off x="3335460" y="3854819"/>
            <a:ext cx="125201" cy="1252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>
          <a:xfrm>
            <a:off x="1645251" y="2915814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956648" y="329141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2020853" y="3792219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768847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520051" y="1288206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894048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770452" y="22272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3585861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2521656" y="203941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2959858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3147659" y="2289811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3523261" y="1789009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399665" y="1601208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4399665" y="1100405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276069" y="1413407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338670" y="2415012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207049" y="398002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28888" y="2414753"/>
            <a:ext cx="3380417" cy="3380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/>
          <p:cNvGrpSpPr/>
          <p:nvPr/>
        </p:nvGrpSpPr>
        <p:grpSpPr>
          <a:xfrm>
            <a:off x="2270559" y="428604"/>
            <a:ext cx="1691600" cy="422096"/>
            <a:chOff x="3571074" y="-52288"/>
            <a:chExt cx="1930414" cy="481686"/>
          </a:xfrm>
        </p:grpSpPr>
        <p:cxnSp>
          <p:nvCxnSpPr>
            <p:cNvPr id="111" name="Gerade Verbindung 110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4403910" y="-52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1727403" y="3786190"/>
            <a:ext cx="1691600" cy="445455"/>
            <a:chOff x="3571074" y="-78945"/>
            <a:chExt cx="1930414" cy="508343"/>
          </a:xfrm>
        </p:grpSpPr>
        <p:cxnSp>
          <p:nvCxnSpPr>
            <p:cNvPr id="122" name="Gerade Verbindung 121"/>
            <p:cNvCxnSpPr/>
            <p:nvPr/>
          </p:nvCxnSpPr>
          <p:spPr>
            <a:xfrm rot="10800000" flipH="1">
              <a:off x="3571868" y="285728"/>
              <a:ext cx="19288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/>
            <p:cNvCxnSpPr/>
            <p:nvPr/>
          </p:nvCxnSpPr>
          <p:spPr>
            <a:xfrm rot="5400000" flipH="1" flipV="1">
              <a:off x="342819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 rot="5400000" flipH="1" flipV="1">
              <a:off x="5357818" y="285728"/>
              <a:ext cx="28654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/>
          </p:nvSpPr>
          <p:spPr>
            <a:xfrm>
              <a:off x="4453084" y="-789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</a:t>
              </a:r>
              <a:endParaRPr lang="de-DE" dirty="0"/>
            </a:p>
          </p:txBody>
        </p:sp>
      </p:grpSp>
      <p:cxnSp>
        <p:nvCxnSpPr>
          <p:cNvPr id="127" name="Gerade Verbindung 126"/>
          <p:cNvCxnSpPr/>
          <p:nvPr/>
        </p:nvCxnSpPr>
        <p:spPr>
          <a:xfrm rot="10800000">
            <a:off x="142844" y="912605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rot="10800000">
            <a:off x="142844" y="2602813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rot="10800000">
            <a:off x="142844" y="4293021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rot="10800000">
            <a:off x="142844" y="5983230"/>
            <a:ext cx="438202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 flipH="1" flipV="1">
            <a:off x="331351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 rot="5400000" flipH="1" flipV="1">
            <a:off x="2021560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rot="5400000" flipH="1" flipV="1">
            <a:off x="3711768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 flipH="1" flipV="1">
            <a:off x="5401976" y="6232925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 flipH="1" flipV="1">
            <a:off x="331351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 rot="5400000" flipH="1" flipV="1">
            <a:off x="5401976" y="678299"/>
            <a:ext cx="500781" cy="13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81046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71255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1463" y="912605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1046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61463" y="2602813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1046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71255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961463" y="4293021"/>
            <a:ext cx="1690208" cy="169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5444" y="210201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393245" y="110040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/>
        </p:nvSpPr>
        <p:spPr>
          <a:xfrm>
            <a:off x="1520051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4399665" y="66220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/>
        </p:nvSpPr>
        <p:spPr>
          <a:xfrm>
            <a:off x="4775267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5902072" y="1726409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6500826" y="414338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5776872" y="34792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089873" y="5169426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5338670" y="61084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/>
        </p:nvSpPr>
        <p:spPr>
          <a:xfrm>
            <a:off x="5839472" y="61710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/>
        </p:nvSpPr>
        <p:spPr>
          <a:xfrm>
            <a:off x="5714272" y="724804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/>
        </p:nvSpPr>
        <p:spPr>
          <a:xfrm>
            <a:off x="3398060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/>
        </p:nvSpPr>
        <p:spPr>
          <a:xfrm>
            <a:off x="2020853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/>
        </p:nvSpPr>
        <p:spPr>
          <a:xfrm>
            <a:off x="894048" y="6233631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394850" y="6045830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393245" y="4668623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68045" y="3416617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3245" y="2978415"/>
            <a:ext cx="125201" cy="1252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6500826" y="2714620"/>
            <a:ext cx="125201" cy="12520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8" name="Ellipse 107"/>
          <p:cNvSpPr/>
          <p:nvPr/>
        </p:nvSpPr>
        <p:spPr>
          <a:xfrm>
            <a:off x="6500826" y="3429000"/>
            <a:ext cx="125201" cy="1252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6715140" y="257174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15140" y="3286124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potential </a:t>
            </a:r>
            <a:r>
              <a:rPr lang="de-DE" dirty="0" err="1" smtClean="0"/>
              <a:t>neighbors</a:t>
            </a:r>
            <a:endParaRPr lang="de-DE" dirty="0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715140" y="4000504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potential </a:t>
            </a:r>
            <a:r>
              <a:rPr lang="de-DE" dirty="0" err="1" smtClean="0"/>
              <a:t>neighbors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00562" y="328612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714480" y="378619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714612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072066" y="857232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694" y="5214950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643834" y="257174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 flipH="1">
            <a:off x="5429256" y="3929066"/>
            <a:ext cx="2000264" cy="833443"/>
            <a:chOff x="2357422" y="1285860"/>
            <a:chExt cx="3286148" cy="1428760"/>
          </a:xfrm>
          <a:scene3d>
            <a:camera prst="isometricRightUp">
              <a:rot lat="1980000" lon="2700000" rev="0"/>
            </a:camera>
            <a:lightRig rig="threePt" dir="t"/>
          </a:scene3d>
        </p:grpSpPr>
        <p:cxnSp>
          <p:nvCxnSpPr>
            <p:cNvPr id="16" name="Gerade Verbindung 15"/>
            <p:cNvCxnSpPr/>
            <p:nvPr/>
          </p:nvCxnSpPr>
          <p:spPr>
            <a:xfrm flipV="1">
              <a:off x="2357422" y="128586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357422" y="2000240"/>
              <a:ext cx="1500198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ogen 17"/>
            <p:cNvSpPr/>
            <p:nvPr/>
          </p:nvSpPr>
          <p:spPr>
            <a:xfrm>
              <a:off x="2357422" y="1285860"/>
              <a:ext cx="1071570" cy="1428760"/>
            </a:xfrm>
            <a:prstGeom prst="arc">
              <a:avLst>
                <a:gd name="adj1" fmla="val 16200000"/>
                <a:gd name="adj2" fmla="val 53005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428992" y="2000240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000232" y="178592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1731218" y="1319014"/>
            <a:ext cx="857256" cy="1193463"/>
            <a:chOff x="2571736" y="1246041"/>
            <a:chExt cx="857256" cy="1193463"/>
          </a:xfrm>
        </p:grpSpPr>
        <p:sp>
          <p:nvSpPr>
            <p:cNvPr id="26" name="Rechteck 25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811542" y="375729"/>
            <a:ext cx="857256" cy="1193463"/>
            <a:chOff x="2571736" y="1246041"/>
            <a:chExt cx="857256" cy="1193463"/>
          </a:xfrm>
        </p:grpSpPr>
        <p:sp>
          <p:nvSpPr>
            <p:cNvPr id="57" name="Rechteck 56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61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>
            <a:off x="7350461" y="2087797"/>
            <a:ext cx="857256" cy="1193463"/>
            <a:chOff x="2571736" y="1246041"/>
            <a:chExt cx="857256" cy="1193463"/>
          </a:xfrm>
        </p:grpSpPr>
        <p:sp>
          <p:nvSpPr>
            <p:cNvPr id="64" name="Rechteck 63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68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232127" y="2820419"/>
            <a:ext cx="857256" cy="1193463"/>
            <a:chOff x="2571736" y="1246041"/>
            <a:chExt cx="857256" cy="1193463"/>
          </a:xfrm>
        </p:grpSpPr>
        <p:sp>
          <p:nvSpPr>
            <p:cNvPr id="71" name="Rechteck 70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/>
          <p:cNvGrpSpPr/>
          <p:nvPr/>
        </p:nvGrpSpPr>
        <p:grpSpPr>
          <a:xfrm>
            <a:off x="5236214" y="4733720"/>
            <a:ext cx="857256" cy="1193463"/>
            <a:chOff x="2571736" y="1246041"/>
            <a:chExt cx="857256" cy="1193463"/>
          </a:xfrm>
        </p:grpSpPr>
        <p:sp>
          <p:nvSpPr>
            <p:cNvPr id="78" name="Rechteck 77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3" name="Gerade Verbindung 82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2441032" y="4746792"/>
            <a:ext cx="857256" cy="1193463"/>
            <a:chOff x="2571736" y="1246041"/>
            <a:chExt cx="857256" cy="1193463"/>
          </a:xfrm>
        </p:grpSpPr>
        <p:sp>
          <p:nvSpPr>
            <p:cNvPr id="85" name="Rechteck 84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/>
          <p:cNvGrpSpPr/>
          <p:nvPr/>
        </p:nvGrpSpPr>
        <p:grpSpPr>
          <a:xfrm>
            <a:off x="1428728" y="3357562"/>
            <a:ext cx="857256" cy="1193463"/>
            <a:chOff x="2571736" y="1246041"/>
            <a:chExt cx="857256" cy="1193463"/>
          </a:xfrm>
        </p:grpSpPr>
        <p:sp>
          <p:nvSpPr>
            <p:cNvPr id="92" name="Rechteck 91"/>
            <p:cNvSpPr/>
            <p:nvPr/>
          </p:nvSpPr>
          <p:spPr>
            <a:xfrm>
              <a:off x="2571736" y="1428736"/>
              <a:ext cx="85725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 flipH="1" flipV="1">
              <a:off x="3221061" y="124604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 flipH="1" flipV="1">
              <a:off x="2617946" y="2296628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 flipH="1" flipV="1">
              <a:off x="3230789" y="1956160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 flipH="1" flipV="1">
              <a:off x="2608219" y="160596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/>
            <p:nvPr/>
          </p:nvCxnSpPr>
          <p:spPr>
            <a:xfrm rot="5400000" flipH="1" flipV="1">
              <a:off x="2461097" y="1527244"/>
              <a:ext cx="1070045" cy="642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1214414" y="928670"/>
            <a:ext cx="5172114" cy="5000660"/>
            <a:chOff x="1214414" y="928670"/>
            <a:chExt cx="5172114" cy="5000660"/>
          </a:xfrm>
        </p:grpSpPr>
        <p:sp>
          <p:nvSpPr>
            <p:cNvPr id="4" name="Rechteck 3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4071934" y="2285992"/>
              <a:ext cx="2314594" cy="2188016"/>
              <a:chOff x="3743316" y="3877992"/>
              <a:chExt cx="2314594" cy="2188016"/>
            </a:xfrm>
          </p:grpSpPr>
          <p:grpSp>
            <p:nvGrpSpPr>
              <p:cNvPr id="1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1" name="Gerade Verbindung 10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Bogen 13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" name="Gerade Verbindung 15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/>
              <p:cNvGrpSpPr/>
              <p:nvPr/>
            </p:nvGrpSpPr>
            <p:grpSpPr>
              <a:xfrm>
                <a:off x="3743316" y="3877992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" name="Gerade Verbindung mit Pfeil 36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mit Pfeil 37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Ellipse 42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6" name="Kreuz 45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0" y="0"/>
            <a:ext cx="9144000" cy="6858794"/>
            <a:chOff x="0" y="0"/>
            <a:chExt cx="9144000" cy="6858794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7" name="Gerade Verbindung 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10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" name="Gerade Verbindung 16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hteck 2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>
              <a:endCxn id="21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2844" y="2214554"/>
            <a:ext cx="2310287" cy="1732715"/>
            <a:chOff x="0" y="0"/>
            <a:chExt cx="9144000" cy="6858000"/>
          </a:xfrm>
        </p:grpSpPr>
        <p:sp>
          <p:nvSpPr>
            <p:cNvPr id="22" name="Ellipse 2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31" name="Gerade Verbindung 30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Bogen 32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ieren 70"/>
          <p:cNvGrpSpPr/>
          <p:nvPr/>
        </p:nvGrpSpPr>
        <p:grpSpPr>
          <a:xfrm>
            <a:off x="4151894" y="2214554"/>
            <a:ext cx="2310286" cy="1732714"/>
            <a:chOff x="0" y="0"/>
            <a:chExt cx="9144000" cy="6858000"/>
          </a:xfrm>
        </p:grpSpPr>
        <p:sp>
          <p:nvSpPr>
            <p:cNvPr id="72" name="Ellipse 71"/>
            <p:cNvSpPr/>
            <p:nvPr/>
          </p:nvSpPr>
          <p:spPr>
            <a:xfrm>
              <a:off x="4500562" y="328612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714480" y="378619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2714612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5072066" y="857232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5500694" y="5214950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643834" y="2571744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9" name="Gruppieren 14"/>
            <p:cNvGrpSpPr/>
            <p:nvPr/>
          </p:nvGrpSpPr>
          <p:grpSpPr>
            <a:xfrm flipH="1">
              <a:off x="5429256" y="3929067"/>
              <a:ext cx="2000264" cy="833444"/>
              <a:chOff x="2357422" y="1285860"/>
              <a:chExt cx="3286148" cy="1428760"/>
            </a:xfrm>
            <a:scene3d>
              <a:camera prst="isometricRightUp">
                <a:rot lat="1980000" lon="2700000" rev="0"/>
              </a:camera>
              <a:lightRig rig="threePt" dir="t"/>
            </a:scene3d>
          </p:grpSpPr>
          <p:cxnSp>
            <p:nvCxnSpPr>
              <p:cNvPr id="130" name="Gerade Verbindung 15"/>
              <p:cNvCxnSpPr/>
              <p:nvPr/>
            </p:nvCxnSpPr>
            <p:spPr>
              <a:xfrm flipV="1">
                <a:off x="2357422" y="128586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16"/>
              <p:cNvCxnSpPr/>
              <p:nvPr/>
            </p:nvCxnSpPr>
            <p:spPr>
              <a:xfrm>
                <a:off x="2357422" y="2000240"/>
                <a:ext cx="1500198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Bogen 17"/>
              <p:cNvSpPr/>
              <p:nvPr/>
            </p:nvSpPr>
            <p:spPr>
              <a:xfrm>
                <a:off x="2357422" y="1285860"/>
                <a:ext cx="1071570" cy="1428760"/>
              </a:xfrm>
              <a:prstGeom prst="arc">
                <a:avLst>
                  <a:gd name="adj1" fmla="val 16200000"/>
                  <a:gd name="adj2" fmla="val 53005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3" name="Gerade Verbindung 18"/>
              <p:cNvCxnSpPr/>
              <p:nvPr/>
            </p:nvCxnSpPr>
            <p:spPr>
              <a:xfrm>
                <a:off x="3428992" y="2000240"/>
                <a:ext cx="2214578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Ellipse 79"/>
            <p:cNvSpPr/>
            <p:nvPr/>
          </p:nvSpPr>
          <p:spPr>
            <a:xfrm>
              <a:off x="2000232" y="1785926"/>
              <a:ext cx="285752" cy="2857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" name="Gruppieren 24"/>
            <p:cNvGrpSpPr/>
            <p:nvPr/>
          </p:nvGrpSpPr>
          <p:grpSpPr>
            <a:xfrm>
              <a:off x="1731218" y="1319014"/>
              <a:ext cx="857256" cy="1193463"/>
              <a:chOff x="2571736" y="1246041"/>
              <a:chExt cx="857256" cy="1193463"/>
            </a:xfrm>
          </p:grpSpPr>
          <p:sp>
            <p:nvSpPr>
              <p:cNvPr id="124" name="Rechteck 12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uppieren 55"/>
            <p:cNvGrpSpPr/>
            <p:nvPr/>
          </p:nvGrpSpPr>
          <p:grpSpPr>
            <a:xfrm>
              <a:off x="4811542" y="375729"/>
              <a:ext cx="857256" cy="1193463"/>
              <a:chOff x="2571736" y="1246041"/>
              <a:chExt cx="857256" cy="1193463"/>
            </a:xfrm>
          </p:grpSpPr>
          <p:sp>
            <p:nvSpPr>
              <p:cNvPr id="118" name="Rechteck 11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Ellipse 12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62"/>
            <p:cNvGrpSpPr/>
            <p:nvPr/>
          </p:nvGrpSpPr>
          <p:grpSpPr>
            <a:xfrm>
              <a:off x="7350461" y="2087797"/>
              <a:ext cx="857256" cy="1193463"/>
              <a:chOff x="2571736" y="1246041"/>
              <a:chExt cx="857256" cy="1193463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Ellipse 112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Ellipse 113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Ellipse 114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Ellipse 115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7" name="Gerade Verbindung 116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ieren 69"/>
            <p:cNvGrpSpPr/>
            <p:nvPr/>
          </p:nvGrpSpPr>
          <p:grpSpPr>
            <a:xfrm>
              <a:off x="4232127" y="2820419"/>
              <a:ext cx="857256" cy="1193463"/>
              <a:chOff x="2571736" y="1246041"/>
              <a:chExt cx="857256" cy="1193463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110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ieren 76"/>
            <p:cNvGrpSpPr/>
            <p:nvPr/>
          </p:nvGrpSpPr>
          <p:grpSpPr>
            <a:xfrm>
              <a:off x="5236214" y="4733720"/>
              <a:ext cx="857256" cy="1193463"/>
              <a:chOff x="2571736" y="1246041"/>
              <a:chExt cx="857256" cy="1193463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Ellipse 101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Ellipse 102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5" name="Gerade Verbindung 104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3"/>
            <p:cNvGrpSpPr/>
            <p:nvPr/>
          </p:nvGrpSpPr>
          <p:grpSpPr>
            <a:xfrm>
              <a:off x="2441032" y="4746792"/>
              <a:ext cx="857256" cy="1193463"/>
              <a:chOff x="2571736" y="1246041"/>
              <a:chExt cx="857256" cy="119346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ieren 90"/>
            <p:cNvGrpSpPr/>
            <p:nvPr/>
          </p:nvGrpSpPr>
          <p:grpSpPr>
            <a:xfrm>
              <a:off x="1428728" y="3357562"/>
              <a:ext cx="857256" cy="1193463"/>
              <a:chOff x="2571736" y="1246041"/>
              <a:chExt cx="857256" cy="1193463"/>
            </a:xfrm>
          </p:grpSpPr>
          <p:sp>
            <p:nvSpPr>
              <p:cNvPr id="88" name="Rechteck 87"/>
              <p:cNvSpPr/>
              <p:nvPr/>
            </p:nvSpPr>
            <p:spPr>
              <a:xfrm>
                <a:off x="2571736" y="1428736"/>
                <a:ext cx="857256" cy="8572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 flipH="1" flipV="1">
                <a:off x="3221061" y="1246041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 flipV="1">
                <a:off x="2617946" y="229662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 flipV="1">
                <a:off x="3230789" y="1956160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 flipH="1" flipV="1">
                <a:off x="2608219" y="1605964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3" name="Gerade Verbindung 92"/>
              <p:cNvCxnSpPr/>
              <p:nvPr/>
            </p:nvCxnSpPr>
            <p:spPr>
              <a:xfrm rot="5400000" flipH="1" flipV="1">
                <a:off x="2461097" y="1527244"/>
                <a:ext cx="1070045" cy="642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uppieren 153"/>
          <p:cNvGrpSpPr/>
          <p:nvPr/>
        </p:nvGrpSpPr>
        <p:grpSpPr>
          <a:xfrm>
            <a:off x="2571736" y="2357430"/>
            <a:ext cx="1500198" cy="1450467"/>
            <a:chOff x="1214414" y="928670"/>
            <a:chExt cx="5172114" cy="5000660"/>
          </a:xfrm>
        </p:grpSpPr>
        <p:sp>
          <p:nvSpPr>
            <p:cNvPr id="155" name="Rechteck 154"/>
            <p:cNvSpPr/>
            <p:nvPr/>
          </p:nvSpPr>
          <p:spPr>
            <a:xfrm>
              <a:off x="1214414" y="928670"/>
              <a:ext cx="5000660" cy="5000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357422" y="3286124"/>
              <a:ext cx="285752" cy="285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7" name="Gruppieren 66"/>
            <p:cNvGrpSpPr/>
            <p:nvPr/>
          </p:nvGrpSpPr>
          <p:grpSpPr>
            <a:xfrm>
              <a:off x="4071934" y="2285994"/>
              <a:ext cx="2314594" cy="2188016"/>
              <a:chOff x="3743316" y="3877994"/>
              <a:chExt cx="2314594" cy="2188016"/>
            </a:xfrm>
          </p:grpSpPr>
          <p:grpSp>
            <p:nvGrpSpPr>
              <p:cNvPr id="159" name="Gruppieren 18"/>
              <p:cNvGrpSpPr/>
              <p:nvPr/>
            </p:nvGrpSpPr>
            <p:grpSpPr>
              <a:xfrm flipH="1">
                <a:off x="4857752" y="5286388"/>
                <a:ext cx="1200158" cy="500066"/>
                <a:chOff x="2357421" y="1286207"/>
                <a:chExt cx="3286149" cy="1429146"/>
              </a:xfrm>
              <a:scene3d>
                <a:camera prst="isometricRightUp">
                  <a:rot lat="1980000" lon="2700000" rev="0"/>
                </a:camera>
                <a:lightRig rig="threePt" dir="t"/>
              </a:scene3d>
            </p:grpSpPr>
            <p:cxnSp>
              <p:nvCxnSpPr>
                <p:cNvPr id="169" name="Gerade Verbindung 168"/>
                <p:cNvCxnSpPr/>
                <p:nvPr/>
              </p:nvCxnSpPr>
              <p:spPr>
                <a:xfrm flipV="1">
                  <a:off x="2357421" y="1286207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Gerade Verbindung 169"/>
                <p:cNvCxnSpPr/>
                <p:nvPr/>
              </p:nvCxnSpPr>
              <p:spPr>
                <a:xfrm>
                  <a:off x="2357421" y="2000780"/>
                  <a:ext cx="1500198" cy="714573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Bogen 170"/>
                <p:cNvSpPr/>
                <p:nvPr/>
              </p:nvSpPr>
              <p:spPr>
                <a:xfrm>
                  <a:off x="2357421" y="1286207"/>
                  <a:ext cx="1071571" cy="1429145"/>
                </a:xfrm>
                <a:prstGeom prst="arc">
                  <a:avLst>
                    <a:gd name="adj1" fmla="val 16200000"/>
                    <a:gd name="adj2" fmla="val 5300590"/>
                  </a:avLst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72" name="Gerade Verbindung 171"/>
                <p:cNvCxnSpPr/>
                <p:nvPr/>
              </p:nvCxnSpPr>
              <p:spPr>
                <a:xfrm>
                  <a:off x="3428992" y="2000240"/>
                  <a:ext cx="2214578" cy="158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uppieren 59"/>
              <p:cNvGrpSpPr/>
              <p:nvPr/>
            </p:nvGrpSpPr>
            <p:grpSpPr>
              <a:xfrm>
                <a:off x="3743316" y="3877994"/>
                <a:ext cx="1571636" cy="2188016"/>
                <a:chOff x="4214810" y="2857496"/>
                <a:chExt cx="857256" cy="1193463"/>
              </a:xfrm>
            </p:grpSpPr>
            <p:sp>
              <p:nvSpPr>
                <p:cNvPr id="161" name="Rechteck 6"/>
                <p:cNvSpPr/>
                <p:nvPr/>
              </p:nvSpPr>
              <p:spPr>
                <a:xfrm>
                  <a:off x="4214810" y="3040191"/>
                  <a:ext cx="857256" cy="85725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 flipH="1" flipV="1">
                  <a:off x="4864135" y="2857496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H="1" flipV="1">
                  <a:off x="4261020" y="3908083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/>
                <p:cNvSpPr/>
                <p:nvPr/>
              </p:nvSpPr>
              <p:spPr>
                <a:xfrm flipH="1" flipV="1">
                  <a:off x="4873863" y="3567615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H="1" flipV="1">
                  <a:off x="4251293" y="3217419"/>
                  <a:ext cx="142876" cy="1428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66" name="Gerade Verbindung mit Pfeil 165"/>
                <p:cNvCxnSpPr/>
                <p:nvPr/>
              </p:nvCxnSpPr>
              <p:spPr>
                <a:xfrm rot="5400000">
                  <a:off x="4167725" y="3199240"/>
                  <a:ext cx="933852" cy="5299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/>
                <p:nvPr/>
              </p:nvCxnSpPr>
              <p:spPr>
                <a:xfrm>
                  <a:off x="4380295" y="3326248"/>
                  <a:ext cx="493458" cy="2812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Ellipse 167"/>
                <p:cNvSpPr/>
                <p:nvPr/>
              </p:nvSpPr>
              <p:spPr>
                <a:xfrm flipH="1" flipV="1">
                  <a:off x="4607512" y="3439708"/>
                  <a:ext cx="71438" cy="714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8" name="Kreuz 157"/>
            <p:cNvSpPr/>
            <p:nvPr/>
          </p:nvSpPr>
          <p:spPr>
            <a:xfrm>
              <a:off x="3357554" y="3143248"/>
              <a:ext cx="571504" cy="571504"/>
            </a:xfrm>
            <a:prstGeom prst="plus">
              <a:avLst>
                <a:gd name="adj" fmla="val 403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3" name="Textfeld 172"/>
          <p:cNvSpPr txBox="1"/>
          <p:nvPr/>
        </p:nvSpPr>
        <p:spPr>
          <a:xfrm>
            <a:off x="428596" y="157161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/>
          </a:p>
        </p:txBody>
      </p:sp>
      <p:sp>
        <p:nvSpPr>
          <p:cNvPr id="174" name="Textfeld 173"/>
          <p:cNvSpPr txBox="1"/>
          <p:nvPr/>
        </p:nvSpPr>
        <p:spPr>
          <a:xfrm>
            <a:off x="2571736" y="1571612"/>
            <a:ext cx="148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offsets</a:t>
            </a:r>
            <a:endParaRPr lang="de-DE" dirty="0"/>
          </a:p>
        </p:txBody>
      </p:sp>
      <p:sp>
        <p:nvSpPr>
          <p:cNvPr id="175" name="Textfeld 174"/>
          <p:cNvSpPr txBox="1"/>
          <p:nvPr/>
        </p:nvSpPr>
        <p:spPr>
          <a:xfrm>
            <a:off x="4286248" y="1571612"/>
            <a:ext cx="211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r>
              <a:rPr lang="de-DE" dirty="0" smtClean="0"/>
              <a:t> / </a:t>
            </a:r>
            <a:r>
              <a:rPr lang="de-DE" dirty="0" err="1" smtClean="0"/>
              <a:t>triangles</a:t>
            </a:r>
            <a:endParaRPr lang="de-DE" dirty="0"/>
          </a:p>
        </p:txBody>
      </p:sp>
      <p:sp>
        <p:nvSpPr>
          <p:cNvPr id="176" name="Textfeld 175"/>
          <p:cNvSpPr txBox="1"/>
          <p:nvPr/>
        </p:nvSpPr>
        <p:spPr>
          <a:xfrm>
            <a:off x="7215206" y="157161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billboards</a:t>
            </a:r>
            <a:endParaRPr lang="de-DE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6572264" y="2214554"/>
            <a:ext cx="2286016" cy="1714711"/>
            <a:chOff x="0" y="0"/>
            <a:chExt cx="9144000" cy="6858794"/>
          </a:xfrm>
        </p:grpSpPr>
        <p:grpSp>
          <p:nvGrpSpPr>
            <p:cNvPr id="178" name="Gruppieren 2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7" name="Gruppieren 7"/>
              <p:cNvGrpSpPr/>
              <p:nvPr/>
            </p:nvGrpSpPr>
            <p:grpSpPr>
              <a:xfrm>
                <a:off x="4286248" y="2643182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6" name="Gerade Verbindung 195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uppieren 8"/>
              <p:cNvGrpSpPr/>
              <p:nvPr/>
            </p:nvGrpSpPr>
            <p:grpSpPr>
              <a:xfrm>
                <a:off x="142844" y="5000636"/>
                <a:ext cx="1714512" cy="1714512"/>
                <a:chOff x="4071934" y="2714620"/>
                <a:chExt cx="1714512" cy="1714512"/>
              </a:xfrm>
            </p:grpSpPr>
            <p:sp>
              <p:nvSpPr>
                <p:cNvPr id="193" name="Rechteck 192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4" name="Gerade Verbindung 193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uppieren 14"/>
              <p:cNvGrpSpPr/>
              <p:nvPr/>
            </p:nvGrpSpPr>
            <p:grpSpPr>
              <a:xfrm>
                <a:off x="2428860" y="1571612"/>
                <a:ext cx="928694" cy="928694"/>
                <a:chOff x="4071934" y="2714620"/>
                <a:chExt cx="1714512" cy="1714512"/>
              </a:xfrm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4071934" y="2714620"/>
                  <a:ext cx="1714512" cy="17145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92" name="Gerade Verbindung 191"/>
                <p:cNvCxnSpPr/>
                <p:nvPr/>
              </p:nvCxnSpPr>
              <p:spPr>
                <a:xfrm rot="5400000" flipH="1" flipV="1">
                  <a:off x="4071934" y="2714620"/>
                  <a:ext cx="1714512" cy="17145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Rechteck 18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79" name="Gerade Verbindung 178"/>
            <p:cNvCxnSpPr/>
            <p:nvPr/>
          </p:nvCxnSpPr>
          <p:spPr>
            <a:xfrm>
              <a:off x="3571868" y="5786454"/>
              <a:ext cx="42862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 rot="5400000">
              <a:off x="303609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 rot="5400000">
              <a:off x="7322375" y="6322227"/>
              <a:ext cx="10715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 rot="10800000" flipV="1">
              <a:off x="6786578" y="5786454"/>
              <a:ext cx="1071570" cy="1071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 rot="10800000">
              <a:off x="0" y="1928802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183"/>
            <p:cNvCxnSpPr/>
            <p:nvPr/>
          </p:nvCxnSpPr>
          <p:spPr>
            <a:xfrm rot="5400000" flipH="1" flipV="1">
              <a:off x="-35751" y="2678901"/>
              <a:ext cx="150019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>
              <a:endCxn id="190" idx="1"/>
            </p:cNvCxnSpPr>
            <p:nvPr/>
          </p:nvCxnSpPr>
          <p:spPr>
            <a:xfrm rot="10800000">
              <a:off x="0" y="3429000"/>
              <a:ext cx="71434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rot="5400000">
              <a:off x="-35735" y="1964537"/>
              <a:ext cx="785818" cy="714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 rot="5400000">
            <a:off x="-128591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072596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857224" y="128665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857224" y="557293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>
            <a:off x="857224" y="271541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>
            <a:off x="857224" y="4144174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rot="5400000">
            <a:off x="14363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5400000">
            <a:off x="1572398" y="3429794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5400000">
            <a:off x="-785850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rot="5400000">
            <a:off x="3572662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rot="10800000">
            <a:off x="1357290" y="14285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rot="10800000">
            <a:off x="1357290" y="44291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357290" y="15716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357290" y="30003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>
            <a:off x="64370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rot="5400000">
            <a:off x="2072464" y="228599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5400000">
            <a:off x="-28578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rot="5400000">
            <a:off x="-1000164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rot="5400000">
            <a:off x="3358348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10800000">
            <a:off x="1142976" y="64371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rot="10800000">
            <a:off x="1142976" y="492999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rot="10800000">
            <a:off x="1142976" y="207247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rot="10800000">
            <a:off x="1142976" y="350123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>
            <a:off x="42939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rot="5400000">
            <a:off x="1858150" y="278685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 rot="5400000">
            <a:off x="-178598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rot="5400000">
            <a:off x="2572530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 rot="10800000">
            <a:off x="357158" y="242966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 rot="10800000">
            <a:off x="357158" y="671594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rot="10800000">
            <a:off x="357158" y="385842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rot="10800000">
            <a:off x="357158" y="5287182"/>
            <a:ext cx="4357718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rot="5400000">
            <a:off x="-356428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rot="5400000">
            <a:off x="1072332" y="4572802"/>
            <a:ext cx="428628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rot="5400000">
            <a:off x="114297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rot="5400000">
            <a:off x="2571736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 rot="5400000">
            <a:off x="4071934" y="78658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rot="5400000">
            <a:off x="-28578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rot="5400000">
            <a:off x="114297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2571736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 rot="5400000">
            <a:off x="4071934" y="221534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 rot="5400000">
            <a:off x="-28578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114297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rot="5400000">
            <a:off x="2571736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rot="5400000">
            <a:off x="4071934" y="364410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rot="5400000">
            <a:off x="-28578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 rot="5400000">
            <a:off x="114297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 rot="5400000">
            <a:off x="2571736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rot="5400000">
            <a:off x="4071934" y="5072868"/>
            <a:ext cx="2286016" cy="1000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rot="5400000">
            <a:off x="67862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 rot="5400000">
            <a:off x="67862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/>
          <p:cNvCxnSpPr/>
          <p:nvPr/>
        </p:nvCxnSpPr>
        <p:spPr>
          <a:xfrm rot="5400000">
            <a:off x="14284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rot="5400000">
            <a:off x="42939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>
            <a:off x="1142976" y="207247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85722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85722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>
            <a:off x="114297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5400000">
            <a:off x="2107389" y="225106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5400000">
            <a:off x="2107389" y="3679827"/>
            <a:ext cx="642942" cy="2857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 rot="5400000">
            <a:off x="1571604" y="3429794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 rot="5400000">
            <a:off x="1858150" y="2786058"/>
            <a:ext cx="142876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5895776" y="4143380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>
            <a:off x="2285984" y="271541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2285984" y="414417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571736" y="3501232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rot="5400000">
            <a:off x="3536149" y="225106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/>
          <p:cNvCxnSpPr/>
          <p:nvPr/>
        </p:nvCxnSpPr>
        <p:spPr>
          <a:xfrm rot="5400000">
            <a:off x="3536149" y="3679827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rot="5400000">
            <a:off x="3000364" y="3429794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rot="5400000">
            <a:off x="3286910" y="278605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/>
          <p:cNvCxnSpPr/>
          <p:nvPr/>
        </p:nvCxnSpPr>
        <p:spPr>
          <a:xfrm>
            <a:off x="4000496" y="207247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/>
          <p:nvPr/>
        </p:nvCxnSpPr>
        <p:spPr>
          <a:xfrm>
            <a:off x="3714744" y="271541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3714744" y="4144174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>
            <a:off x="4000496" y="3501232"/>
            <a:ext cx="1500198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rot="5400000">
            <a:off x="5036347" y="225106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rot="5400000">
            <a:off x="5036347" y="3679827"/>
            <a:ext cx="642942" cy="28575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rot="5400000">
            <a:off x="4500562" y="3429794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 rot="5400000">
            <a:off x="4787108" y="2786058"/>
            <a:ext cx="1428760" cy="158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428860" y="192959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143108" y="257253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/>
        </p:nvSpPr>
        <p:spPr>
          <a:xfrm>
            <a:off x="2143108" y="4001298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/>
        </p:nvSpPr>
        <p:spPr>
          <a:xfrm>
            <a:off x="2428860" y="3358356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/>
        </p:nvSpPr>
        <p:spPr>
          <a:xfrm>
            <a:off x="3929058" y="200103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/>
        </p:nvSpPr>
        <p:spPr>
          <a:xfrm>
            <a:off x="3929058" y="3429794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/>
        </p:nvSpPr>
        <p:spPr>
          <a:xfrm>
            <a:off x="3643306" y="264397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/>
        </p:nvSpPr>
        <p:spPr>
          <a:xfrm>
            <a:off x="3643306" y="407273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/>
        </p:nvSpPr>
        <p:spPr>
          <a:xfrm>
            <a:off x="5919993" y="2331967"/>
            <a:ext cx="285752" cy="285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1" name="Gerade Verbindung 170"/>
          <p:cNvCxnSpPr/>
          <p:nvPr/>
        </p:nvCxnSpPr>
        <p:spPr>
          <a:xfrm>
            <a:off x="5895776" y="3041374"/>
            <a:ext cx="35719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982815" y="3532307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6" name="Gerade Verbindung 175"/>
          <p:cNvCxnSpPr/>
          <p:nvPr/>
        </p:nvCxnSpPr>
        <p:spPr>
          <a:xfrm>
            <a:off x="2643174" y="2071678"/>
            <a:ext cx="142876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6313969" y="2285992"/>
            <a:ext cx="29138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precursor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Bildschirmpräsentation (4:3)</PresentationFormat>
  <Paragraphs>174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55</cp:revision>
  <dcterms:created xsi:type="dcterms:W3CDTF">2008-03-11T11:50:49Z</dcterms:created>
  <dcterms:modified xsi:type="dcterms:W3CDTF">2008-04-07T06:16:21Z</dcterms:modified>
</cp:coreProperties>
</file>