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8" r:id="rId12"/>
    <p:sldId id="267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2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27.03.2008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27.03.2008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27.03.2008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27.03.2008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27.03.2008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27.03.2008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27.03.2008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27.03.2008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27.03.2008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27.03.2008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27.03.2008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D0C2E-D681-4EA7-8157-3D0866D89818}" type="datetimeFigureOut">
              <a:rPr lang="de-DE" smtClean="0"/>
              <a:pPr/>
              <a:t>27.03.2008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3286116" y="428604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Lagrangian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357554" y="3643314"/>
            <a:ext cx="223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Eulerian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7" idx="3"/>
          </p:cNvCxnSpPr>
          <p:nvPr/>
        </p:nvCxnSpPr>
        <p:spPr>
          <a:xfrm>
            <a:off x="4143372" y="2071678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143372" y="5286388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2214546" y="214290"/>
            <a:ext cx="48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</a:t>
            </a:r>
            <a:r>
              <a:rPr lang="de-DE" sz="2400" baseline="-25000" dirty="0" smtClean="0"/>
              <a:t>1</a:t>
            </a:r>
            <a:endParaRPr lang="de-DE" sz="2400" baseline="-25000" dirty="0"/>
          </a:p>
        </p:txBody>
      </p:sp>
      <p:sp>
        <p:nvSpPr>
          <p:cNvPr id="16" name="Textfeld 15"/>
          <p:cNvSpPr txBox="1"/>
          <p:nvPr/>
        </p:nvSpPr>
        <p:spPr>
          <a:xfrm>
            <a:off x="6572264" y="214290"/>
            <a:ext cx="48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</a:t>
            </a:r>
            <a:r>
              <a:rPr lang="de-DE" sz="2400" baseline="-25000" dirty="0" smtClean="0"/>
              <a:t>2</a:t>
            </a:r>
            <a:endParaRPr lang="de-DE" sz="2400" baseline="-25000" dirty="0"/>
          </a:p>
        </p:txBody>
      </p:sp>
      <p:grpSp>
        <p:nvGrpSpPr>
          <p:cNvPr id="28" name="Gruppieren 27"/>
          <p:cNvGrpSpPr/>
          <p:nvPr/>
        </p:nvGrpSpPr>
        <p:grpSpPr>
          <a:xfrm>
            <a:off x="642910" y="785794"/>
            <a:ext cx="3500462" cy="2571768"/>
            <a:chOff x="642910" y="785794"/>
            <a:chExt cx="3500462" cy="2571768"/>
          </a:xfrm>
        </p:grpSpPr>
        <p:sp>
          <p:nvSpPr>
            <p:cNvPr id="7" name="Rechteck 6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Ellipse 43"/>
          <p:cNvSpPr/>
          <p:nvPr/>
        </p:nvSpPr>
        <p:spPr>
          <a:xfrm>
            <a:off x="1066698" y="2165924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70" name="Ellipse 69"/>
          <p:cNvSpPr/>
          <p:nvPr/>
        </p:nvSpPr>
        <p:spPr>
          <a:xfrm>
            <a:off x="2285984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grpSp>
        <p:nvGrpSpPr>
          <p:cNvPr id="73" name="Gruppieren 72"/>
          <p:cNvGrpSpPr/>
          <p:nvPr/>
        </p:nvGrpSpPr>
        <p:grpSpPr>
          <a:xfrm>
            <a:off x="4857752" y="785794"/>
            <a:ext cx="3500462" cy="2571768"/>
            <a:chOff x="642910" y="785794"/>
            <a:chExt cx="3500462" cy="2571768"/>
          </a:xfrm>
        </p:grpSpPr>
        <p:sp>
          <p:nvSpPr>
            <p:cNvPr id="74" name="Rechteck 73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Freihandform 74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Freihandform 75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Freihandform 76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8" name="Ellipse 77"/>
          <p:cNvSpPr/>
          <p:nvPr/>
        </p:nvSpPr>
        <p:spPr>
          <a:xfrm>
            <a:off x="7500958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79" name="Ellipse 78"/>
          <p:cNvSpPr/>
          <p:nvPr/>
        </p:nvSpPr>
        <p:spPr>
          <a:xfrm>
            <a:off x="6500826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</a:t>
            </a:r>
            <a:endParaRPr lang="de-DE" dirty="0"/>
          </a:p>
        </p:txBody>
      </p:sp>
      <p:grpSp>
        <p:nvGrpSpPr>
          <p:cNvPr id="81" name="Gruppieren 80"/>
          <p:cNvGrpSpPr/>
          <p:nvPr/>
        </p:nvGrpSpPr>
        <p:grpSpPr>
          <a:xfrm>
            <a:off x="642910" y="4000504"/>
            <a:ext cx="3500462" cy="2571768"/>
            <a:chOff x="642910" y="785794"/>
            <a:chExt cx="3500462" cy="2571768"/>
          </a:xfrm>
        </p:grpSpPr>
        <p:sp>
          <p:nvSpPr>
            <p:cNvPr id="82" name="Rechteck 81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Freihandform 82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Freihandform 83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Freihandform 84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6" name="Ellipse 85"/>
          <p:cNvSpPr/>
          <p:nvPr/>
        </p:nvSpPr>
        <p:spPr>
          <a:xfrm>
            <a:off x="1066698" y="5380634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87" name="Ellipse 86"/>
          <p:cNvSpPr/>
          <p:nvPr/>
        </p:nvSpPr>
        <p:spPr>
          <a:xfrm>
            <a:off x="2285984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grpSp>
        <p:nvGrpSpPr>
          <p:cNvPr id="88" name="Gruppieren 87"/>
          <p:cNvGrpSpPr/>
          <p:nvPr/>
        </p:nvGrpSpPr>
        <p:grpSpPr>
          <a:xfrm>
            <a:off x="4857752" y="4000504"/>
            <a:ext cx="3500462" cy="2571768"/>
            <a:chOff x="642910" y="785794"/>
            <a:chExt cx="3500462" cy="2571768"/>
          </a:xfrm>
        </p:grpSpPr>
        <p:sp>
          <p:nvSpPr>
            <p:cNvPr id="89" name="Rechteck 88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Freihandform 89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Freihandform 90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Freihandform 91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3" name="Ellipse 92"/>
          <p:cNvSpPr/>
          <p:nvPr/>
        </p:nvSpPr>
        <p:spPr>
          <a:xfrm>
            <a:off x="7500958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94" name="Ellipse 93"/>
          <p:cNvSpPr/>
          <p:nvPr/>
        </p:nvSpPr>
        <p:spPr>
          <a:xfrm>
            <a:off x="6500826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95" name="Rechteck 94"/>
          <p:cNvSpPr/>
          <p:nvPr/>
        </p:nvSpPr>
        <p:spPr>
          <a:xfrm>
            <a:off x="2178385" y="2243745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7394956" y="2240205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/>
          <p:cNvSpPr/>
          <p:nvPr/>
        </p:nvSpPr>
        <p:spPr>
          <a:xfrm>
            <a:off x="2182528" y="5436759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/>
          <p:cNvSpPr/>
          <p:nvPr/>
        </p:nvSpPr>
        <p:spPr>
          <a:xfrm>
            <a:off x="6377695" y="5438364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hteck 142"/>
          <p:cNvSpPr/>
          <p:nvPr/>
        </p:nvSpPr>
        <p:spPr>
          <a:xfrm>
            <a:off x="2428860" y="1928802"/>
            <a:ext cx="714380" cy="71438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Rechteck 144"/>
          <p:cNvSpPr/>
          <p:nvPr/>
        </p:nvSpPr>
        <p:spPr>
          <a:xfrm>
            <a:off x="314324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Rechteck 146"/>
          <p:cNvSpPr/>
          <p:nvPr/>
        </p:nvSpPr>
        <p:spPr>
          <a:xfrm>
            <a:off x="385762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/>
          <p:cNvSpPr/>
          <p:nvPr/>
        </p:nvSpPr>
        <p:spPr>
          <a:xfrm>
            <a:off x="24288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/>
          <p:cNvSpPr/>
          <p:nvPr/>
        </p:nvSpPr>
        <p:spPr>
          <a:xfrm>
            <a:off x="314324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/>
          <p:cNvSpPr/>
          <p:nvPr/>
        </p:nvSpPr>
        <p:spPr>
          <a:xfrm>
            <a:off x="385762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/>
          <p:cNvSpPr/>
          <p:nvPr/>
        </p:nvSpPr>
        <p:spPr>
          <a:xfrm>
            <a:off x="24288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/>
          <p:cNvSpPr/>
          <p:nvPr/>
        </p:nvSpPr>
        <p:spPr>
          <a:xfrm>
            <a:off x="314324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/>
          <p:cNvSpPr/>
          <p:nvPr/>
        </p:nvSpPr>
        <p:spPr>
          <a:xfrm>
            <a:off x="385762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Ellipse 235"/>
          <p:cNvSpPr/>
          <p:nvPr/>
        </p:nvSpPr>
        <p:spPr>
          <a:xfrm>
            <a:off x="1857356" y="1357298"/>
            <a:ext cx="3071834" cy="30718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0001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/>
        </p:nvSpPr>
        <p:spPr>
          <a:xfrm>
            <a:off x="13344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17144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20488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4288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27631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>
            <a:off x="314324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347757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/>
          <p:cNvSpPr/>
          <p:nvPr/>
        </p:nvSpPr>
        <p:spPr>
          <a:xfrm>
            <a:off x="385762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419195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/>
          <p:cNvSpPr/>
          <p:nvPr/>
        </p:nvSpPr>
        <p:spPr>
          <a:xfrm>
            <a:off x="45720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49063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/>
          <p:cNvSpPr/>
          <p:nvPr/>
        </p:nvSpPr>
        <p:spPr>
          <a:xfrm>
            <a:off x="52863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56207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/>
          <p:cNvSpPr/>
          <p:nvPr/>
        </p:nvSpPr>
        <p:spPr>
          <a:xfrm>
            <a:off x="60007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63350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/>
          <p:cNvSpPr/>
          <p:nvPr/>
        </p:nvSpPr>
        <p:spPr>
          <a:xfrm>
            <a:off x="10001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133443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/>
          <p:cNvSpPr/>
          <p:nvPr/>
        </p:nvSpPr>
        <p:spPr>
          <a:xfrm>
            <a:off x="17144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2048810" y="154875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/>
          <p:cNvSpPr/>
          <p:nvPr/>
        </p:nvSpPr>
        <p:spPr>
          <a:xfrm>
            <a:off x="24288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2714612" y="150017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/>
          <p:cNvSpPr/>
          <p:nvPr/>
        </p:nvSpPr>
        <p:spPr>
          <a:xfrm>
            <a:off x="314324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3428992" y="150017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/>
          <p:cNvSpPr/>
          <p:nvPr/>
        </p:nvSpPr>
        <p:spPr>
          <a:xfrm>
            <a:off x="385762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4191950" y="154875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/>
          <p:cNvSpPr/>
          <p:nvPr/>
        </p:nvSpPr>
        <p:spPr>
          <a:xfrm>
            <a:off x="45720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4906330" y="154875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/>
          <p:cNvSpPr/>
          <p:nvPr/>
        </p:nvSpPr>
        <p:spPr>
          <a:xfrm>
            <a:off x="52863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562071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/>
          <p:cNvSpPr/>
          <p:nvPr/>
        </p:nvSpPr>
        <p:spPr>
          <a:xfrm>
            <a:off x="60007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633509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/>
          <p:cNvSpPr/>
          <p:nvPr/>
        </p:nvSpPr>
        <p:spPr>
          <a:xfrm>
            <a:off x="10001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133443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/>
          <p:cNvSpPr/>
          <p:nvPr/>
        </p:nvSpPr>
        <p:spPr>
          <a:xfrm>
            <a:off x="17144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/>
        </p:nvSpPr>
        <p:spPr>
          <a:xfrm>
            <a:off x="200023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/>
        </p:nvSpPr>
        <p:spPr>
          <a:xfrm>
            <a:off x="271461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/>
        </p:nvSpPr>
        <p:spPr>
          <a:xfrm>
            <a:off x="342899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414337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/>
          <p:cNvSpPr/>
          <p:nvPr/>
        </p:nvSpPr>
        <p:spPr>
          <a:xfrm>
            <a:off x="45720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4906330" y="226313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/>
          <p:cNvSpPr/>
          <p:nvPr/>
        </p:nvSpPr>
        <p:spPr>
          <a:xfrm>
            <a:off x="52863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/>
        </p:nvSpPr>
        <p:spPr>
          <a:xfrm>
            <a:off x="562071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/>
          <p:cNvSpPr/>
          <p:nvPr/>
        </p:nvSpPr>
        <p:spPr>
          <a:xfrm>
            <a:off x="600076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/>
        </p:nvSpPr>
        <p:spPr>
          <a:xfrm>
            <a:off x="633509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/>
          <p:cNvSpPr/>
          <p:nvPr/>
        </p:nvSpPr>
        <p:spPr>
          <a:xfrm>
            <a:off x="10001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133443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/>
          <p:cNvSpPr/>
          <p:nvPr/>
        </p:nvSpPr>
        <p:spPr>
          <a:xfrm>
            <a:off x="17144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/>
        </p:nvSpPr>
        <p:spPr>
          <a:xfrm>
            <a:off x="200023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/>
        </p:nvSpPr>
        <p:spPr>
          <a:xfrm>
            <a:off x="271461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/>
        </p:nvSpPr>
        <p:spPr>
          <a:xfrm>
            <a:off x="342899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/>
        </p:nvSpPr>
        <p:spPr>
          <a:xfrm>
            <a:off x="414337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/>
          <p:cNvSpPr/>
          <p:nvPr/>
        </p:nvSpPr>
        <p:spPr>
          <a:xfrm>
            <a:off x="45720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485775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/>
          <p:cNvSpPr/>
          <p:nvPr/>
        </p:nvSpPr>
        <p:spPr>
          <a:xfrm>
            <a:off x="52863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/>
        </p:nvSpPr>
        <p:spPr>
          <a:xfrm>
            <a:off x="562071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/>
          <p:cNvSpPr/>
          <p:nvPr/>
        </p:nvSpPr>
        <p:spPr>
          <a:xfrm>
            <a:off x="60007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/>
          <p:cNvSpPr/>
          <p:nvPr/>
        </p:nvSpPr>
        <p:spPr>
          <a:xfrm>
            <a:off x="633509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/>
          <p:cNvSpPr/>
          <p:nvPr/>
        </p:nvSpPr>
        <p:spPr>
          <a:xfrm>
            <a:off x="10001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Ellipse 171"/>
          <p:cNvSpPr/>
          <p:nvPr/>
        </p:nvSpPr>
        <p:spPr>
          <a:xfrm>
            <a:off x="133443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/>
          <p:cNvSpPr/>
          <p:nvPr/>
        </p:nvSpPr>
        <p:spPr>
          <a:xfrm>
            <a:off x="17144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Ellipse 173"/>
          <p:cNvSpPr/>
          <p:nvPr/>
        </p:nvSpPr>
        <p:spPr>
          <a:xfrm>
            <a:off x="2048810" y="369189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/>
          <p:cNvSpPr/>
          <p:nvPr/>
        </p:nvSpPr>
        <p:spPr>
          <a:xfrm>
            <a:off x="271461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/>
          <p:cNvSpPr/>
          <p:nvPr/>
        </p:nvSpPr>
        <p:spPr>
          <a:xfrm>
            <a:off x="342899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Ellipse 179"/>
          <p:cNvSpPr/>
          <p:nvPr/>
        </p:nvSpPr>
        <p:spPr>
          <a:xfrm>
            <a:off x="414337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/>
          <p:cNvSpPr/>
          <p:nvPr/>
        </p:nvSpPr>
        <p:spPr>
          <a:xfrm>
            <a:off x="45720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Ellipse 181"/>
          <p:cNvSpPr/>
          <p:nvPr/>
        </p:nvSpPr>
        <p:spPr>
          <a:xfrm>
            <a:off x="4906330" y="369189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/>
          <p:cNvSpPr/>
          <p:nvPr/>
        </p:nvSpPr>
        <p:spPr>
          <a:xfrm>
            <a:off x="52863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Ellipse 183"/>
          <p:cNvSpPr/>
          <p:nvPr/>
        </p:nvSpPr>
        <p:spPr>
          <a:xfrm>
            <a:off x="562071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/>
          <p:cNvSpPr/>
          <p:nvPr/>
        </p:nvSpPr>
        <p:spPr>
          <a:xfrm>
            <a:off x="60007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Ellipse 185"/>
          <p:cNvSpPr/>
          <p:nvPr/>
        </p:nvSpPr>
        <p:spPr>
          <a:xfrm>
            <a:off x="633509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/>
          <p:cNvSpPr/>
          <p:nvPr/>
        </p:nvSpPr>
        <p:spPr>
          <a:xfrm>
            <a:off x="10001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Ellipse 187"/>
          <p:cNvSpPr/>
          <p:nvPr/>
        </p:nvSpPr>
        <p:spPr>
          <a:xfrm>
            <a:off x="133443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/>
          <p:cNvSpPr/>
          <p:nvPr/>
        </p:nvSpPr>
        <p:spPr>
          <a:xfrm>
            <a:off x="17144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Ellipse 189"/>
          <p:cNvSpPr/>
          <p:nvPr/>
        </p:nvSpPr>
        <p:spPr>
          <a:xfrm>
            <a:off x="204881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/>
          <p:cNvSpPr/>
          <p:nvPr/>
        </p:nvSpPr>
        <p:spPr>
          <a:xfrm>
            <a:off x="24288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Ellipse 191"/>
          <p:cNvSpPr/>
          <p:nvPr/>
        </p:nvSpPr>
        <p:spPr>
          <a:xfrm>
            <a:off x="276319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/>
          <p:cNvSpPr/>
          <p:nvPr/>
        </p:nvSpPr>
        <p:spPr>
          <a:xfrm>
            <a:off x="314324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Ellipse 193"/>
          <p:cNvSpPr/>
          <p:nvPr/>
        </p:nvSpPr>
        <p:spPr>
          <a:xfrm>
            <a:off x="3428992" y="435769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/>
          <p:cNvSpPr/>
          <p:nvPr/>
        </p:nvSpPr>
        <p:spPr>
          <a:xfrm>
            <a:off x="385762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/>
        </p:nvSpPr>
        <p:spPr>
          <a:xfrm>
            <a:off x="419195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Rechteck 196"/>
          <p:cNvSpPr/>
          <p:nvPr/>
        </p:nvSpPr>
        <p:spPr>
          <a:xfrm>
            <a:off x="45720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/>
          <p:cNvSpPr/>
          <p:nvPr/>
        </p:nvSpPr>
        <p:spPr>
          <a:xfrm>
            <a:off x="490633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hteck 198"/>
          <p:cNvSpPr/>
          <p:nvPr/>
        </p:nvSpPr>
        <p:spPr>
          <a:xfrm>
            <a:off x="52863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Ellipse 199"/>
          <p:cNvSpPr/>
          <p:nvPr/>
        </p:nvSpPr>
        <p:spPr>
          <a:xfrm>
            <a:off x="562071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Rechteck 200"/>
          <p:cNvSpPr/>
          <p:nvPr/>
        </p:nvSpPr>
        <p:spPr>
          <a:xfrm>
            <a:off x="60007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Ellipse 201"/>
          <p:cNvSpPr/>
          <p:nvPr/>
        </p:nvSpPr>
        <p:spPr>
          <a:xfrm>
            <a:off x="633509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/>
          <p:cNvSpPr/>
          <p:nvPr/>
        </p:nvSpPr>
        <p:spPr>
          <a:xfrm>
            <a:off x="10001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/>
        </p:nvSpPr>
        <p:spPr>
          <a:xfrm>
            <a:off x="13344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hteck 204"/>
          <p:cNvSpPr/>
          <p:nvPr/>
        </p:nvSpPr>
        <p:spPr>
          <a:xfrm>
            <a:off x="17144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/>
        </p:nvSpPr>
        <p:spPr>
          <a:xfrm>
            <a:off x="20488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hteck 206"/>
          <p:cNvSpPr/>
          <p:nvPr/>
        </p:nvSpPr>
        <p:spPr>
          <a:xfrm>
            <a:off x="24288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/>
        </p:nvSpPr>
        <p:spPr>
          <a:xfrm>
            <a:off x="27631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hteck 208"/>
          <p:cNvSpPr/>
          <p:nvPr/>
        </p:nvSpPr>
        <p:spPr>
          <a:xfrm>
            <a:off x="314324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/>
        </p:nvSpPr>
        <p:spPr>
          <a:xfrm>
            <a:off x="347757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Rechteck 210"/>
          <p:cNvSpPr/>
          <p:nvPr/>
        </p:nvSpPr>
        <p:spPr>
          <a:xfrm>
            <a:off x="385762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/>
        </p:nvSpPr>
        <p:spPr>
          <a:xfrm>
            <a:off x="419195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hteck 212"/>
          <p:cNvSpPr/>
          <p:nvPr/>
        </p:nvSpPr>
        <p:spPr>
          <a:xfrm>
            <a:off x="45720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Ellipse 213"/>
          <p:cNvSpPr/>
          <p:nvPr/>
        </p:nvSpPr>
        <p:spPr>
          <a:xfrm>
            <a:off x="49063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hteck 214"/>
          <p:cNvSpPr/>
          <p:nvPr/>
        </p:nvSpPr>
        <p:spPr>
          <a:xfrm>
            <a:off x="52863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Ellipse 215"/>
          <p:cNvSpPr/>
          <p:nvPr/>
        </p:nvSpPr>
        <p:spPr>
          <a:xfrm>
            <a:off x="56207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60007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Ellipse 217"/>
          <p:cNvSpPr/>
          <p:nvPr/>
        </p:nvSpPr>
        <p:spPr>
          <a:xfrm>
            <a:off x="63350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hteck 218"/>
          <p:cNvSpPr/>
          <p:nvPr/>
        </p:nvSpPr>
        <p:spPr>
          <a:xfrm>
            <a:off x="10001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Ellipse 219"/>
          <p:cNvSpPr/>
          <p:nvPr/>
        </p:nvSpPr>
        <p:spPr>
          <a:xfrm>
            <a:off x="13344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hteck 220"/>
          <p:cNvSpPr/>
          <p:nvPr/>
        </p:nvSpPr>
        <p:spPr>
          <a:xfrm>
            <a:off x="17144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Ellipse 221"/>
          <p:cNvSpPr/>
          <p:nvPr/>
        </p:nvSpPr>
        <p:spPr>
          <a:xfrm>
            <a:off x="20488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hteck 222"/>
          <p:cNvSpPr/>
          <p:nvPr/>
        </p:nvSpPr>
        <p:spPr>
          <a:xfrm>
            <a:off x="24288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Ellipse 223"/>
          <p:cNvSpPr/>
          <p:nvPr/>
        </p:nvSpPr>
        <p:spPr>
          <a:xfrm>
            <a:off x="27631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Rechteck 224"/>
          <p:cNvSpPr/>
          <p:nvPr/>
        </p:nvSpPr>
        <p:spPr>
          <a:xfrm>
            <a:off x="314324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Ellipse 225"/>
          <p:cNvSpPr/>
          <p:nvPr/>
        </p:nvSpPr>
        <p:spPr>
          <a:xfrm>
            <a:off x="347757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/>
          <p:cNvSpPr/>
          <p:nvPr/>
        </p:nvSpPr>
        <p:spPr>
          <a:xfrm>
            <a:off x="385762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Ellipse 227"/>
          <p:cNvSpPr/>
          <p:nvPr/>
        </p:nvSpPr>
        <p:spPr>
          <a:xfrm>
            <a:off x="419195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hteck 228"/>
          <p:cNvSpPr/>
          <p:nvPr/>
        </p:nvSpPr>
        <p:spPr>
          <a:xfrm>
            <a:off x="45720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Ellipse 229"/>
          <p:cNvSpPr/>
          <p:nvPr/>
        </p:nvSpPr>
        <p:spPr>
          <a:xfrm>
            <a:off x="49063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Rechteck 230"/>
          <p:cNvSpPr/>
          <p:nvPr/>
        </p:nvSpPr>
        <p:spPr>
          <a:xfrm>
            <a:off x="52863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Ellipse 231"/>
          <p:cNvSpPr/>
          <p:nvPr/>
        </p:nvSpPr>
        <p:spPr>
          <a:xfrm>
            <a:off x="56207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hteck 232"/>
          <p:cNvSpPr/>
          <p:nvPr/>
        </p:nvSpPr>
        <p:spPr>
          <a:xfrm>
            <a:off x="60007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Ellipse 233"/>
          <p:cNvSpPr/>
          <p:nvPr/>
        </p:nvSpPr>
        <p:spPr>
          <a:xfrm>
            <a:off x="63350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echteck 236"/>
          <p:cNvSpPr/>
          <p:nvPr/>
        </p:nvSpPr>
        <p:spPr>
          <a:xfrm>
            <a:off x="1714480" y="1214422"/>
            <a:ext cx="3571900" cy="3571900"/>
          </a:xfrm>
          <a:prstGeom prst="rect">
            <a:avLst/>
          </a:prstGeom>
          <a:noFill/>
          <a:ln w="762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0" name="Gerade Verbindung 369"/>
          <p:cNvCxnSpPr/>
          <p:nvPr/>
        </p:nvCxnSpPr>
        <p:spPr>
          <a:xfrm rot="5400000">
            <a:off x="2781302" y="2181224"/>
            <a:ext cx="1323975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Gerade Verbindung 373"/>
          <p:cNvCxnSpPr/>
          <p:nvPr/>
        </p:nvCxnSpPr>
        <p:spPr>
          <a:xfrm rot="16200000" flipH="1">
            <a:off x="2419350" y="1933574"/>
            <a:ext cx="1333503" cy="590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 Verbindung 377"/>
          <p:cNvCxnSpPr>
            <a:stCxn id="126" idx="1"/>
            <a:endCxn id="235" idx="5"/>
          </p:cNvCxnSpPr>
          <p:nvPr/>
        </p:nvCxnSpPr>
        <p:spPr>
          <a:xfrm rot="16200000" flipH="1">
            <a:off x="2053126" y="1557827"/>
            <a:ext cx="1349677" cy="1344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32" idx="1"/>
            <a:endCxn id="235" idx="6"/>
          </p:cNvCxnSpPr>
          <p:nvPr/>
        </p:nvCxnSpPr>
        <p:spPr>
          <a:xfrm rot="16200000" flipH="1" flipV="1">
            <a:off x="3134222" y="1831176"/>
            <a:ext cx="1340152" cy="788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381"/>
          <p:cNvCxnSpPr>
            <a:stCxn id="134" idx="1"/>
            <a:endCxn id="235" idx="5"/>
          </p:cNvCxnSpPr>
          <p:nvPr/>
        </p:nvCxnSpPr>
        <p:spPr>
          <a:xfrm rot="16200000" flipH="1" flipV="1">
            <a:off x="3481887" y="1473985"/>
            <a:ext cx="1349677" cy="151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 Verbindung 383"/>
          <p:cNvCxnSpPr/>
          <p:nvPr/>
        </p:nvCxnSpPr>
        <p:spPr>
          <a:xfrm>
            <a:off x="2057403" y="2266953"/>
            <a:ext cx="1333497" cy="638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Gerade Verbindung 387"/>
          <p:cNvCxnSpPr/>
          <p:nvPr/>
        </p:nvCxnSpPr>
        <p:spPr>
          <a:xfrm rot="16200000" flipH="1">
            <a:off x="2771775" y="2286000"/>
            <a:ext cx="628654" cy="609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Gerade Verbindung 391"/>
          <p:cNvCxnSpPr/>
          <p:nvPr/>
        </p:nvCxnSpPr>
        <p:spPr>
          <a:xfrm rot="5400000">
            <a:off x="3128964" y="2538412"/>
            <a:ext cx="628650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 Verbindung 395"/>
          <p:cNvCxnSpPr/>
          <p:nvPr/>
        </p:nvCxnSpPr>
        <p:spPr>
          <a:xfrm rot="10800000" flipV="1">
            <a:off x="3400426" y="2286000"/>
            <a:ext cx="809625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399"/>
          <p:cNvCxnSpPr>
            <a:endCxn id="235" idx="4"/>
          </p:cNvCxnSpPr>
          <p:nvPr/>
        </p:nvCxnSpPr>
        <p:spPr>
          <a:xfrm rot="10800000" flipV="1">
            <a:off x="3390900" y="2285991"/>
            <a:ext cx="1538290" cy="61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Gerade Verbindung 401"/>
          <p:cNvCxnSpPr/>
          <p:nvPr/>
        </p:nvCxnSpPr>
        <p:spPr>
          <a:xfrm flipV="1">
            <a:off x="2076450" y="2895600"/>
            <a:ext cx="1323975" cy="95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Gerade Verbindung 405"/>
          <p:cNvCxnSpPr/>
          <p:nvPr/>
        </p:nvCxnSpPr>
        <p:spPr>
          <a:xfrm flipV="1">
            <a:off x="2781303" y="2886075"/>
            <a:ext cx="609597" cy="104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Gerade Verbindung 409"/>
          <p:cNvCxnSpPr/>
          <p:nvPr/>
        </p:nvCxnSpPr>
        <p:spPr>
          <a:xfrm rot="10800000">
            <a:off x="3400426" y="2895600"/>
            <a:ext cx="104775" cy="95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Gerade Verbindung 413"/>
          <p:cNvCxnSpPr/>
          <p:nvPr/>
        </p:nvCxnSpPr>
        <p:spPr>
          <a:xfrm rot="10800000">
            <a:off x="3400426" y="2886076"/>
            <a:ext cx="809625" cy="10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Gerade Verbindung 417"/>
          <p:cNvCxnSpPr/>
          <p:nvPr/>
        </p:nvCxnSpPr>
        <p:spPr>
          <a:xfrm rot="10800000">
            <a:off x="3409950" y="2886076"/>
            <a:ext cx="1524000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Gerade Verbindung 421"/>
          <p:cNvCxnSpPr>
            <a:stCxn id="174" idx="1"/>
          </p:cNvCxnSpPr>
          <p:nvPr/>
        </p:nvCxnSpPr>
        <p:spPr>
          <a:xfrm rot="5400000" flipH="1" flipV="1">
            <a:off x="2331234" y="2638922"/>
            <a:ext cx="783938" cy="1335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Gerade Verbindung 424"/>
          <p:cNvCxnSpPr/>
          <p:nvPr/>
        </p:nvCxnSpPr>
        <p:spPr>
          <a:xfrm rot="5400000" flipH="1" flipV="1">
            <a:off x="2671764" y="2995615"/>
            <a:ext cx="828675" cy="609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/>
          <p:nvPr/>
        </p:nvCxnSpPr>
        <p:spPr>
          <a:xfrm rot="16200000" flipV="1">
            <a:off x="3033713" y="3252787"/>
            <a:ext cx="819150" cy="104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Gerade Verbindung 432"/>
          <p:cNvCxnSpPr/>
          <p:nvPr/>
        </p:nvCxnSpPr>
        <p:spPr>
          <a:xfrm rot="16200000" flipV="1">
            <a:off x="3390902" y="2895601"/>
            <a:ext cx="828676" cy="80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436"/>
          <p:cNvCxnSpPr>
            <a:stCxn id="182" idx="1"/>
            <a:endCxn id="235" idx="7"/>
          </p:cNvCxnSpPr>
          <p:nvPr/>
        </p:nvCxnSpPr>
        <p:spPr>
          <a:xfrm rot="16200000" flipV="1">
            <a:off x="3750470" y="2536031"/>
            <a:ext cx="812513" cy="151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Gerade Verbindung 438"/>
          <p:cNvCxnSpPr>
            <a:stCxn id="190" idx="1"/>
            <a:endCxn id="235" idx="3"/>
          </p:cNvCxnSpPr>
          <p:nvPr/>
        </p:nvCxnSpPr>
        <p:spPr>
          <a:xfrm rot="5400000" flipH="1" flipV="1">
            <a:off x="1964519" y="2986587"/>
            <a:ext cx="1517368" cy="1335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Gerade Verbindung 440"/>
          <p:cNvCxnSpPr>
            <a:stCxn id="192" idx="1"/>
            <a:endCxn id="235" idx="4"/>
          </p:cNvCxnSpPr>
          <p:nvPr/>
        </p:nvCxnSpPr>
        <p:spPr>
          <a:xfrm rot="5400000" flipH="1" flipV="1">
            <a:off x="2326472" y="3348540"/>
            <a:ext cx="1507843" cy="621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Gerade Verbindung 442"/>
          <p:cNvCxnSpPr/>
          <p:nvPr/>
        </p:nvCxnSpPr>
        <p:spPr>
          <a:xfrm rot="16200000" flipV="1">
            <a:off x="2676526" y="3609974"/>
            <a:ext cx="1533526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446"/>
          <p:cNvCxnSpPr>
            <a:stCxn id="196" idx="4"/>
          </p:cNvCxnSpPr>
          <p:nvPr/>
        </p:nvCxnSpPr>
        <p:spPr>
          <a:xfrm rot="5400000" flipH="1">
            <a:off x="3019896" y="3257079"/>
            <a:ext cx="1565917" cy="823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Gerade Verbindung 449"/>
          <p:cNvCxnSpPr>
            <a:stCxn id="198" idx="1"/>
            <a:endCxn id="235" idx="7"/>
          </p:cNvCxnSpPr>
          <p:nvPr/>
        </p:nvCxnSpPr>
        <p:spPr>
          <a:xfrm rot="16200000" flipV="1">
            <a:off x="3393280" y="2893221"/>
            <a:ext cx="1526893" cy="151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Ellipse 234"/>
          <p:cNvSpPr/>
          <p:nvPr/>
        </p:nvSpPr>
        <p:spPr>
          <a:xfrm>
            <a:off x="3286116" y="2786058"/>
            <a:ext cx="214314" cy="21431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34"/>
          <p:cNvSpPr/>
          <p:nvPr/>
        </p:nvSpPr>
        <p:spPr>
          <a:xfrm>
            <a:off x="10001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/>
        </p:nvSpPr>
        <p:spPr>
          <a:xfrm>
            <a:off x="13344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17144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20488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4288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27631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>
            <a:off x="314324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347757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/>
          <p:cNvSpPr/>
          <p:nvPr/>
        </p:nvSpPr>
        <p:spPr>
          <a:xfrm>
            <a:off x="385762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419195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/>
          <p:cNvSpPr/>
          <p:nvPr/>
        </p:nvSpPr>
        <p:spPr>
          <a:xfrm>
            <a:off x="45720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49063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/>
          <p:cNvSpPr/>
          <p:nvPr/>
        </p:nvSpPr>
        <p:spPr>
          <a:xfrm>
            <a:off x="52863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56207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/>
          <p:cNvSpPr/>
          <p:nvPr/>
        </p:nvSpPr>
        <p:spPr>
          <a:xfrm>
            <a:off x="60007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63350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/>
          <p:cNvSpPr/>
          <p:nvPr/>
        </p:nvSpPr>
        <p:spPr>
          <a:xfrm>
            <a:off x="10001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/>
        </p:nvSpPr>
        <p:spPr>
          <a:xfrm>
            <a:off x="13344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hteck 204"/>
          <p:cNvSpPr/>
          <p:nvPr/>
        </p:nvSpPr>
        <p:spPr>
          <a:xfrm>
            <a:off x="17144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/>
        </p:nvSpPr>
        <p:spPr>
          <a:xfrm>
            <a:off x="20488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hteck 206"/>
          <p:cNvSpPr/>
          <p:nvPr/>
        </p:nvSpPr>
        <p:spPr>
          <a:xfrm>
            <a:off x="24288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/>
        </p:nvSpPr>
        <p:spPr>
          <a:xfrm>
            <a:off x="27631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hteck 208"/>
          <p:cNvSpPr/>
          <p:nvPr/>
        </p:nvSpPr>
        <p:spPr>
          <a:xfrm>
            <a:off x="314324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/>
        </p:nvSpPr>
        <p:spPr>
          <a:xfrm>
            <a:off x="347757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Rechteck 210"/>
          <p:cNvSpPr/>
          <p:nvPr/>
        </p:nvSpPr>
        <p:spPr>
          <a:xfrm>
            <a:off x="385762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/>
        </p:nvSpPr>
        <p:spPr>
          <a:xfrm>
            <a:off x="419195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hteck 212"/>
          <p:cNvSpPr/>
          <p:nvPr/>
        </p:nvSpPr>
        <p:spPr>
          <a:xfrm>
            <a:off x="45720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Ellipse 213"/>
          <p:cNvSpPr/>
          <p:nvPr/>
        </p:nvSpPr>
        <p:spPr>
          <a:xfrm>
            <a:off x="49063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hteck 214"/>
          <p:cNvSpPr/>
          <p:nvPr/>
        </p:nvSpPr>
        <p:spPr>
          <a:xfrm>
            <a:off x="52863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Ellipse 215"/>
          <p:cNvSpPr/>
          <p:nvPr/>
        </p:nvSpPr>
        <p:spPr>
          <a:xfrm>
            <a:off x="56207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60007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Ellipse 217"/>
          <p:cNvSpPr/>
          <p:nvPr/>
        </p:nvSpPr>
        <p:spPr>
          <a:xfrm>
            <a:off x="63350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hteck 218"/>
          <p:cNvSpPr/>
          <p:nvPr/>
        </p:nvSpPr>
        <p:spPr>
          <a:xfrm>
            <a:off x="10001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Ellipse 219"/>
          <p:cNvSpPr/>
          <p:nvPr/>
        </p:nvSpPr>
        <p:spPr>
          <a:xfrm>
            <a:off x="13344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hteck 220"/>
          <p:cNvSpPr/>
          <p:nvPr/>
        </p:nvSpPr>
        <p:spPr>
          <a:xfrm>
            <a:off x="17144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Ellipse 221"/>
          <p:cNvSpPr/>
          <p:nvPr/>
        </p:nvSpPr>
        <p:spPr>
          <a:xfrm>
            <a:off x="20488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hteck 222"/>
          <p:cNvSpPr/>
          <p:nvPr/>
        </p:nvSpPr>
        <p:spPr>
          <a:xfrm>
            <a:off x="24288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Ellipse 223"/>
          <p:cNvSpPr/>
          <p:nvPr/>
        </p:nvSpPr>
        <p:spPr>
          <a:xfrm>
            <a:off x="27631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Rechteck 224"/>
          <p:cNvSpPr/>
          <p:nvPr/>
        </p:nvSpPr>
        <p:spPr>
          <a:xfrm>
            <a:off x="314324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Ellipse 225"/>
          <p:cNvSpPr/>
          <p:nvPr/>
        </p:nvSpPr>
        <p:spPr>
          <a:xfrm>
            <a:off x="347757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/>
          <p:cNvSpPr/>
          <p:nvPr/>
        </p:nvSpPr>
        <p:spPr>
          <a:xfrm>
            <a:off x="385762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Ellipse 227"/>
          <p:cNvSpPr/>
          <p:nvPr/>
        </p:nvSpPr>
        <p:spPr>
          <a:xfrm>
            <a:off x="419195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hteck 228"/>
          <p:cNvSpPr/>
          <p:nvPr/>
        </p:nvSpPr>
        <p:spPr>
          <a:xfrm>
            <a:off x="45720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Ellipse 229"/>
          <p:cNvSpPr/>
          <p:nvPr/>
        </p:nvSpPr>
        <p:spPr>
          <a:xfrm>
            <a:off x="49063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Rechteck 230"/>
          <p:cNvSpPr/>
          <p:nvPr/>
        </p:nvSpPr>
        <p:spPr>
          <a:xfrm>
            <a:off x="52863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Ellipse 231"/>
          <p:cNvSpPr/>
          <p:nvPr/>
        </p:nvSpPr>
        <p:spPr>
          <a:xfrm>
            <a:off x="56207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hteck 232"/>
          <p:cNvSpPr/>
          <p:nvPr/>
        </p:nvSpPr>
        <p:spPr>
          <a:xfrm>
            <a:off x="60007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Ellipse 233"/>
          <p:cNvSpPr/>
          <p:nvPr/>
        </p:nvSpPr>
        <p:spPr>
          <a:xfrm>
            <a:off x="63350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Rechteck 237"/>
          <p:cNvSpPr/>
          <p:nvPr/>
        </p:nvSpPr>
        <p:spPr>
          <a:xfrm>
            <a:off x="10001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133443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Rechteck 239"/>
          <p:cNvSpPr/>
          <p:nvPr/>
        </p:nvSpPr>
        <p:spPr>
          <a:xfrm>
            <a:off x="17144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204881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Rechteck 241"/>
          <p:cNvSpPr/>
          <p:nvPr/>
        </p:nvSpPr>
        <p:spPr>
          <a:xfrm>
            <a:off x="24288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276319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Rechteck 245"/>
          <p:cNvSpPr/>
          <p:nvPr/>
        </p:nvSpPr>
        <p:spPr>
          <a:xfrm>
            <a:off x="314324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Ellipse 247"/>
          <p:cNvSpPr/>
          <p:nvPr/>
        </p:nvSpPr>
        <p:spPr>
          <a:xfrm>
            <a:off x="3428992" y="150017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Rechteck 249"/>
          <p:cNvSpPr/>
          <p:nvPr/>
        </p:nvSpPr>
        <p:spPr>
          <a:xfrm>
            <a:off x="385762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2" name="Ellipse 251"/>
          <p:cNvSpPr/>
          <p:nvPr/>
        </p:nvSpPr>
        <p:spPr>
          <a:xfrm>
            <a:off x="419195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Rechteck 253"/>
          <p:cNvSpPr/>
          <p:nvPr/>
        </p:nvSpPr>
        <p:spPr>
          <a:xfrm>
            <a:off x="45720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6" name="Ellipse 255"/>
          <p:cNvSpPr/>
          <p:nvPr/>
        </p:nvSpPr>
        <p:spPr>
          <a:xfrm>
            <a:off x="490633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Rechteck 257"/>
          <p:cNvSpPr/>
          <p:nvPr/>
        </p:nvSpPr>
        <p:spPr>
          <a:xfrm>
            <a:off x="52863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0" name="Ellipse 259"/>
          <p:cNvSpPr/>
          <p:nvPr/>
        </p:nvSpPr>
        <p:spPr>
          <a:xfrm>
            <a:off x="562071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Rechteck 261"/>
          <p:cNvSpPr/>
          <p:nvPr/>
        </p:nvSpPr>
        <p:spPr>
          <a:xfrm>
            <a:off x="60007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Ellipse 263"/>
          <p:cNvSpPr/>
          <p:nvPr/>
        </p:nvSpPr>
        <p:spPr>
          <a:xfrm>
            <a:off x="633509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Rechteck 265"/>
          <p:cNvSpPr/>
          <p:nvPr/>
        </p:nvSpPr>
        <p:spPr>
          <a:xfrm>
            <a:off x="10001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Ellipse 267"/>
          <p:cNvSpPr/>
          <p:nvPr/>
        </p:nvSpPr>
        <p:spPr>
          <a:xfrm>
            <a:off x="133443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Rechteck 269"/>
          <p:cNvSpPr/>
          <p:nvPr/>
        </p:nvSpPr>
        <p:spPr>
          <a:xfrm>
            <a:off x="17144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Ellipse 271"/>
          <p:cNvSpPr/>
          <p:nvPr/>
        </p:nvSpPr>
        <p:spPr>
          <a:xfrm>
            <a:off x="204881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4" name="Rechteck 273"/>
          <p:cNvSpPr/>
          <p:nvPr/>
        </p:nvSpPr>
        <p:spPr>
          <a:xfrm>
            <a:off x="242886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Ellipse 275"/>
          <p:cNvSpPr/>
          <p:nvPr/>
        </p:nvSpPr>
        <p:spPr>
          <a:xfrm>
            <a:off x="271461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hteck 277"/>
          <p:cNvSpPr/>
          <p:nvPr/>
        </p:nvSpPr>
        <p:spPr>
          <a:xfrm>
            <a:off x="314324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Ellipse 279"/>
          <p:cNvSpPr/>
          <p:nvPr/>
        </p:nvSpPr>
        <p:spPr>
          <a:xfrm>
            <a:off x="342899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2" name="Rechteck 281"/>
          <p:cNvSpPr/>
          <p:nvPr/>
        </p:nvSpPr>
        <p:spPr>
          <a:xfrm>
            <a:off x="385762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Ellipse 283"/>
          <p:cNvSpPr/>
          <p:nvPr/>
        </p:nvSpPr>
        <p:spPr>
          <a:xfrm>
            <a:off x="414337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Rechteck 285"/>
          <p:cNvSpPr/>
          <p:nvPr/>
        </p:nvSpPr>
        <p:spPr>
          <a:xfrm>
            <a:off x="45720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Ellipse 287"/>
          <p:cNvSpPr/>
          <p:nvPr/>
        </p:nvSpPr>
        <p:spPr>
          <a:xfrm>
            <a:off x="490633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Rechteck 289"/>
          <p:cNvSpPr/>
          <p:nvPr/>
        </p:nvSpPr>
        <p:spPr>
          <a:xfrm>
            <a:off x="52863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Ellipse 291"/>
          <p:cNvSpPr/>
          <p:nvPr/>
        </p:nvSpPr>
        <p:spPr>
          <a:xfrm>
            <a:off x="562071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Rechteck 292"/>
          <p:cNvSpPr/>
          <p:nvPr/>
        </p:nvSpPr>
        <p:spPr>
          <a:xfrm>
            <a:off x="600076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Ellipse 293"/>
          <p:cNvSpPr/>
          <p:nvPr/>
        </p:nvSpPr>
        <p:spPr>
          <a:xfrm>
            <a:off x="633509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Rechteck 294"/>
          <p:cNvSpPr/>
          <p:nvPr/>
        </p:nvSpPr>
        <p:spPr>
          <a:xfrm>
            <a:off x="10001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Ellipse 295"/>
          <p:cNvSpPr/>
          <p:nvPr/>
        </p:nvSpPr>
        <p:spPr>
          <a:xfrm>
            <a:off x="133443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Rechteck 296"/>
          <p:cNvSpPr/>
          <p:nvPr/>
        </p:nvSpPr>
        <p:spPr>
          <a:xfrm>
            <a:off x="17144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Ellipse 297"/>
          <p:cNvSpPr/>
          <p:nvPr/>
        </p:nvSpPr>
        <p:spPr>
          <a:xfrm>
            <a:off x="200023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Rechteck 298"/>
          <p:cNvSpPr/>
          <p:nvPr/>
        </p:nvSpPr>
        <p:spPr>
          <a:xfrm>
            <a:off x="24288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Ellipse 299"/>
          <p:cNvSpPr/>
          <p:nvPr/>
        </p:nvSpPr>
        <p:spPr>
          <a:xfrm>
            <a:off x="271461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Rechteck 300"/>
          <p:cNvSpPr/>
          <p:nvPr/>
        </p:nvSpPr>
        <p:spPr>
          <a:xfrm>
            <a:off x="314324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Ellipse 301"/>
          <p:cNvSpPr/>
          <p:nvPr/>
        </p:nvSpPr>
        <p:spPr>
          <a:xfrm>
            <a:off x="342899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Rechteck 302"/>
          <p:cNvSpPr/>
          <p:nvPr/>
        </p:nvSpPr>
        <p:spPr>
          <a:xfrm>
            <a:off x="385762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Ellipse 303"/>
          <p:cNvSpPr/>
          <p:nvPr/>
        </p:nvSpPr>
        <p:spPr>
          <a:xfrm>
            <a:off x="414337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Rechteck 304"/>
          <p:cNvSpPr/>
          <p:nvPr/>
        </p:nvSpPr>
        <p:spPr>
          <a:xfrm>
            <a:off x="45720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Ellipse 305"/>
          <p:cNvSpPr/>
          <p:nvPr/>
        </p:nvSpPr>
        <p:spPr>
          <a:xfrm>
            <a:off x="485775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Rechteck 306"/>
          <p:cNvSpPr/>
          <p:nvPr/>
        </p:nvSpPr>
        <p:spPr>
          <a:xfrm>
            <a:off x="52863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Ellipse 307"/>
          <p:cNvSpPr/>
          <p:nvPr/>
        </p:nvSpPr>
        <p:spPr>
          <a:xfrm>
            <a:off x="562071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" name="Rechteck 308"/>
          <p:cNvSpPr/>
          <p:nvPr/>
        </p:nvSpPr>
        <p:spPr>
          <a:xfrm>
            <a:off x="60007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0" name="Ellipse 309"/>
          <p:cNvSpPr/>
          <p:nvPr/>
        </p:nvSpPr>
        <p:spPr>
          <a:xfrm>
            <a:off x="633509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Rechteck 310"/>
          <p:cNvSpPr/>
          <p:nvPr/>
        </p:nvSpPr>
        <p:spPr>
          <a:xfrm>
            <a:off x="10001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2" name="Ellipse 311"/>
          <p:cNvSpPr/>
          <p:nvPr/>
        </p:nvSpPr>
        <p:spPr>
          <a:xfrm>
            <a:off x="133443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3" name="Rechteck 312"/>
          <p:cNvSpPr/>
          <p:nvPr/>
        </p:nvSpPr>
        <p:spPr>
          <a:xfrm>
            <a:off x="17144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4" name="Ellipse 313"/>
          <p:cNvSpPr/>
          <p:nvPr/>
        </p:nvSpPr>
        <p:spPr>
          <a:xfrm>
            <a:off x="204881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Rechteck 314"/>
          <p:cNvSpPr/>
          <p:nvPr/>
        </p:nvSpPr>
        <p:spPr>
          <a:xfrm>
            <a:off x="24288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Ellipse 315"/>
          <p:cNvSpPr/>
          <p:nvPr/>
        </p:nvSpPr>
        <p:spPr>
          <a:xfrm>
            <a:off x="271461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7" name="Rechteck 316"/>
          <p:cNvSpPr/>
          <p:nvPr/>
        </p:nvSpPr>
        <p:spPr>
          <a:xfrm>
            <a:off x="314324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8" name="Ellipse 317"/>
          <p:cNvSpPr/>
          <p:nvPr/>
        </p:nvSpPr>
        <p:spPr>
          <a:xfrm>
            <a:off x="342899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9" name="Rechteck 318"/>
          <p:cNvSpPr/>
          <p:nvPr/>
        </p:nvSpPr>
        <p:spPr>
          <a:xfrm>
            <a:off x="385762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0" name="Ellipse 319"/>
          <p:cNvSpPr/>
          <p:nvPr/>
        </p:nvSpPr>
        <p:spPr>
          <a:xfrm>
            <a:off x="414337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1" name="Rechteck 320"/>
          <p:cNvSpPr/>
          <p:nvPr/>
        </p:nvSpPr>
        <p:spPr>
          <a:xfrm>
            <a:off x="45720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2" name="Ellipse 321"/>
          <p:cNvSpPr/>
          <p:nvPr/>
        </p:nvSpPr>
        <p:spPr>
          <a:xfrm>
            <a:off x="490633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3" name="Rechteck 322"/>
          <p:cNvSpPr/>
          <p:nvPr/>
        </p:nvSpPr>
        <p:spPr>
          <a:xfrm>
            <a:off x="52863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4" name="Ellipse 323"/>
          <p:cNvSpPr/>
          <p:nvPr/>
        </p:nvSpPr>
        <p:spPr>
          <a:xfrm>
            <a:off x="562071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5" name="Rechteck 324"/>
          <p:cNvSpPr/>
          <p:nvPr/>
        </p:nvSpPr>
        <p:spPr>
          <a:xfrm>
            <a:off x="60007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6" name="Ellipse 325"/>
          <p:cNvSpPr/>
          <p:nvPr/>
        </p:nvSpPr>
        <p:spPr>
          <a:xfrm>
            <a:off x="633509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7" name="Rechteck 326"/>
          <p:cNvSpPr/>
          <p:nvPr/>
        </p:nvSpPr>
        <p:spPr>
          <a:xfrm>
            <a:off x="10001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8" name="Ellipse 327"/>
          <p:cNvSpPr/>
          <p:nvPr/>
        </p:nvSpPr>
        <p:spPr>
          <a:xfrm>
            <a:off x="133443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9" name="Rechteck 328"/>
          <p:cNvSpPr/>
          <p:nvPr/>
        </p:nvSpPr>
        <p:spPr>
          <a:xfrm>
            <a:off x="17144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0" name="Ellipse 329"/>
          <p:cNvSpPr/>
          <p:nvPr/>
        </p:nvSpPr>
        <p:spPr>
          <a:xfrm>
            <a:off x="204881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1" name="Rechteck 330"/>
          <p:cNvSpPr/>
          <p:nvPr/>
        </p:nvSpPr>
        <p:spPr>
          <a:xfrm>
            <a:off x="24288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2" name="Ellipse 331"/>
          <p:cNvSpPr/>
          <p:nvPr/>
        </p:nvSpPr>
        <p:spPr>
          <a:xfrm>
            <a:off x="276319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3" name="Rechteck 332"/>
          <p:cNvSpPr/>
          <p:nvPr/>
        </p:nvSpPr>
        <p:spPr>
          <a:xfrm>
            <a:off x="314324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4" name="Ellipse 333"/>
          <p:cNvSpPr/>
          <p:nvPr/>
        </p:nvSpPr>
        <p:spPr>
          <a:xfrm>
            <a:off x="3428992" y="435769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5" name="Rechteck 334"/>
          <p:cNvSpPr/>
          <p:nvPr/>
        </p:nvSpPr>
        <p:spPr>
          <a:xfrm>
            <a:off x="385762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6" name="Ellipse 335"/>
          <p:cNvSpPr/>
          <p:nvPr/>
        </p:nvSpPr>
        <p:spPr>
          <a:xfrm>
            <a:off x="419195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7" name="Rechteck 336"/>
          <p:cNvSpPr/>
          <p:nvPr/>
        </p:nvSpPr>
        <p:spPr>
          <a:xfrm>
            <a:off x="45720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8" name="Ellipse 337"/>
          <p:cNvSpPr/>
          <p:nvPr/>
        </p:nvSpPr>
        <p:spPr>
          <a:xfrm>
            <a:off x="490633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9" name="Rechteck 338"/>
          <p:cNvSpPr/>
          <p:nvPr/>
        </p:nvSpPr>
        <p:spPr>
          <a:xfrm>
            <a:off x="52863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0" name="Ellipse 339"/>
          <p:cNvSpPr/>
          <p:nvPr/>
        </p:nvSpPr>
        <p:spPr>
          <a:xfrm>
            <a:off x="562071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1" name="Rechteck 340"/>
          <p:cNvSpPr/>
          <p:nvPr/>
        </p:nvSpPr>
        <p:spPr>
          <a:xfrm>
            <a:off x="60007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2" name="Ellipse 341"/>
          <p:cNvSpPr/>
          <p:nvPr/>
        </p:nvSpPr>
        <p:spPr>
          <a:xfrm>
            <a:off x="633509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5" name="Rechteck 344"/>
          <p:cNvSpPr/>
          <p:nvPr/>
        </p:nvSpPr>
        <p:spPr>
          <a:xfrm>
            <a:off x="2428860" y="192880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6" name="Rechteck 345"/>
          <p:cNvSpPr/>
          <p:nvPr/>
        </p:nvSpPr>
        <p:spPr>
          <a:xfrm>
            <a:off x="3143240" y="192880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7" name="Rechteck 346"/>
          <p:cNvSpPr/>
          <p:nvPr/>
        </p:nvSpPr>
        <p:spPr>
          <a:xfrm>
            <a:off x="242886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hteck 347"/>
          <p:cNvSpPr/>
          <p:nvPr/>
        </p:nvSpPr>
        <p:spPr>
          <a:xfrm>
            <a:off x="314324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Rechteck 348"/>
          <p:cNvSpPr/>
          <p:nvPr/>
        </p:nvSpPr>
        <p:spPr>
          <a:xfrm>
            <a:off x="385762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Rechteck 349"/>
          <p:cNvSpPr/>
          <p:nvPr/>
        </p:nvSpPr>
        <p:spPr>
          <a:xfrm>
            <a:off x="3143240" y="335756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Rechteck 350"/>
          <p:cNvSpPr/>
          <p:nvPr/>
        </p:nvSpPr>
        <p:spPr>
          <a:xfrm>
            <a:off x="3143240" y="121442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2" name="Rechteck 351"/>
          <p:cNvSpPr/>
          <p:nvPr/>
        </p:nvSpPr>
        <p:spPr>
          <a:xfrm>
            <a:off x="3857620" y="192880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Rechteck 352"/>
          <p:cNvSpPr/>
          <p:nvPr/>
        </p:nvSpPr>
        <p:spPr>
          <a:xfrm>
            <a:off x="171448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hteck 353"/>
          <p:cNvSpPr/>
          <p:nvPr/>
        </p:nvSpPr>
        <p:spPr>
          <a:xfrm>
            <a:off x="457200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Rechteck 354"/>
          <p:cNvSpPr/>
          <p:nvPr/>
        </p:nvSpPr>
        <p:spPr>
          <a:xfrm>
            <a:off x="2428860" y="335756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Rechteck 355"/>
          <p:cNvSpPr/>
          <p:nvPr/>
        </p:nvSpPr>
        <p:spPr>
          <a:xfrm>
            <a:off x="3857620" y="335756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Rechteck 356"/>
          <p:cNvSpPr/>
          <p:nvPr/>
        </p:nvSpPr>
        <p:spPr>
          <a:xfrm>
            <a:off x="3143240" y="407194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Ellipse 343"/>
          <p:cNvSpPr/>
          <p:nvPr/>
        </p:nvSpPr>
        <p:spPr>
          <a:xfrm>
            <a:off x="3286116" y="2786058"/>
            <a:ext cx="214314" cy="21431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0010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33443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71448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04881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763190" y="90581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14324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47757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385762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19195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000100" y="128586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1334430" y="162019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1714480" y="128586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2048810" y="162019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2428860" y="128586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2763190" y="162019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3477570" y="162019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857620" y="128586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191950" y="162019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133443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171448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204881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242886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276319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314324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347757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419195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1000100" y="271462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1334430" y="304895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2048810" y="304895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2428860" y="271462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2763190" y="304895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3477570" y="304895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3857620" y="271462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4191950" y="304895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100010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133443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171448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204881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2763190" y="376333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314324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>
          <a:xfrm>
            <a:off x="347757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385762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419195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1257281" y="819155"/>
            <a:ext cx="3071834" cy="30718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>
          <a:xfrm>
            <a:off x="2686041" y="2247915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428860" y="57148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3143240" y="128586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100010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385762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1714480" y="271462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3143240" y="271462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2428860" y="342900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450056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64304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307180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92932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735808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50056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164304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307180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92932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735808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50056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164304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07180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592932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735808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stCxn id="22" idx="6"/>
            <a:endCxn id="20" idx="2"/>
          </p:cNvCxnSpPr>
          <p:nvPr/>
        </p:nvCxnSpPr>
        <p:spPr>
          <a:xfrm>
            <a:off x="364330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221454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507206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650082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364330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221454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507206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650082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364330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>
            <a:off x="221454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507206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650082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21" idx="0"/>
            <a:endCxn id="6" idx="4"/>
          </p:cNvCxnSpPr>
          <p:nvPr/>
        </p:nvCxnSpPr>
        <p:spPr>
          <a:xfrm rot="5400000" flipH="1" flipV="1">
            <a:off x="1500166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rot="5400000" flipH="1" flipV="1">
            <a:off x="292972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rot="5400000" flipH="1" flipV="1">
            <a:off x="435848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rot="5400000" flipH="1" flipV="1">
            <a:off x="578724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rot="5400000" flipH="1" flipV="1">
            <a:off x="721600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rot="5400000" flipH="1" flipV="1">
            <a:off x="1500166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rot="5400000" flipH="1" flipV="1">
            <a:off x="292972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rot="5400000" flipH="1" flipV="1">
            <a:off x="435848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rot="5400000" flipH="1" flipV="1">
            <a:off x="578724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rot="5400000" flipH="1" flipV="1">
            <a:off x="721600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>
            <a:off x="221454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>
            <a:off x="264317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>
            <a:off x="364330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/>
          <p:nvPr/>
        </p:nvCxnSpPr>
        <p:spPr>
          <a:xfrm>
            <a:off x="407193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507206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550069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>
            <a:off x="650082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>
            <a:off x="692945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 rot="5400000" flipH="1" flipV="1">
            <a:off x="4358480" y="2142322"/>
            <a:ext cx="857256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 rot="10800000" flipV="1">
            <a:off x="4286248" y="2357430"/>
            <a:ext cx="428628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rot="16200000" flipH="1">
            <a:off x="4929190" y="2357430"/>
            <a:ext cx="357190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1357290" y="428625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>
            <a:off x="1357290" y="292893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1357290" y="2786058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>
            <a:off x="1357290" y="571501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/>
          <p:nvPr/>
        </p:nvCxnSpPr>
        <p:spPr>
          <a:xfrm>
            <a:off x="7929586" y="428625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>
            <a:off x="7929586" y="292893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/>
          <p:nvPr/>
        </p:nvCxnSpPr>
        <p:spPr>
          <a:xfrm>
            <a:off x="7929586" y="2786058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/>
          <p:nvPr/>
        </p:nvCxnSpPr>
        <p:spPr>
          <a:xfrm>
            <a:off x="7929586" y="571501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>
            <a:stCxn id="29" idx="4"/>
          </p:cNvCxnSpPr>
          <p:nvPr/>
        </p:nvCxnSpPr>
        <p:spPr>
          <a:xfrm rot="5400000">
            <a:off x="7535883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 rot="5400000">
            <a:off x="610791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/>
          <p:nvPr/>
        </p:nvCxnSpPr>
        <p:spPr>
          <a:xfrm rot="5400000">
            <a:off x="467915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 rot="5400000">
            <a:off x="325039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rot="5400000">
            <a:off x="182163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42844" y="500042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071670" y="500042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000496" y="500042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42844" y="2428868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000496" y="2428868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42844" y="4357694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2071670" y="4357694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000496" y="4357694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357422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286248" y="335756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4500562" y="514351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4929190" y="557214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4643438" y="550070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4929190" y="500063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4929190" y="5286388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1714480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/>
        </p:nvSpPr>
        <p:spPr>
          <a:xfrm>
            <a:off x="2643174" y="514351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3071802" y="557214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/>
        </p:nvSpPr>
        <p:spPr>
          <a:xfrm>
            <a:off x="2786050" y="550070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3071802" y="50006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3071802" y="52863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2571736" y="3143248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/>
        </p:nvSpPr>
        <p:spPr>
          <a:xfrm>
            <a:off x="3000364" y="3571876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/>
        </p:nvSpPr>
        <p:spPr>
          <a:xfrm>
            <a:off x="2714612" y="3500438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3000364" y="3000372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/>
        </p:nvSpPr>
        <p:spPr>
          <a:xfrm>
            <a:off x="3000364" y="3286124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4572000" y="321468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/>
        </p:nvSpPr>
        <p:spPr>
          <a:xfrm>
            <a:off x="5000628" y="3643314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4714876" y="357187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5000628" y="307181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5000628" y="335756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/>
        </p:nvSpPr>
        <p:spPr>
          <a:xfrm>
            <a:off x="785786" y="321468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1214414" y="3643314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928662" y="357187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1214414" y="307181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1214414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785786" y="514351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1214414" y="557214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928662" y="550070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/>
        </p:nvSpPr>
        <p:spPr>
          <a:xfrm>
            <a:off x="1214414" y="50006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1214414" y="52863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785786" y="128586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1214414" y="17144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928662" y="164305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1214414" y="1142984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1214414" y="14287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2643174" y="1285860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/>
        </p:nvSpPr>
        <p:spPr>
          <a:xfrm>
            <a:off x="3071802" y="1714488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2786050" y="1643050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3071802" y="114298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3071802" y="142873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4572000" y="128586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5000628" y="1714488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/>
        </p:nvSpPr>
        <p:spPr>
          <a:xfrm>
            <a:off x="4714876" y="164305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5000628" y="1142984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5000628" y="142873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Textfeld 141"/>
          <p:cNvSpPr txBox="1"/>
          <p:nvPr/>
        </p:nvSpPr>
        <p:spPr>
          <a:xfrm>
            <a:off x="142844" y="50004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2071670" y="50004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(0,1)</a:t>
            </a:r>
            <a:endParaRPr lang="de-DE" dirty="0"/>
          </a:p>
        </p:txBody>
      </p:sp>
      <p:sp>
        <p:nvSpPr>
          <p:cNvPr id="152" name="Textfeld 151"/>
          <p:cNvSpPr txBox="1"/>
          <p:nvPr/>
        </p:nvSpPr>
        <p:spPr>
          <a:xfrm>
            <a:off x="4000496" y="50004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(1,1)</a:t>
            </a:r>
            <a:endParaRPr lang="de-DE" dirty="0"/>
          </a:p>
        </p:txBody>
      </p:sp>
      <p:sp>
        <p:nvSpPr>
          <p:cNvPr id="153" name="Textfeld 152"/>
          <p:cNvSpPr txBox="1"/>
          <p:nvPr/>
        </p:nvSpPr>
        <p:spPr>
          <a:xfrm>
            <a:off x="4000496" y="24288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(1,0)</a:t>
            </a:r>
            <a:endParaRPr lang="de-DE" dirty="0"/>
          </a:p>
        </p:txBody>
      </p:sp>
      <p:sp>
        <p:nvSpPr>
          <p:cNvPr id="154" name="Textfeld 153"/>
          <p:cNvSpPr txBox="1"/>
          <p:nvPr/>
        </p:nvSpPr>
        <p:spPr>
          <a:xfrm>
            <a:off x="4357686" y="435769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(1,-1)</a:t>
            </a:r>
            <a:endParaRPr lang="de-DE" dirty="0"/>
          </a:p>
        </p:txBody>
      </p:sp>
      <p:sp>
        <p:nvSpPr>
          <p:cNvPr id="155" name="Textfeld 154"/>
          <p:cNvSpPr txBox="1"/>
          <p:nvPr/>
        </p:nvSpPr>
        <p:spPr>
          <a:xfrm>
            <a:off x="2071670" y="435769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(0,-1)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6" name="Textfeld 155"/>
          <p:cNvSpPr txBox="1"/>
          <p:nvPr/>
        </p:nvSpPr>
        <p:spPr>
          <a:xfrm>
            <a:off x="142844" y="435769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(-1,-1)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feld 156"/>
          <p:cNvSpPr txBox="1"/>
          <p:nvPr/>
        </p:nvSpPr>
        <p:spPr>
          <a:xfrm>
            <a:off x="142844" y="242886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(-1,0)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feld 157"/>
          <p:cNvSpPr txBox="1"/>
          <p:nvPr/>
        </p:nvSpPr>
        <p:spPr>
          <a:xfrm>
            <a:off x="2357422" y="278605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(0,0)</a:t>
            </a:r>
            <a:endParaRPr lang="de-DE" b="1" dirty="0"/>
          </a:p>
        </p:txBody>
      </p:sp>
      <p:sp>
        <p:nvSpPr>
          <p:cNvPr id="159" name="Textfeld 158"/>
          <p:cNvSpPr txBox="1"/>
          <p:nvPr/>
        </p:nvSpPr>
        <p:spPr>
          <a:xfrm>
            <a:off x="6143636" y="2143116"/>
            <a:ext cx="7585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(-1,-1)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 0)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 1)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( 0,-1)</a:t>
            </a:r>
          </a:p>
          <a:p>
            <a:r>
              <a:rPr lang="de-DE" b="1" dirty="0" smtClean="0"/>
              <a:t>( 0, 0)</a:t>
            </a:r>
          </a:p>
          <a:p>
            <a:r>
              <a:rPr lang="de-DE" dirty="0" smtClean="0"/>
              <a:t>( 0, 1)</a:t>
            </a:r>
          </a:p>
          <a:p>
            <a:r>
              <a:rPr lang="de-DE" dirty="0" smtClean="0"/>
              <a:t>( 1,-1)</a:t>
            </a:r>
          </a:p>
          <a:p>
            <a:r>
              <a:rPr lang="de-DE" dirty="0" smtClean="0"/>
              <a:t>( 1, 0)</a:t>
            </a:r>
          </a:p>
          <a:p>
            <a:r>
              <a:rPr lang="de-DE" dirty="0" smtClean="0"/>
              <a:t>( 1, 1)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071670" y="2428868"/>
            <a:ext cx="1928826" cy="192882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Pfeil nach oben und unten 79"/>
          <p:cNvSpPr/>
          <p:nvPr/>
        </p:nvSpPr>
        <p:spPr>
          <a:xfrm>
            <a:off x="2857488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Pfeil nach oben und unten 81"/>
          <p:cNvSpPr/>
          <p:nvPr/>
        </p:nvSpPr>
        <p:spPr>
          <a:xfrm rot="2700000">
            <a:off x="1857356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Pfeil nach oben und unten 82"/>
          <p:cNvSpPr/>
          <p:nvPr/>
        </p:nvSpPr>
        <p:spPr>
          <a:xfrm rot="18900000">
            <a:off x="3786182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Pfeil nach oben und unten 86"/>
          <p:cNvSpPr/>
          <p:nvPr/>
        </p:nvSpPr>
        <p:spPr>
          <a:xfrm rot="5400000">
            <a:off x="3786182" y="292893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Pfeil nach oben und unten 89"/>
          <p:cNvSpPr/>
          <p:nvPr/>
        </p:nvSpPr>
        <p:spPr>
          <a:xfrm rot="2700000">
            <a:off x="3791259" y="1933879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Pfeil nach oben und unten 91"/>
          <p:cNvSpPr/>
          <p:nvPr/>
        </p:nvSpPr>
        <p:spPr>
          <a:xfrm>
            <a:off x="2857488" y="1928802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Pfeil nach oben und unten 92"/>
          <p:cNvSpPr/>
          <p:nvPr/>
        </p:nvSpPr>
        <p:spPr>
          <a:xfrm rot="5400000">
            <a:off x="1785918" y="292893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Pfeil nach oben und unten 93"/>
          <p:cNvSpPr/>
          <p:nvPr/>
        </p:nvSpPr>
        <p:spPr>
          <a:xfrm rot="18900000">
            <a:off x="1862432" y="1933879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1" name="Gerade Verbindung mit Pfeil 160"/>
          <p:cNvCxnSpPr/>
          <p:nvPr/>
        </p:nvCxnSpPr>
        <p:spPr>
          <a:xfrm>
            <a:off x="6286512" y="1071546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/>
          <p:cNvCxnSpPr/>
          <p:nvPr/>
        </p:nvCxnSpPr>
        <p:spPr>
          <a:xfrm rot="5400000" flipH="1" flipV="1">
            <a:off x="6000760" y="785794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/>
          <p:cNvSpPr txBox="1"/>
          <p:nvPr/>
        </p:nvSpPr>
        <p:spPr>
          <a:xfrm>
            <a:off x="6572264" y="10001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170" name="Textfeld 169"/>
          <p:cNvSpPr txBox="1"/>
          <p:nvPr/>
        </p:nvSpPr>
        <p:spPr>
          <a:xfrm>
            <a:off x="6072198" y="50004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171" name="Pfeil nach oben und unten 170"/>
          <p:cNvSpPr/>
          <p:nvPr/>
        </p:nvSpPr>
        <p:spPr>
          <a:xfrm>
            <a:off x="6858016" y="364331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Pfeil nach oben und unten 171"/>
          <p:cNvSpPr/>
          <p:nvPr/>
        </p:nvSpPr>
        <p:spPr>
          <a:xfrm>
            <a:off x="6858016" y="2285992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Textfeld 172"/>
          <p:cNvSpPr txBox="1"/>
          <p:nvPr/>
        </p:nvSpPr>
        <p:spPr>
          <a:xfrm>
            <a:off x="7429520" y="3786190"/>
            <a:ext cx="1105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evaluated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pairs</a:t>
            </a:r>
            <a:endParaRPr lang="de-DE" dirty="0"/>
          </a:p>
        </p:txBody>
      </p:sp>
      <p:sp>
        <p:nvSpPr>
          <p:cNvPr id="174" name="Textfeld 173"/>
          <p:cNvSpPr txBox="1"/>
          <p:nvPr/>
        </p:nvSpPr>
        <p:spPr>
          <a:xfrm>
            <a:off x="7429520" y="2428868"/>
            <a:ext cx="1733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 </a:t>
            </a:r>
            <a:r>
              <a:rPr lang="de-DE" dirty="0" err="1" smtClean="0"/>
              <a:t>evaluated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pairs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cells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on </a:t>
            </a:r>
            <a:r>
              <a:rPr lang="de-DE" dirty="0" err="1" smtClean="0"/>
              <a:t>opposite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endParaRPr lang="de-DE" dirty="0"/>
          </a:p>
        </p:txBody>
      </p:sp>
      <p:sp>
        <p:nvSpPr>
          <p:cNvPr id="175" name="Textfeld 174"/>
          <p:cNvSpPr txBox="1"/>
          <p:nvPr/>
        </p:nvSpPr>
        <p:spPr>
          <a:xfrm>
            <a:off x="6143636" y="1857364"/>
            <a:ext cx="7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Offset</a:t>
            </a:r>
            <a:endParaRPr lang="de-DE" dirty="0"/>
          </a:p>
        </p:txBody>
      </p:sp>
      <p:sp>
        <p:nvSpPr>
          <p:cNvPr id="184" name="Geschweifte Klammer links 183"/>
          <p:cNvSpPr/>
          <p:nvPr/>
        </p:nvSpPr>
        <p:spPr>
          <a:xfrm>
            <a:off x="6143636" y="3143248"/>
            <a:ext cx="71438" cy="5715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Geschweifte Klammer links 184"/>
          <p:cNvSpPr/>
          <p:nvPr/>
        </p:nvSpPr>
        <p:spPr>
          <a:xfrm>
            <a:off x="6000760" y="2857496"/>
            <a:ext cx="214314" cy="11430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erade Verbindung 142"/>
          <p:cNvCxnSpPr/>
          <p:nvPr/>
        </p:nvCxnSpPr>
        <p:spPr>
          <a:xfrm rot="10800000">
            <a:off x="5651671" y="912605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rot="10800000">
            <a:off x="5651671" y="2602813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 rot="10800000">
            <a:off x="5651671" y="4293021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/>
          <p:nvPr/>
        </p:nvCxnSpPr>
        <p:spPr>
          <a:xfrm rot="10800000">
            <a:off x="5651671" y="5983230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271255" y="2602813"/>
            <a:ext cx="1690208" cy="169020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3272859" y="3980020"/>
            <a:ext cx="250401" cy="2504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459055" y="2978415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2646856" y="3792219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3272859" y="2978415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3022458" y="3479217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337065" y="2790614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149264" y="4042620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837867" y="3854819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088268" y="2853214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462265" y="3354017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5276069" y="404262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338670" y="3416617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1707852" y="4731223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1081849" y="5545027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1269650" y="4606023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1707852" y="560762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2020853" y="4543422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2646856" y="4981625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2459055" y="5795429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3210259" y="4668623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2959858" y="5607628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3585861" y="5419827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4149264" y="4668623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4149264" y="573282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4650066" y="5357226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4775267" y="4606023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5276069" y="560762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5401270" y="4543422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Pfeil nach unten 80"/>
          <p:cNvSpPr/>
          <p:nvPr/>
        </p:nvSpPr>
        <p:spPr>
          <a:xfrm>
            <a:off x="3335460" y="3854819"/>
            <a:ext cx="125201" cy="12520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/>
        </p:nvSpPr>
        <p:spPr>
          <a:xfrm>
            <a:off x="1645251" y="2915814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/>
        </p:nvSpPr>
        <p:spPr>
          <a:xfrm>
            <a:off x="956648" y="3291416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/>
        </p:nvSpPr>
        <p:spPr>
          <a:xfrm>
            <a:off x="2020853" y="3792219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/>
        </p:nvSpPr>
        <p:spPr>
          <a:xfrm>
            <a:off x="768847" y="2227211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/>
        </p:nvSpPr>
        <p:spPr>
          <a:xfrm>
            <a:off x="1520051" y="1288206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/>
        </p:nvSpPr>
        <p:spPr>
          <a:xfrm>
            <a:off x="894048" y="160120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/>
        </p:nvSpPr>
        <p:spPr>
          <a:xfrm>
            <a:off x="1770452" y="2227211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/>
        </p:nvSpPr>
        <p:spPr>
          <a:xfrm>
            <a:off x="3585861" y="1100405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/>
        </p:nvSpPr>
        <p:spPr>
          <a:xfrm>
            <a:off x="2521656" y="203941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/>
        </p:nvSpPr>
        <p:spPr>
          <a:xfrm>
            <a:off x="2959858" y="1100405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/>
        </p:nvSpPr>
        <p:spPr>
          <a:xfrm>
            <a:off x="3147659" y="2289811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/>
        </p:nvSpPr>
        <p:spPr>
          <a:xfrm>
            <a:off x="3523261" y="1789009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/>
        </p:nvSpPr>
        <p:spPr>
          <a:xfrm>
            <a:off x="4399665" y="160120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/>
        </p:nvSpPr>
        <p:spPr>
          <a:xfrm>
            <a:off x="4399665" y="1100405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5276069" y="1413407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/>
        </p:nvSpPr>
        <p:spPr>
          <a:xfrm>
            <a:off x="5338670" y="2415012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207049" y="398002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28888" y="2414753"/>
            <a:ext cx="3380417" cy="33804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0" name="Gruppieren 119"/>
          <p:cNvGrpSpPr/>
          <p:nvPr/>
        </p:nvGrpSpPr>
        <p:grpSpPr>
          <a:xfrm>
            <a:off x="2270559" y="428604"/>
            <a:ext cx="1691600" cy="422096"/>
            <a:chOff x="3571074" y="-52288"/>
            <a:chExt cx="1930414" cy="481686"/>
          </a:xfrm>
        </p:grpSpPr>
        <p:cxnSp>
          <p:nvCxnSpPr>
            <p:cNvPr id="111" name="Gerade Verbindung 110"/>
            <p:cNvCxnSpPr/>
            <p:nvPr/>
          </p:nvCxnSpPr>
          <p:spPr>
            <a:xfrm rot="10800000" flipH="1">
              <a:off x="3571868" y="285728"/>
              <a:ext cx="19288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/>
            <p:nvPr/>
          </p:nvCxnSpPr>
          <p:spPr>
            <a:xfrm rot="5400000" flipH="1" flipV="1">
              <a:off x="342819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116"/>
            <p:cNvCxnSpPr/>
            <p:nvPr/>
          </p:nvCxnSpPr>
          <p:spPr>
            <a:xfrm rot="5400000" flipH="1" flipV="1">
              <a:off x="535781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feld 118"/>
            <p:cNvSpPr txBox="1"/>
            <p:nvPr/>
          </p:nvSpPr>
          <p:spPr>
            <a:xfrm>
              <a:off x="4403910" y="-5228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endParaRPr lang="de-DE" dirty="0"/>
            </a:p>
          </p:txBody>
        </p:sp>
      </p:grpSp>
      <p:grpSp>
        <p:nvGrpSpPr>
          <p:cNvPr id="121" name="Gruppieren 120"/>
          <p:cNvGrpSpPr/>
          <p:nvPr/>
        </p:nvGrpSpPr>
        <p:grpSpPr>
          <a:xfrm>
            <a:off x="1727403" y="3786190"/>
            <a:ext cx="1691600" cy="445455"/>
            <a:chOff x="3571074" y="-78945"/>
            <a:chExt cx="1930414" cy="508343"/>
          </a:xfrm>
        </p:grpSpPr>
        <p:cxnSp>
          <p:nvCxnSpPr>
            <p:cNvPr id="122" name="Gerade Verbindung 121"/>
            <p:cNvCxnSpPr/>
            <p:nvPr/>
          </p:nvCxnSpPr>
          <p:spPr>
            <a:xfrm rot="10800000" flipH="1">
              <a:off x="3571868" y="285728"/>
              <a:ext cx="19288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122"/>
            <p:cNvCxnSpPr/>
            <p:nvPr/>
          </p:nvCxnSpPr>
          <p:spPr>
            <a:xfrm rot="5400000" flipH="1" flipV="1">
              <a:off x="342819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/>
            <p:cNvCxnSpPr/>
            <p:nvPr/>
          </p:nvCxnSpPr>
          <p:spPr>
            <a:xfrm rot="5400000" flipH="1" flipV="1">
              <a:off x="535781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feld 124"/>
            <p:cNvSpPr txBox="1"/>
            <p:nvPr/>
          </p:nvSpPr>
          <p:spPr>
            <a:xfrm>
              <a:off x="4453084" y="-789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endParaRPr lang="de-DE" dirty="0"/>
            </a:p>
          </p:txBody>
        </p:sp>
      </p:grpSp>
      <p:cxnSp>
        <p:nvCxnSpPr>
          <p:cNvPr id="127" name="Gerade Verbindung 126"/>
          <p:cNvCxnSpPr/>
          <p:nvPr/>
        </p:nvCxnSpPr>
        <p:spPr>
          <a:xfrm rot="10800000">
            <a:off x="142844" y="912605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128"/>
          <p:cNvCxnSpPr/>
          <p:nvPr/>
        </p:nvCxnSpPr>
        <p:spPr>
          <a:xfrm rot="10800000">
            <a:off x="142844" y="2602813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/>
          <p:nvPr/>
        </p:nvCxnSpPr>
        <p:spPr>
          <a:xfrm rot="10800000">
            <a:off x="142844" y="4293021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rot="10800000">
            <a:off x="142844" y="5983230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rot="5400000" flipH="1" flipV="1">
            <a:off x="331351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 rot="5400000" flipH="1" flipV="1">
            <a:off x="2021560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 rot="5400000" flipH="1" flipV="1">
            <a:off x="3711768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5400000" flipH="1" flipV="1">
            <a:off x="5401976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5400000" flipH="1" flipV="1">
            <a:off x="331351" y="678299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 rot="5400000" flipH="1" flipV="1">
            <a:off x="5401976" y="678299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581046" y="912605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271255" y="912605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961463" y="912605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81046" y="2602813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961463" y="2602813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81046" y="4293021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271255" y="4293021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961463" y="4293021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/>
        </p:nvSpPr>
        <p:spPr>
          <a:xfrm>
            <a:off x="205444" y="210201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393245" y="1100405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Ellipse 148"/>
          <p:cNvSpPr/>
          <p:nvPr/>
        </p:nvSpPr>
        <p:spPr>
          <a:xfrm>
            <a:off x="1520051" y="724804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4399665" y="662203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/>
          <p:cNvSpPr/>
          <p:nvPr/>
        </p:nvSpPr>
        <p:spPr>
          <a:xfrm>
            <a:off x="4775267" y="724804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/>
        </p:nvSpPr>
        <p:spPr>
          <a:xfrm>
            <a:off x="5902072" y="1726409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6500826" y="414338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/>
        </p:nvSpPr>
        <p:spPr>
          <a:xfrm>
            <a:off x="5776872" y="3479217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/>
          <p:cNvSpPr/>
          <p:nvPr/>
        </p:nvSpPr>
        <p:spPr>
          <a:xfrm>
            <a:off x="6089873" y="5169426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5338670" y="61084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/>
          <p:cNvSpPr/>
          <p:nvPr/>
        </p:nvSpPr>
        <p:spPr>
          <a:xfrm>
            <a:off x="5839472" y="61710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/>
        </p:nvSpPr>
        <p:spPr>
          <a:xfrm>
            <a:off x="5714272" y="724804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/>
          <p:cNvSpPr/>
          <p:nvPr/>
        </p:nvSpPr>
        <p:spPr>
          <a:xfrm>
            <a:off x="3398060" y="6233631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/>
        </p:nvSpPr>
        <p:spPr>
          <a:xfrm>
            <a:off x="2020853" y="60458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/>
          <p:cNvSpPr/>
          <p:nvPr/>
        </p:nvSpPr>
        <p:spPr>
          <a:xfrm>
            <a:off x="894048" y="6233631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/>
        </p:nvSpPr>
        <p:spPr>
          <a:xfrm>
            <a:off x="1394850" y="60458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/>
        </p:nvSpPr>
        <p:spPr>
          <a:xfrm>
            <a:off x="393245" y="4668623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/>
          <p:cNvSpPr/>
          <p:nvPr/>
        </p:nvSpPr>
        <p:spPr>
          <a:xfrm>
            <a:off x="268045" y="3416617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393245" y="2978415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6500826" y="2714620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8" name="Ellipse 107"/>
          <p:cNvSpPr/>
          <p:nvPr/>
        </p:nvSpPr>
        <p:spPr>
          <a:xfrm>
            <a:off x="6500826" y="342900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Textfeld 108"/>
          <p:cNvSpPr txBox="1"/>
          <p:nvPr/>
        </p:nvSpPr>
        <p:spPr>
          <a:xfrm>
            <a:off x="6715140" y="2571744"/>
            <a:ext cx="111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neighbors</a:t>
            </a:r>
            <a:endParaRPr lang="de-DE" dirty="0"/>
          </a:p>
        </p:txBody>
      </p:sp>
      <p:sp>
        <p:nvSpPr>
          <p:cNvPr id="110" name="Textfeld 109"/>
          <p:cNvSpPr txBox="1"/>
          <p:nvPr/>
        </p:nvSpPr>
        <p:spPr>
          <a:xfrm>
            <a:off x="6715140" y="3286124"/>
            <a:ext cx="201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potential </a:t>
            </a:r>
            <a:r>
              <a:rPr lang="de-DE" dirty="0" err="1" smtClean="0"/>
              <a:t>neighbors</a:t>
            </a:r>
            <a:endParaRPr lang="de-DE" dirty="0" smtClean="0"/>
          </a:p>
        </p:txBody>
      </p:sp>
      <p:sp>
        <p:nvSpPr>
          <p:cNvPr id="112" name="Textfeld 111"/>
          <p:cNvSpPr txBox="1"/>
          <p:nvPr/>
        </p:nvSpPr>
        <p:spPr>
          <a:xfrm>
            <a:off x="6715140" y="4000504"/>
            <a:ext cx="2311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no</a:t>
            </a:r>
            <a:r>
              <a:rPr lang="de-DE" dirty="0" smtClean="0"/>
              <a:t> potential </a:t>
            </a:r>
            <a:r>
              <a:rPr lang="de-DE" dirty="0" err="1" smtClean="0"/>
              <a:t>neighbors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uppieren 9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Ellipse 3"/>
            <p:cNvSpPr/>
            <p:nvPr/>
          </p:nvSpPr>
          <p:spPr>
            <a:xfrm>
              <a:off x="4500562" y="3286124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1714480" y="378619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2714612" y="521495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/>
            <p:cNvSpPr/>
            <p:nvPr/>
          </p:nvSpPr>
          <p:spPr>
            <a:xfrm>
              <a:off x="5072066" y="857232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/>
            <p:cNvSpPr/>
            <p:nvPr/>
          </p:nvSpPr>
          <p:spPr>
            <a:xfrm>
              <a:off x="5500694" y="521495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7643834" y="2571744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5" name="Gruppieren 14"/>
            <p:cNvGrpSpPr/>
            <p:nvPr/>
          </p:nvGrpSpPr>
          <p:grpSpPr>
            <a:xfrm flipH="1">
              <a:off x="5429256" y="3929066"/>
              <a:ext cx="2000264" cy="833443"/>
              <a:chOff x="2357422" y="1285860"/>
              <a:chExt cx="3286148" cy="1428760"/>
            </a:xfrm>
            <a:scene3d>
              <a:camera prst="isometricRightUp">
                <a:rot lat="1980000" lon="2700000" rev="0"/>
              </a:camera>
              <a:lightRig rig="threePt" dir="t"/>
            </a:scene3d>
          </p:grpSpPr>
          <p:cxnSp>
            <p:nvCxnSpPr>
              <p:cNvPr id="16" name="Gerade Verbindung 15"/>
              <p:cNvCxnSpPr/>
              <p:nvPr/>
            </p:nvCxnSpPr>
            <p:spPr>
              <a:xfrm flipV="1">
                <a:off x="2357422" y="128586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>
                <a:off x="2357422" y="200024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Bogen 17"/>
              <p:cNvSpPr/>
              <p:nvPr/>
            </p:nvSpPr>
            <p:spPr>
              <a:xfrm>
                <a:off x="2357422" y="1285860"/>
                <a:ext cx="1071570" cy="1428760"/>
              </a:xfrm>
              <a:prstGeom prst="arc">
                <a:avLst>
                  <a:gd name="adj1" fmla="val 16200000"/>
                  <a:gd name="adj2" fmla="val 530059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9" name="Gerade Verbindung 18"/>
              <p:cNvCxnSpPr/>
              <p:nvPr/>
            </p:nvCxnSpPr>
            <p:spPr>
              <a:xfrm>
                <a:off x="3428992" y="2000240"/>
                <a:ext cx="221457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Ellipse 4"/>
            <p:cNvSpPr/>
            <p:nvPr/>
          </p:nvSpPr>
          <p:spPr>
            <a:xfrm>
              <a:off x="2000232" y="1785926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/>
            <p:cNvGrpSpPr/>
            <p:nvPr/>
          </p:nvGrpSpPr>
          <p:grpSpPr>
            <a:xfrm>
              <a:off x="1731218" y="1319014"/>
              <a:ext cx="857256" cy="1193463"/>
              <a:chOff x="2571736" y="1246041"/>
              <a:chExt cx="857256" cy="1193463"/>
            </a:xfrm>
          </p:grpSpPr>
          <p:sp>
            <p:nvSpPr>
              <p:cNvPr id="26" name="Rechteck 25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Ellipse 28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Ellipse 29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1" name="Gerade Verbindung 30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uppieren 55"/>
            <p:cNvGrpSpPr/>
            <p:nvPr/>
          </p:nvGrpSpPr>
          <p:grpSpPr>
            <a:xfrm>
              <a:off x="4811542" y="375729"/>
              <a:ext cx="857256" cy="1193463"/>
              <a:chOff x="2571736" y="1246041"/>
              <a:chExt cx="857256" cy="1193463"/>
            </a:xfrm>
          </p:grpSpPr>
          <p:sp>
            <p:nvSpPr>
              <p:cNvPr id="57" name="Rechteck 56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2" name="Gerade Verbindung 61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uppieren 62"/>
            <p:cNvGrpSpPr/>
            <p:nvPr/>
          </p:nvGrpSpPr>
          <p:grpSpPr>
            <a:xfrm>
              <a:off x="7350461" y="2087797"/>
              <a:ext cx="857256" cy="1193463"/>
              <a:chOff x="2571736" y="1246041"/>
              <a:chExt cx="857256" cy="1193463"/>
            </a:xfrm>
          </p:grpSpPr>
          <p:sp>
            <p:nvSpPr>
              <p:cNvPr id="64" name="Rechteck 63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9" name="Gerade Verbindung 68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uppieren 69"/>
            <p:cNvGrpSpPr/>
            <p:nvPr/>
          </p:nvGrpSpPr>
          <p:grpSpPr>
            <a:xfrm>
              <a:off x="4232127" y="2820419"/>
              <a:ext cx="857256" cy="1193463"/>
              <a:chOff x="2571736" y="1246041"/>
              <a:chExt cx="857256" cy="1193463"/>
            </a:xfrm>
          </p:grpSpPr>
          <p:sp>
            <p:nvSpPr>
              <p:cNvPr id="71" name="Rechteck 70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" name="Ellipse 71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3" name="Ellipse 72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Ellipse 73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Ellipse 74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6" name="Gerade Verbindung 75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uppieren 76"/>
            <p:cNvGrpSpPr/>
            <p:nvPr/>
          </p:nvGrpSpPr>
          <p:grpSpPr>
            <a:xfrm>
              <a:off x="5236214" y="4733720"/>
              <a:ext cx="857256" cy="1193463"/>
              <a:chOff x="2571736" y="1246041"/>
              <a:chExt cx="857256" cy="1193463"/>
            </a:xfrm>
          </p:grpSpPr>
          <p:sp>
            <p:nvSpPr>
              <p:cNvPr id="78" name="Rechteck 77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Ellipse 78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Ellipse 79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Ellipse 80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Ellipse 81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83" name="Gerade Verbindung 82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uppieren 83"/>
            <p:cNvGrpSpPr/>
            <p:nvPr/>
          </p:nvGrpSpPr>
          <p:grpSpPr>
            <a:xfrm>
              <a:off x="2441032" y="4746792"/>
              <a:ext cx="857256" cy="1193463"/>
              <a:chOff x="2571736" y="1246041"/>
              <a:chExt cx="857256" cy="1193463"/>
            </a:xfrm>
          </p:grpSpPr>
          <p:sp>
            <p:nvSpPr>
              <p:cNvPr id="85" name="Rechteck 84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Ellipse 85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Ellipse 86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Ellipse 87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0" name="Gerade Verbindung 89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uppieren 90"/>
            <p:cNvGrpSpPr/>
            <p:nvPr/>
          </p:nvGrpSpPr>
          <p:grpSpPr>
            <a:xfrm>
              <a:off x="1428728" y="3357562"/>
              <a:ext cx="857256" cy="1193463"/>
              <a:chOff x="2571736" y="1246041"/>
              <a:chExt cx="857256" cy="1193463"/>
            </a:xfrm>
          </p:grpSpPr>
          <p:sp>
            <p:nvSpPr>
              <p:cNvPr id="92" name="Rechteck 91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Ellipse 92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" name="Ellipse 93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Ellipse 94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Ellipse 95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7" name="Gerade Verbindung 96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ieren 67"/>
          <p:cNvGrpSpPr/>
          <p:nvPr/>
        </p:nvGrpSpPr>
        <p:grpSpPr>
          <a:xfrm>
            <a:off x="1214414" y="928670"/>
            <a:ext cx="5172114" cy="5000660"/>
            <a:chOff x="1214414" y="928670"/>
            <a:chExt cx="5172114" cy="5000660"/>
          </a:xfrm>
        </p:grpSpPr>
        <p:sp>
          <p:nvSpPr>
            <p:cNvPr id="4" name="Rechteck 3"/>
            <p:cNvSpPr/>
            <p:nvPr/>
          </p:nvSpPr>
          <p:spPr>
            <a:xfrm>
              <a:off x="1214414" y="928670"/>
              <a:ext cx="5000660" cy="5000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/>
            <p:cNvSpPr/>
            <p:nvPr/>
          </p:nvSpPr>
          <p:spPr>
            <a:xfrm>
              <a:off x="2357422" y="328612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7" name="Gruppieren 66"/>
            <p:cNvGrpSpPr/>
            <p:nvPr/>
          </p:nvGrpSpPr>
          <p:grpSpPr>
            <a:xfrm>
              <a:off x="4071934" y="2285992"/>
              <a:ext cx="2314594" cy="2188016"/>
              <a:chOff x="3743316" y="3877992"/>
              <a:chExt cx="2314594" cy="2188016"/>
            </a:xfrm>
          </p:grpSpPr>
          <p:grpSp>
            <p:nvGrpSpPr>
              <p:cNvPr id="19" name="Gruppieren 18"/>
              <p:cNvGrpSpPr/>
              <p:nvPr/>
            </p:nvGrpSpPr>
            <p:grpSpPr>
              <a:xfrm flipH="1">
                <a:off x="4857752" y="5286388"/>
                <a:ext cx="1200158" cy="500066"/>
                <a:chOff x="2357421" y="1286207"/>
                <a:chExt cx="3286149" cy="1429146"/>
              </a:xfrm>
              <a:scene3d>
                <a:camera prst="isometricRightUp">
                  <a:rot lat="1980000" lon="2700000" rev="0"/>
                </a:camera>
                <a:lightRig rig="threePt" dir="t"/>
              </a:scene3d>
            </p:grpSpPr>
            <p:cxnSp>
              <p:nvCxnSpPr>
                <p:cNvPr id="11" name="Gerade Verbindung 10"/>
                <p:cNvCxnSpPr/>
                <p:nvPr/>
              </p:nvCxnSpPr>
              <p:spPr>
                <a:xfrm flipV="1">
                  <a:off x="2357421" y="1286207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Gerade Verbindung 12"/>
                <p:cNvCxnSpPr/>
                <p:nvPr/>
              </p:nvCxnSpPr>
              <p:spPr>
                <a:xfrm>
                  <a:off x="2357421" y="2000780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Bogen 13"/>
                <p:cNvSpPr/>
                <p:nvPr/>
              </p:nvSpPr>
              <p:spPr>
                <a:xfrm>
                  <a:off x="2357421" y="1286207"/>
                  <a:ext cx="1071571" cy="1429145"/>
                </a:xfrm>
                <a:prstGeom prst="arc">
                  <a:avLst>
                    <a:gd name="adj1" fmla="val 16200000"/>
                    <a:gd name="adj2" fmla="val 5300590"/>
                  </a:avLst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6" name="Gerade Verbindung 15"/>
                <p:cNvCxnSpPr/>
                <p:nvPr/>
              </p:nvCxnSpPr>
              <p:spPr>
                <a:xfrm>
                  <a:off x="3428992" y="2000240"/>
                  <a:ext cx="2214578" cy="1589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uppieren 59"/>
              <p:cNvGrpSpPr/>
              <p:nvPr/>
            </p:nvGrpSpPr>
            <p:grpSpPr>
              <a:xfrm>
                <a:off x="3743316" y="3877992"/>
                <a:ext cx="1571636" cy="2188016"/>
                <a:chOff x="4214810" y="2857496"/>
                <a:chExt cx="857256" cy="1193463"/>
              </a:xfrm>
            </p:grpSpPr>
            <p:sp>
              <p:nvSpPr>
                <p:cNvPr id="7" name="Rechteck 6"/>
                <p:cNvSpPr/>
                <p:nvPr/>
              </p:nvSpPr>
              <p:spPr>
                <a:xfrm>
                  <a:off x="4214810" y="3040191"/>
                  <a:ext cx="857256" cy="857256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" name="Ellipse 20"/>
                <p:cNvSpPr/>
                <p:nvPr/>
              </p:nvSpPr>
              <p:spPr>
                <a:xfrm flipH="1" flipV="1">
                  <a:off x="4864135" y="2857496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" name="Ellipse 21"/>
                <p:cNvSpPr/>
                <p:nvPr/>
              </p:nvSpPr>
              <p:spPr>
                <a:xfrm flipH="1" flipV="1">
                  <a:off x="4261020" y="3908083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" name="Ellipse 22"/>
                <p:cNvSpPr/>
                <p:nvPr/>
              </p:nvSpPr>
              <p:spPr>
                <a:xfrm flipH="1" flipV="1">
                  <a:off x="4873863" y="3567615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Ellipse 23"/>
                <p:cNvSpPr/>
                <p:nvPr/>
              </p:nvSpPr>
              <p:spPr>
                <a:xfrm flipH="1" flipV="1">
                  <a:off x="4251293" y="3217419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7" name="Gerade Verbindung mit Pfeil 36"/>
                <p:cNvCxnSpPr/>
                <p:nvPr/>
              </p:nvCxnSpPr>
              <p:spPr>
                <a:xfrm rot="5400000">
                  <a:off x="4167725" y="3199240"/>
                  <a:ext cx="933852" cy="5299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 Verbindung mit Pfeil 37"/>
                <p:cNvCxnSpPr/>
                <p:nvPr/>
              </p:nvCxnSpPr>
              <p:spPr>
                <a:xfrm>
                  <a:off x="4380295" y="3326248"/>
                  <a:ext cx="493458" cy="2812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Ellipse 42"/>
                <p:cNvSpPr/>
                <p:nvPr/>
              </p:nvSpPr>
              <p:spPr>
                <a:xfrm flipH="1" flipV="1">
                  <a:off x="4607512" y="3439708"/>
                  <a:ext cx="71438" cy="7143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46" name="Kreuz 45"/>
            <p:cNvSpPr/>
            <p:nvPr/>
          </p:nvSpPr>
          <p:spPr>
            <a:xfrm>
              <a:off x="3357554" y="3143248"/>
              <a:ext cx="571504" cy="571504"/>
            </a:xfrm>
            <a:prstGeom prst="plus">
              <a:avLst>
                <a:gd name="adj" fmla="val 403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/>
          <p:cNvGrpSpPr/>
          <p:nvPr/>
        </p:nvGrpSpPr>
        <p:grpSpPr>
          <a:xfrm>
            <a:off x="0" y="0"/>
            <a:ext cx="9144000" cy="6858794"/>
            <a:chOff x="0" y="0"/>
            <a:chExt cx="9144000" cy="6858794"/>
          </a:xfrm>
        </p:grpSpPr>
        <p:grpSp>
          <p:nvGrpSpPr>
            <p:cNvPr id="24" name="Gruppieren 23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8" name="Gruppieren 7"/>
              <p:cNvGrpSpPr/>
              <p:nvPr/>
            </p:nvGrpSpPr>
            <p:grpSpPr>
              <a:xfrm>
                <a:off x="4286248" y="2643182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4" name="Rechteck 3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7" name="Gerade Verbindung 6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uppieren 8"/>
              <p:cNvGrpSpPr/>
              <p:nvPr/>
            </p:nvGrpSpPr>
            <p:grpSpPr>
              <a:xfrm>
                <a:off x="142844" y="5000636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10" name="Rechteck 9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1" name="Gerade Verbindung 10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uppieren 14"/>
              <p:cNvGrpSpPr/>
              <p:nvPr/>
            </p:nvGrpSpPr>
            <p:grpSpPr>
              <a:xfrm>
                <a:off x="2428860" y="1571612"/>
                <a:ext cx="928694" cy="928694"/>
                <a:chOff x="4071934" y="2714620"/>
                <a:chExt cx="1714512" cy="1714512"/>
              </a:xfrm>
            </p:grpSpPr>
            <p:sp>
              <p:nvSpPr>
                <p:cNvPr id="16" name="Rechteck 15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7" name="Gerade Verbindung 16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chteck 2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26" name="Gerade Verbindung 25"/>
            <p:cNvCxnSpPr/>
            <p:nvPr/>
          </p:nvCxnSpPr>
          <p:spPr>
            <a:xfrm>
              <a:off x="3571868" y="5786454"/>
              <a:ext cx="428628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303609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732237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rot="10800000" flipV="1">
              <a:off x="6786578" y="5786454"/>
              <a:ext cx="1071570" cy="107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 rot="10800000">
              <a:off x="0" y="1928802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rot="5400000" flipH="1" flipV="1">
              <a:off x="-35751" y="2678901"/>
              <a:ext cx="150019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>
              <a:endCxn id="21" idx="1"/>
            </p:cNvCxnSpPr>
            <p:nvPr/>
          </p:nvCxnSpPr>
          <p:spPr>
            <a:xfrm rot="10800000">
              <a:off x="0" y="3429000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>
            <a:xfrm rot="5400000">
              <a:off x="-35735" y="1964537"/>
              <a:ext cx="785818" cy="714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142844" y="2214554"/>
            <a:ext cx="2310287" cy="1732715"/>
            <a:chOff x="0" y="0"/>
            <a:chExt cx="9144000" cy="6858000"/>
          </a:xfrm>
        </p:grpSpPr>
        <p:sp>
          <p:nvSpPr>
            <p:cNvPr id="22" name="Ellipse 21"/>
            <p:cNvSpPr/>
            <p:nvPr/>
          </p:nvSpPr>
          <p:spPr>
            <a:xfrm>
              <a:off x="4500562" y="328612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/>
            <p:cNvSpPr/>
            <p:nvPr/>
          </p:nvSpPr>
          <p:spPr>
            <a:xfrm>
              <a:off x="2000232" y="1785926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714480" y="378619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2714612" y="521495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/>
            <p:cNvSpPr/>
            <p:nvPr/>
          </p:nvSpPr>
          <p:spPr>
            <a:xfrm>
              <a:off x="5072066" y="857232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/>
            <p:cNvSpPr/>
            <p:nvPr/>
          </p:nvSpPr>
          <p:spPr>
            <a:xfrm>
              <a:off x="5500694" y="521495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>
              <a:off x="7643834" y="257174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0" name="Gruppieren 14"/>
            <p:cNvGrpSpPr/>
            <p:nvPr/>
          </p:nvGrpSpPr>
          <p:grpSpPr>
            <a:xfrm flipH="1">
              <a:off x="5429256" y="3929067"/>
              <a:ext cx="2000264" cy="833444"/>
              <a:chOff x="2357422" y="1285860"/>
              <a:chExt cx="3286148" cy="1428760"/>
            </a:xfrm>
            <a:scene3d>
              <a:camera prst="isometricRightUp">
                <a:rot lat="1980000" lon="2700000" rev="0"/>
              </a:camera>
              <a:lightRig rig="threePt" dir="t"/>
            </a:scene3d>
          </p:grpSpPr>
          <p:cxnSp>
            <p:nvCxnSpPr>
              <p:cNvPr id="31" name="Gerade Verbindung 30"/>
              <p:cNvCxnSpPr/>
              <p:nvPr/>
            </p:nvCxnSpPr>
            <p:spPr>
              <a:xfrm flipV="1">
                <a:off x="2357422" y="128586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>
                <a:off x="2357422" y="200024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Bogen 32"/>
              <p:cNvSpPr/>
              <p:nvPr/>
            </p:nvSpPr>
            <p:spPr>
              <a:xfrm>
                <a:off x="2357422" y="1285860"/>
                <a:ext cx="1071570" cy="1428760"/>
              </a:xfrm>
              <a:prstGeom prst="arc">
                <a:avLst>
                  <a:gd name="adj1" fmla="val 16200000"/>
                  <a:gd name="adj2" fmla="val 530059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4" name="Gerade Verbindung 33"/>
              <p:cNvCxnSpPr/>
              <p:nvPr/>
            </p:nvCxnSpPr>
            <p:spPr>
              <a:xfrm>
                <a:off x="3428992" y="2000240"/>
                <a:ext cx="221457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Gruppieren 70"/>
          <p:cNvGrpSpPr/>
          <p:nvPr/>
        </p:nvGrpSpPr>
        <p:grpSpPr>
          <a:xfrm>
            <a:off x="4151894" y="2214554"/>
            <a:ext cx="2310286" cy="1732714"/>
            <a:chOff x="0" y="0"/>
            <a:chExt cx="9144000" cy="6858000"/>
          </a:xfrm>
        </p:grpSpPr>
        <p:sp>
          <p:nvSpPr>
            <p:cNvPr id="72" name="Ellipse 71"/>
            <p:cNvSpPr/>
            <p:nvPr/>
          </p:nvSpPr>
          <p:spPr>
            <a:xfrm>
              <a:off x="4500562" y="3286124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/>
            <p:cNvSpPr/>
            <p:nvPr/>
          </p:nvSpPr>
          <p:spPr>
            <a:xfrm>
              <a:off x="1714480" y="378619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/>
            <p:cNvSpPr/>
            <p:nvPr/>
          </p:nvSpPr>
          <p:spPr>
            <a:xfrm>
              <a:off x="2714612" y="521495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/>
            <p:cNvSpPr/>
            <p:nvPr/>
          </p:nvSpPr>
          <p:spPr>
            <a:xfrm>
              <a:off x="5072066" y="857232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/>
            <p:cNvSpPr/>
            <p:nvPr/>
          </p:nvSpPr>
          <p:spPr>
            <a:xfrm>
              <a:off x="5500694" y="521495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/>
            <p:cNvSpPr/>
            <p:nvPr/>
          </p:nvSpPr>
          <p:spPr>
            <a:xfrm>
              <a:off x="7643834" y="2571744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hteck 7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9" name="Gruppieren 14"/>
            <p:cNvGrpSpPr/>
            <p:nvPr/>
          </p:nvGrpSpPr>
          <p:grpSpPr>
            <a:xfrm flipH="1">
              <a:off x="5429256" y="3929067"/>
              <a:ext cx="2000264" cy="833444"/>
              <a:chOff x="2357422" y="1285860"/>
              <a:chExt cx="3286148" cy="1428760"/>
            </a:xfrm>
            <a:scene3d>
              <a:camera prst="isometricRightUp">
                <a:rot lat="1980000" lon="2700000" rev="0"/>
              </a:camera>
              <a:lightRig rig="threePt" dir="t"/>
            </a:scene3d>
          </p:grpSpPr>
          <p:cxnSp>
            <p:nvCxnSpPr>
              <p:cNvPr id="130" name="Gerade Verbindung 15"/>
              <p:cNvCxnSpPr/>
              <p:nvPr/>
            </p:nvCxnSpPr>
            <p:spPr>
              <a:xfrm flipV="1">
                <a:off x="2357422" y="128586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 Verbindung 16"/>
              <p:cNvCxnSpPr/>
              <p:nvPr/>
            </p:nvCxnSpPr>
            <p:spPr>
              <a:xfrm>
                <a:off x="2357422" y="200024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Bogen 17"/>
              <p:cNvSpPr/>
              <p:nvPr/>
            </p:nvSpPr>
            <p:spPr>
              <a:xfrm>
                <a:off x="2357422" y="1285860"/>
                <a:ext cx="1071570" cy="1428760"/>
              </a:xfrm>
              <a:prstGeom prst="arc">
                <a:avLst>
                  <a:gd name="adj1" fmla="val 16200000"/>
                  <a:gd name="adj2" fmla="val 530059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3" name="Gerade Verbindung 18"/>
              <p:cNvCxnSpPr/>
              <p:nvPr/>
            </p:nvCxnSpPr>
            <p:spPr>
              <a:xfrm>
                <a:off x="3428992" y="2000240"/>
                <a:ext cx="221457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Ellipse 79"/>
            <p:cNvSpPr/>
            <p:nvPr/>
          </p:nvSpPr>
          <p:spPr>
            <a:xfrm>
              <a:off x="2000232" y="1785926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1" name="Gruppieren 24"/>
            <p:cNvGrpSpPr/>
            <p:nvPr/>
          </p:nvGrpSpPr>
          <p:grpSpPr>
            <a:xfrm>
              <a:off x="1731218" y="1319014"/>
              <a:ext cx="857256" cy="1193463"/>
              <a:chOff x="2571736" y="1246041"/>
              <a:chExt cx="857256" cy="1193463"/>
            </a:xfrm>
          </p:grpSpPr>
          <p:sp>
            <p:nvSpPr>
              <p:cNvPr id="124" name="Rechteck 123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" name="Ellipse 124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" name="Ellipse 125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" name="Ellipse 126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" name="Ellipse 127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9" name="Gerade Verbindung 128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uppieren 55"/>
            <p:cNvGrpSpPr/>
            <p:nvPr/>
          </p:nvGrpSpPr>
          <p:grpSpPr>
            <a:xfrm>
              <a:off x="4811542" y="375729"/>
              <a:ext cx="857256" cy="1193463"/>
              <a:chOff x="2571736" y="1246041"/>
              <a:chExt cx="857256" cy="1193463"/>
            </a:xfrm>
          </p:grpSpPr>
          <p:sp>
            <p:nvSpPr>
              <p:cNvPr id="118" name="Rechteck 117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" name="Ellipse 118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" name="Ellipse 119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" name="Ellipse 120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" name="Ellipse 121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3" name="Gerade Verbindung 122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uppieren 62"/>
            <p:cNvGrpSpPr/>
            <p:nvPr/>
          </p:nvGrpSpPr>
          <p:grpSpPr>
            <a:xfrm>
              <a:off x="7350461" y="2087797"/>
              <a:ext cx="857256" cy="1193463"/>
              <a:chOff x="2571736" y="1246041"/>
              <a:chExt cx="857256" cy="1193463"/>
            </a:xfrm>
          </p:grpSpPr>
          <p:sp>
            <p:nvSpPr>
              <p:cNvPr id="112" name="Rechteck 111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" name="Ellipse 112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" name="Ellipse 113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Ellipse 114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Ellipse 115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7" name="Gerade Verbindung 116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uppieren 69"/>
            <p:cNvGrpSpPr/>
            <p:nvPr/>
          </p:nvGrpSpPr>
          <p:grpSpPr>
            <a:xfrm>
              <a:off x="4232127" y="2820419"/>
              <a:ext cx="857256" cy="1193463"/>
              <a:chOff x="2571736" y="1246041"/>
              <a:chExt cx="857256" cy="1193463"/>
            </a:xfrm>
          </p:grpSpPr>
          <p:sp>
            <p:nvSpPr>
              <p:cNvPr id="106" name="Rechteck 105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" name="Ellipse 106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Ellipse 107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" name="Ellipse 108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" name="Ellipse 109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1" name="Gerade Verbindung 110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uppieren 76"/>
            <p:cNvGrpSpPr/>
            <p:nvPr/>
          </p:nvGrpSpPr>
          <p:grpSpPr>
            <a:xfrm>
              <a:off x="5236214" y="4733720"/>
              <a:ext cx="857256" cy="1193463"/>
              <a:chOff x="2571736" y="1246041"/>
              <a:chExt cx="857256" cy="1193463"/>
            </a:xfrm>
          </p:grpSpPr>
          <p:sp>
            <p:nvSpPr>
              <p:cNvPr id="100" name="Rechteck 99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Ellipse 100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" name="Ellipse 101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" name="Ellipse 102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" name="Ellipse 103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05" name="Gerade Verbindung 104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uppieren 83"/>
            <p:cNvGrpSpPr/>
            <p:nvPr/>
          </p:nvGrpSpPr>
          <p:grpSpPr>
            <a:xfrm>
              <a:off x="2441032" y="4746792"/>
              <a:ext cx="857256" cy="1193463"/>
              <a:chOff x="2571736" y="1246041"/>
              <a:chExt cx="857256" cy="1193463"/>
            </a:xfrm>
          </p:grpSpPr>
          <p:sp>
            <p:nvSpPr>
              <p:cNvPr id="94" name="Rechteck 93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Ellipse 94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Ellipse 95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Ellipse 96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Ellipse 97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9" name="Gerade Verbindung 98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uppieren 90"/>
            <p:cNvGrpSpPr/>
            <p:nvPr/>
          </p:nvGrpSpPr>
          <p:grpSpPr>
            <a:xfrm>
              <a:off x="1428728" y="3357562"/>
              <a:ext cx="857256" cy="1193463"/>
              <a:chOff x="2571736" y="1246041"/>
              <a:chExt cx="857256" cy="1193463"/>
            </a:xfrm>
          </p:grpSpPr>
          <p:sp>
            <p:nvSpPr>
              <p:cNvPr id="88" name="Rechteck 87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Ellipse 90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Ellipse 91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3" name="Gerade Verbindung 92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Gruppieren 153"/>
          <p:cNvGrpSpPr/>
          <p:nvPr/>
        </p:nvGrpSpPr>
        <p:grpSpPr>
          <a:xfrm>
            <a:off x="2571736" y="2357430"/>
            <a:ext cx="1500198" cy="1450467"/>
            <a:chOff x="1214414" y="928670"/>
            <a:chExt cx="5172114" cy="5000660"/>
          </a:xfrm>
        </p:grpSpPr>
        <p:sp>
          <p:nvSpPr>
            <p:cNvPr id="155" name="Rechteck 154"/>
            <p:cNvSpPr/>
            <p:nvPr/>
          </p:nvSpPr>
          <p:spPr>
            <a:xfrm>
              <a:off x="1214414" y="928670"/>
              <a:ext cx="5000660" cy="5000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2357422" y="328612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57" name="Gruppieren 66"/>
            <p:cNvGrpSpPr/>
            <p:nvPr/>
          </p:nvGrpSpPr>
          <p:grpSpPr>
            <a:xfrm>
              <a:off x="4071934" y="2285994"/>
              <a:ext cx="2314594" cy="2188016"/>
              <a:chOff x="3743316" y="3877994"/>
              <a:chExt cx="2314594" cy="2188016"/>
            </a:xfrm>
          </p:grpSpPr>
          <p:grpSp>
            <p:nvGrpSpPr>
              <p:cNvPr id="159" name="Gruppieren 18"/>
              <p:cNvGrpSpPr/>
              <p:nvPr/>
            </p:nvGrpSpPr>
            <p:grpSpPr>
              <a:xfrm flipH="1">
                <a:off x="4857752" y="5286388"/>
                <a:ext cx="1200158" cy="500066"/>
                <a:chOff x="2357421" y="1286207"/>
                <a:chExt cx="3286149" cy="1429146"/>
              </a:xfrm>
              <a:scene3d>
                <a:camera prst="isometricRightUp">
                  <a:rot lat="1980000" lon="2700000" rev="0"/>
                </a:camera>
                <a:lightRig rig="threePt" dir="t"/>
              </a:scene3d>
            </p:grpSpPr>
            <p:cxnSp>
              <p:nvCxnSpPr>
                <p:cNvPr id="169" name="Gerade Verbindung 168"/>
                <p:cNvCxnSpPr/>
                <p:nvPr/>
              </p:nvCxnSpPr>
              <p:spPr>
                <a:xfrm flipV="1">
                  <a:off x="2357421" y="1286207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Gerade Verbindung 169"/>
                <p:cNvCxnSpPr/>
                <p:nvPr/>
              </p:nvCxnSpPr>
              <p:spPr>
                <a:xfrm>
                  <a:off x="2357421" y="2000780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Bogen 170"/>
                <p:cNvSpPr/>
                <p:nvPr/>
              </p:nvSpPr>
              <p:spPr>
                <a:xfrm>
                  <a:off x="2357421" y="1286207"/>
                  <a:ext cx="1071571" cy="1429145"/>
                </a:xfrm>
                <a:prstGeom prst="arc">
                  <a:avLst>
                    <a:gd name="adj1" fmla="val 16200000"/>
                    <a:gd name="adj2" fmla="val 5300590"/>
                  </a:avLst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72" name="Gerade Verbindung 171"/>
                <p:cNvCxnSpPr/>
                <p:nvPr/>
              </p:nvCxnSpPr>
              <p:spPr>
                <a:xfrm>
                  <a:off x="3428992" y="2000240"/>
                  <a:ext cx="2214578" cy="1589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uppieren 59"/>
              <p:cNvGrpSpPr/>
              <p:nvPr/>
            </p:nvGrpSpPr>
            <p:grpSpPr>
              <a:xfrm>
                <a:off x="3743316" y="3877994"/>
                <a:ext cx="1571636" cy="2188016"/>
                <a:chOff x="4214810" y="2857496"/>
                <a:chExt cx="857256" cy="1193463"/>
              </a:xfrm>
            </p:grpSpPr>
            <p:sp>
              <p:nvSpPr>
                <p:cNvPr id="161" name="Rechteck 6"/>
                <p:cNvSpPr/>
                <p:nvPr/>
              </p:nvSpPr>
              <p:spPr>
                <a:xfrm>
                  <a:off x="4214810" y="3040191"/>
                  <a:ext cx="857256" cy="857256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2" name="Ellipse 161"/>
                <p:cNvSpPr/>
                <p:nvPr/>
              </p:nvSpPr>
              <p:spPr>
                <a:xfrm flipH="1" flipV="1">
                  <a:off x="4864135" y="2857496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3" name="Ellipse 162"/>
                <p:cNvSpPr/>
                <p:nvPr/>
              </p:nvSpPr>
              <p:spPr>
                <a:xfrm flipH="1" flipV="1">
                  <a:off x="4261020" y="3908083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/>
                <p:cNvSpPr/>
                <p:nvPr/>
              </p:nvSpPr>
              <p:spPr>
                <a:xfrm flipH="1" flipV="1">
                  <a:off x="4873863" y="3567615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/>
                <p:cNvSpPr/>
                <p:nvPr/>
              </p:nvSpPr>
              <p:spPr>
                <a:xfrm flipH="1" flipV="1">
                  <a:off x="4251293" y="3217419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66" name="Gerade Verbindung mit Pfeil 165"/>
                <p:cNvCxnSpPr/>
                <p:nvPr/>
              </p:nvCxnSpPr>
              <p:spPr>
                <a:xfrm rot="5400000">
                  <a:off x="4167725" y="3199240"/>
                  <a:ext cx="933852" cy="5299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Gerade Verbindung mit Pfeil 166"/>
                <p:cNvCxnSpPr/>
                <p:nvPr/>
              </p:nvCxnSpPr>
              <p:spPr>
                <a:xfrm>
                  <a:off x="4380295" y="3326248"/>
                  <a:ext cx="493458" cy="2812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Ellipse 167"/>
                <p:cNvSpPr/>
                <p:nvPr/>
              </p:nvSpPr>
              <p:spPr>
                <a:xfrm flipH="1" flipV="1">
                  <a:off x="4607512" y="3439708"/>
                  <a:ext cx="71438" cy="7143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58" name="Kreuz 157"/>
            <p:cNvSpPr/>
            <p:nvPr/>
          </p:nvSpPr>
          <p:spPr>
            <a:xfrm>
              <a:off x="3357554" y="3143248"/>
              <a:ext cx="571504" cy="571504"/>
            </a:xfrm>
            <a:prstGeom prst="plus">
              <a:avLst>
                <a:gd name="adj" fmla="val 403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3" name="Textfeld 172"/>
          <p:cNvSpPr txBox="1"/>
          <p:nvPr/>
        </p:nvSpPr>
        <p:spPr>
          <a:xfrm>
            <a:off x="428596" y="1571612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particle</a:t>
            </a:r>
            <a:r>
              <a:rPr lang="de-DE" dirty="0" smtClean="0"/>
              <a:t> </a:t>
            </a:r>
            <a:r>
              <a:rPr lang="de-DE" dirty="0" err="1" smtClean="0"/>
              <a:t>positions</a:t>
            </a:r>
            <a:endParaRPr lang="de-DE" dirty="0"/>
          </a:p>
        </p:txBody>
      </p:sp>
      <p:sp>
        <p:nvSpPr>
          <p:cNvPr id="174" name="Textfeld 173"/>
          <p:cNvSpPr txBox="1"/>
          <p:nvPr/>
        </p:nvSpPr>
        <p:spPr>
          <a:xfrm>
            <a:off x="2571736" y="1571612"/>
            <a:ext cx="148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corner</a:t>
            </a:r>
            <a:r>
              <a:rPr lang="de-DE" dirty="0" smtClean="0"/>
              <a:t> </a:t>
            </a:r>
            <a:r>
              <a:rPr lang="de-DE" dirty="0" err="1" smtClean="0"/>
              <a:t>offsets</a:t>
            </a:r>
            <a:endParaRPr lang="de-DE" dirty="0"/>
          </a:p>
        </p:txBody>
      </p:sp>
      <p:sp>
        <p:nvSpPr>
          <p:cNvPr id="175" name="Textfeld 174"/>
          <p:cNvSpPr txBox="1"/>
          <p:nvPr/>
        </p:nvSpPr>
        <p:spPr>
          <a:xfrm>
            <a:off x="4286248" y="1571612"/>
            <a:ext cx="2113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billboards</a:t>
            </a:r>
            <a:r>
              <a:rPr lang="de-DE" dirty="0" smtClean="0"/>
              <a:t> / </a:t>
            </a:r>
            <a:r>
              <a:rPr lang="de-DE" dirty="0" err="1" smtClean="0"/>
              <a:t>triangles</a:t>
            </a:r>
            <a:endParaRPr lang="de-DE" dirty="0"/>
          </a:p>
        </p:txBody>
      </p:sp>
      <p:sp>
        <p:nvSpPr>
          <p:cNvPr id="176" name="Textfeld 175"/>
          <p:cNvSpPr txBox="1"/>
          <p:nvPr/>
        </p:nvSpPr>
        <p:spPr>
          <a:xfrm>
            <a:off x="7215206" y="1571612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clip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billboards</a:t>
            </a:r>
            <a:endParaRPr lang="de-DE" dirty="0"/>
          </a:p>
        </p:txBody>
      </p:sp>
      <p:grpSp>
        <p:nvGrpSpPr>
          <p:cNvPr id="177" name="Gruppieren 176"/>
          <p:cNvGrpSpPr/>
          <p:nvPr/>
        </p:nvGrpSpPr>
        <p:grpSpPr>
          <a:xfrm>
            <a:off x="6572264" y="2214554"/>
            <a:ext cx="2286016" cy="1714711"/>
            <a:chOff x="0" y="0"/>
            <a:chExt cx="9144000" cy="6858794"/>
          </a:xfrm>
        </p:grpSpPr>
        <p:grpSp>
          <p:nvGrpSpPr>
            <p:cNvPr id="178" name="Gruppieren 23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87" name="Gruppieren 7"/>
              <p:cNvGrpSpPr/>
              <p:nvPr/>
            </p:nvGrpSpPr>
            <p:grpSpPr>
              <a:xfrm>
                <a:off x="4286248" y="2643182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195" name="Rechteck 194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96" name="Gerade Verbindung 195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uppieren 8"/>
              <p:cNvGrpSpPr/>
              <p:nvPr/>
            </p:nvGrpSpPr>
            <p:grpSpPr>
              <a:xfrm>
                <a:off x="142844" y="5000636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193" name="Rechteck 192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94" name="Gerade Verbindung 193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uppieren 14"/>
              <p:cNvGrpSpPr/>
              <p:nvPr/>
            </p:nvGrpSpPr>
            <p:grpSpPr>
              <a:xfrm>
                <a:off x="2428860" y="1571612"/>
                <a:ext cx="928694" cy="928694"/>
                <a:chOff x="4071934" y="2714620"/>
                <a:chExt cx="1714512" cy="1714512"/>
              </a:xfrm>
            </p:grpSpPr>
            <p:sp>
              <p:nvSpPr>
                <p:cNvPr id="191" name="Rechteck 190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92" name="Gerade Verbindung 191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Rechteck 189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79" name="Gerade Verbindung 178"/>
            <p:cNvCxnSpPr/>
            <p:nvPr/>
          </p:nvCxnSpPr>
          <p:spPr>
            <a:xfrm>
              <a:off x="3571868" y="5786454"/>
              <a:ext cx="428628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Gerade Verbindung 179"/>
            <p:cNvCxnSpPr/>
            <p:nvPr/>
          </p:nvCxnSpPr>
          <p:spPr>
            <a:xfrm rot="5400000">
              <a:off x="303609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 rot="5400000">
              <a:off x="732237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 rot="10800000" flipV="1">
              <a:off x="6786578" y="5786454"/>
              <a:ext cx="1071570" cy="107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 Verbindung 182"/>
            <p:cNvCxnSpPr/>
            <p:nvPr/>
          </p:nvCxnSpPr>
          <p:spPr>
            <a:xfrm rot="10800000">
              <a:off x="0" y="1928802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Gerade Verbindung 183"/>
            <p:cNvCxnSpPr/>
            <p:nvPr/>
          </p:nvCxnSpPr>
          <p:spPr>
            <a:xfrm rot="5400000" flipH="1" flipV="1">
              <a:off x="-35751" y="2678901"/>
              <a:ext cx="150019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184"/>
            <p:cNvCxnSpPr>
              <a:endCxn id="190" idx="1"/>
            </p:cNvCxnSpPr>
            <p:nvPr/>
          </p:nvCxnSpPr>
          <p:spPr>
            <a:xfrm rot="10800000">
              <a:off x="0" y="3429000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185"/>
            <p:cNvCxnSpPr/>
            <p:nvPr/>
          </p:nvCxnSpPr>
          <p:spPr>
            <a:xfrm rot="5400000">
              <a:off x="-35735" y="1964537"/>
              <a:ext cx="785818" cy="714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10"/>
          <p:cNvCxnSpPr/>
          <p:nvPr/>
        </p:nvCxnSpPr>
        <p:spPr>
          <a:xfrm rot="5400000">
            <a:off x="-1285916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rot="5400000">
            <a:off x="3072596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rot="10800000">
            <a:off x="857224" y="128665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rot="10800000">
            <a:off x="857224" y="557293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rot="10800000">
            <a:off x="857224" y="271541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rot="10800000">
            <a:off x="857224" y="414417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rot="5400000">
            <a:off x="143638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rot="5400000">
            <a:off x="1572398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rot="5400000">
            <a:off x="-785850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rot="5400000">
            <a:off x="3572662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 rot="10800000">
            <a:off x="1357290" y="14285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rot="10800000">
            <a:off x="1357290" y="442913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rot="10800000">
            <a:off x="1357290" y="157161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rot="10800000">
            <a:off x="1357290" y="300037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rot="5400000">
            <a:off x="643704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rot="5400000">
            <a:off x="2072464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rot="5400000">
            <a:off x="-285784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rot="5400000">
            <a:off x="-1000164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rot="5400000">
            <a:off x="3358348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rot="10800000">
            <a:off x="1142976" y="64371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 rot="10800000">
            <a:off x="1142976" y="492999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 rot="10800000">
            <a:off x="1142976" y="207247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rot="10800000">
            <a:off x="1142976" y="350123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rot="5400000">
            <a:off x="429390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 rot="5400000">
            <a:off x="1858150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 rot="5400000">
            <a:off x="-1785982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 rot="5400000">
            <a:off x="2572530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/>
          <p:cNvCxnSpPr/>
          <p:nvPr/>
        </p:nvCxnSpPr>
        <p:spPr>
          <a:xfrm rot="10800000">
            <a:off x="357158" y="242966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/>
          <p:nvPr/>
        </p:nvCxnSpPr>
        <p:spPr>
          <a:xfrm rot="10800000">
            <a:off x="357158" y="671594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 rot="10800000">
            <a:off x="357158" y="385842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/>
        </p:nvCxnSpPr>
        <p:spPr>
          <a:xfrm rot="10800000">
            <a:off x="357158" y="528718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 rot="5400000">
            <a:off x="-356428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 rot="5400000">
            <a:off x="1072332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 rot="5400000">
            <a:off x="1142976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 rot="5400000">
            <a:off x="2571736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/>
          <p:nvPr/>
        </p:nvCxnSpPr>
        <p:spPr>
          <a:xfrm rot="5400000">
            <a:off x="4071934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/>
        </p:nvCxnSpPr>
        <p:spPr>
          <a:xfrm rot="5400000">
            <a:off x="-285784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/>
          <p:cNvCxnSpPr/>
          <p:nvPr/>
        </p:nvCxnSpPr>
        <p:spPr>
          <a:xfrm rot="5400000">
            <a:off x="1142976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rot="5400000">
            <a:off x="2571736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 rot="5400000">
            <a:off x="4071934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 rot="5400000">
            <a:off x="-285784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 rot="5400000">
            <a:off x="1142976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/>
          <p:nvPr/>
        </p:nvCxnSpPr>
        <p:spPr>
          <a:xfrm rot="5400000">
            <a:off x="2571736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/>
          <p:cNvCxnSpPr/>
          <p:nvPr/>
        </p:nvCxnSpPr>
        <p:spPr>
          <a:xfrm rot="5400000">
            <a:off x="4071934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 rot="5400000">
            <a:off x="-285784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/>
          <p:nvPr/>
        </p:nvCxnSpPr>
        <p:spPr>
          <a:xfrm rot="5400000">
            <a:off x="1142976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/>
          <p:cNvCxnSpPr/>
          <p:nvPr/>
        </p:nvCxnSpPr>
        <p:spPr>
          <a:xfrm rot="5400000">
            <a:off x="2571736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/>
          <p:nvPr/>
        </p:nvCxnSpPr>
        <p:spPr>
          <a:xfrm rot="5400000">
            <a:off x="4071934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115"/>
          <p:cNvCxnSpPr/>
          <p:nvPr/>
        </p:nvCxnSpPr>
        <p:spPr>
          <a:xfrm rot="5400000">
            <a:off x="678629" y="225106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119"/>
          <p:cNvCxnSpPr/>
          <p:nvPr/>
        </p:nvCxnSpPr>
        <p:spPr>
          <a:xfrm rot="5400000">
            <a:off x="678629" y="367982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/>
          <p:cNvCxnSpPr/>
          <p:nvPr/>
        </p:nvCxnSpPr>
        <p:spPr>
          <a:xfrm rot="5400000">
            <a:off x="142844" y="342979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rot="5400000">
            <a:off x="429390" y="2786058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>
            <a:off x="1142976" y="2072472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857224" y="271541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857224" y="414417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>
            <a:off x="1142976" y="3501232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5400000">
            <a:off x="2107389" y="2251067"/>
            <a:ext cx="642942" cy="2857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5400000">
            <a:off x="2107389" y="3679827"/>
            <a:ext cx="642942" cy="2857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 rot="5400000">
            <a:off x="1571604" y="3429794"/>
            <a:ext cx="142876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 rot="5400000">
            <a:off x="1858150" y="2786058"/>
            <a:ext cx="142876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>
            <a:off x="5895776" y="4143380"/>
            <a:ext cx="35719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/>
          <p:cNvCxnSpPr/>
          <p:nvPr/>
        </p:nvCxnSpPr>
        <p:spPr>
          <a:xfrm>
            <a:off x="2285984" y="271541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>
            <a:off x="2285984" y="414417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571736" y="3501232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/>
          <p:nvPr/>
        </p:nvCxnSpPr>
        <p:spPr>
          <a:xfrm rot="5400000">
            <a:off x="3536149" y="225106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146"/>
          <p:cNvCxnSpPr/>
          <p:nvPr/>
        </p:nvCxnSpPr>
        <p:spPr>
          <a:xfrm rot="5400000">
            <a:off x="3536149" y="367982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/>
          <p:cNvCxnSpPr/>
          <p:nvPr/>
        </p:nvCxnSpPr>
        <p:spPr>
          <a:xfrm rot="5400000">
            <a:off x="3000364" y="342979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/>
          <p:cNvCxnSpPr/>
          <p:nvPr/>
        </p:nvCxnSpPr>
        <p:spPr>
          <a:xfrm rot="5400000">
            <a:off x="3286910" y="2786058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/>
          <p:cNvCxnSpPr/>
          <p:nvPr/>
        </p:nvCxnSpPr>
        <p:spPr>
          <a:xfrm>
            <a:off x="4000496" y="2072472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150"/>
          <p:cNvCxnSpPr/>
          <p:nvPr/>
        </p:nvCxnSpPr>
        <p:spPr>
          <a:xfrm>
            <a:off x="3714744" y="2715414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151"/>
          <p:cNvCxnSpPr/>
          <p:nvPr/>
        </p:nvCxnSpPr>
        <p:spPr>
          <a:xfrm>
            <a:off x="3714744" y="4144174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152"/>
          <p:cNvCxnSpPr/>
          <p:nvPr/>
        </p:nvCxnSpPr>
        <p:spPr>
          <a:xfrm>
            <a:off x="4000496" y="3501232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153"/>
          <p:cNvCxnSpPr/>
          <p:nvPr/>
        </p:nvCxnSpPr>
        <p:spPr>
          <a:xfrm rot="5400000">
            <a:off x="5036347" y="2251067"/>
            <a:ext cx="642942" cy="28575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 rot="5400000">
            <a:off x="5036347" y="3679827"/>
            <a:ext cx="642942" cy="28575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/>
          <p:cNvCxnSpPr/>
          <p:nvPr/>
        </p:nvCxnSpPr>
        <p:spPr>
          <a:xfrm rot="5400000">
            <a:off x="4500562" y="3429794"/>
            <a:ext cx="1428760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156"/>
          <p:cNvCxnSpPr/>
          <p:nvPr/>
        </p:nvCxnSpPr>
        <p:spPr>
          <a:xfrm rot="5400000">
            <a:off x="4787108" y="2786058"/>
            <a:ext cx="1428760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Ellipse 161"/>
          <p:cNvSpPr/>
          <p:nvPr/>
        </p:nvSpPr>
        <p:spPr>
          <a:xfrm>
            <a:off x="2428860" y="1929596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/>
        </p:nvSpPr>
        <p:spPr>
          <a:xfrm>
            <a:off x="2143108" y="2572538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/>
        </p:nvSpPr>
        <p:spPr>
          <a:xfrm>
            <a:off x="2143108" y="4001298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/>
          <p:cNvSpPr/>
          <p:nvPr/>
        </p:nvSpPr>
        <p:spPr>
          <a:xfrm>
            <a:off x="2428860" y="3358356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3929058" y="20010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/>
          <p:cNvSpPr/>
          <p:nvPr/>
        </p:nvSpPr>
        <p:spPr>
          <a:xfrm>
            <a:off x="3929058" y="342979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/>
        </p:nvSpPr>
        <p:spPr>
          <a:xfrm>
            <a:off x="3643306" y="264397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Ellipse 168"/>
          <p:cNvSpPr/>
          <p:nvPr/>
        </p:nvSpPr>
        <p:spPr>
          <a:xfrm>
            <a:off x="3643306" y="407273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/>
          <p:cNvSpPr/>
          <p:nvPr/>
        </p:nvSpPr>
        <p:spPr>
          <a:xfrm>
            <a:off x="5919993" y="2331967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1" name="Gerade Verbindung 170"/>
          <p:cNvCxnSpPr/>
          <p:nvPr/>
        </p:nvCxnSpPr>
        <p:spPr>
          <a:xfrm>
            <a:off x="5895776" y="3041374"/>
            <a:ext cx="35719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Ellipse 172"/>
          <p:cNvSpPr/>
          <p:nvPr/>
        </p:nvSpPr>
        <p:spPr>
          <a:xfrm>
            <a:off x="5982815" y="3532307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6" name="Gerade Verbindung 175"/>
          <p:cNvCxnSpPr/>
          <p:nvPr/>
        </p:nvCxnSpPr>
        <p:spPr>
          <a:xfrm>
            <a:off x="2643174" y="2071678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feld 176"/>
          <p:cNvSpPr txBox="1"/>
          <p:nvPr/>
        </p:nvSpPr>
        <p:spPr>
          <a:xfrm>
            <a:off x="6313969" y="2285992"/>
            <a:ext cx="29138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corner</a:t>
            </a:r>
            <a:r>
              <a:rPr lang="de-DE" dirty="0" smtClean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precursor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edge</a:t>
            </a:r>
            <a:r>
              <a:rPr lang="de-DE" dirty="0" smtClean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precursor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corner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edge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Bildschirmpräsentation (4:3)</PresentationFormat>
  <Paragraphs>45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Bla</dc:creator>
  <cp:lastModifiedBy>Bla</cp:lastModifiedBy>
  <cp:revision>20</cp:revision>
  <dcterms:created xsi:type="dcterms:W3CDTF">2008-03-11T11:50:49Z</dcterms:created>
  <dcterms:modified xsi:type="dcterms:W3CDTF">2008-03-27T18:51:23Z</dcterms:modified>
</cp:coreProperties>
</file>