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8" r:id="rId18"/>
    <p:sldId id="275" r:id="rId19"/>
    <p:sldId id="279" r:id="rId20"/>
    <p:sldId id="274" r:id="rId21"/>
    <p:sldId id="277" r:id="rId22"/>
    <p:sldId id="276" r:id="rId23"/>
    <p:sldId id="273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09.04.2008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035835" y="4822024"/>
            <a:ext cx="707233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803926" y="3053934"/>
            <a:ext cx="3536165" cy="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089546" y="2339553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4911346" y="2339554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000100" y="571480"/>
            <a:ext cx="7143800" cy="5000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195873" y="3165695"/>
            <a:ext cx="2725093" cy="636760"/>
          </a:xfrm>
          <a:custGeom>
            <a:avLst/>
            <a:gdLst>
              <a:gd name="connsiteX0" fmla="*/ 0 w 2725093"/>
              <a:gd name="connsiteY0" fmla="*/ 618654 h 636760"/>
              <a:gd name="connsiteX1" fmla="*/ 1376127 w 2725093"/>
              <a:gd name="connsiteY1" fmla="*/ 3018 h 636760"/>
              <a:gd name="connsiteX2" fmla="*/ 2725093 w 2725093"/>
              <a:gd name="connsiteY2" fmla="*/ 636760 h 63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93" h="636760">
                <a:moveTo>
                  <a:pt x="0" y="618654"/>
                </a:moveTo>
                <a:cubicBezTo>
                  <a:pt x="460972" y="309327"/>
                  <a:pt x="921945" y="0"/>
                  <a:pt x="1376127" y="3018"/>
                </a:cubicBezTo>
                <a:cubicBezTo>
                  <a:pt x="1830309" y="6036"/>
                  <a:pt x="2277701" y="321398"/>
                  <a:pt x="2725093" y="6367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714876" y="364331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r>
              <a:rPr lang="de-DE" dirty="0" smtClean="0"/>
              <a:t> = </a:t>
            </a:r>
            <a:r>
              <a:rPr lang="el-GR" dirty="0" smtClean="0"/>
              <a:t> 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929058" y="36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42976" y="235743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500826" y="2357430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928670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715140" y="4500570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6572264" y="57148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857620" y="27860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529749" y="3733108"/>
            <a:ext cx="5854837" cy="1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993466" y="2269392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402065" y="1677991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500166" y="500042"/>
            <a:ext cx="5914003" cy="6143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924907" y="27573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71604" y="1643050"/>
            <a:ext cx="1061957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5214942" y="6215082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500042"/>
            <a:ext cx="1316962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86512" y="3429000"/>
            <a:ext cx="1006433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857884" y="5000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5" name="Freihandform 14"/>
          <p:cNvSpPr/>
          <p:nvPr/>
        </p:nvSpPr>
        <p:spPr>
          <a:xfrm>
            <a:off x="3392889" y="2476836"/>
            <a:ext cx="1056784" cy="449695"/>
          </a:xfrm>
          <a:custGeom>
            <a:avLst/>
            <a:gdLst>
              <a:gd name="connsiteX0" fmla="*/ 0 w 1276539"/>
              <a:gd name="connsiteY0" fmla="*/ 543208 h 543208"/>
              <a:gd name="connsiteX1" fmla="*/ 570368 w 1276539"/>
              <a:gd name="connsiteY1" fmla="*/ 90535 h 543208"/>
              <a:gd name="connsiteX2" fmla="*/ 1276539 w 1276539"/>
              <a:gd name="connsiteY2" fmla="*/ 0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539" h="543208">
                <a:moveTo>
                  <a:pt x="0" y="543208"/>
                </a:moveTo>
                <a:cubicBezTo>
                  <a:pt x="178806" y="362139"/>
                  <a:pt x="357612" y="181070"/>
                  <a:pt x="570368" y="90535"/>
                </a:cubicBezTo>
                <a:cubicBezTo>
                  <a:pt x="783125" y="0"/>
                  <a:pt x="1029832" y="0"/>
                  <a:pt x="127653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rot="16200000" flipV="1">
            <a:off x="2993466" y="5178454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7631394" flipV="1">
            <a:off x="4279996" y="3842535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4463358" y="5323438"/>
            <a:ext cx="860080" cy="280657"/>
          </a:xfrm>
          <a:custGeom>
            <a:avLst/>
            <a:gdLst>
              <a:gd name="connsiteX0" fmla="*/ 0 w 860080"/>
              <a:gd name="connsiteY0" fmla="*/ 280657 h 280657"/>
              <a:gd name="connsiteX1" fmla="*/ 443620 w 860080"/>
              <a:gd name="connsiteY1" fmla="*/ 208229 h 280657"/>
              <a:gd name="connsiteX2" fmla="*/ 860080 w 860080"/>
              <a:gd name="connsiteY2" fmla="*/ 0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080" h="280657">
                <a:moveTo>
                  <a:pt x="0" y="280657"/>
                </a:moveTo>
                <a:cubicBezTo>
                  <a:pt x="150136" y="267831"/>
                  <a:pt x="300273" y="255005"/>
                  <a:pt x="443620" y="208229"/>
                </a:cubicBezTo>
                <a:cubicBezTo>
                  <a:pt x="586967" y="161453"/>
                  <a:pt x="723523" y="80726"/>
                  <a:pt x="8600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72000" y="47863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85918" y="31432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i</a:t>
            </a:r>
            <a:endParaRPr lang="de-DE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85918" y="3857628"/>
            <a:ext cx="35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t</a:t>
            </a:r>
            <a:endParaRPr lang="de-DE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i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t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929058" y="59559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  <p:cxnSp>
        <p:nvCxnSpPr>
          <p:cNvPr id="49" name="Gerade Verbindung 48"/>
          <p:cNvCxnSpPr/>
          <p:nvPr/>
        </p:nvCxnSpPr>
        <p:spPr>
          <a:xfrm rot="5400000" flipH="1" flipV="1">
            <a:off x="4084041" y="6060099"/>
            <a:ext cx="1588" cy="454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67183" y="642918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64291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3714744" y="450057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643438" y="150017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3357554" y="4685236"/>
            <a:ext cx="35719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4907506" y="4685236"/>
            <a:ext cx="235998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16200000" flipH="1">
            <a:off x="464315" y="2107397"/>
            <a:ext cx="2428892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16200000" flipH="1">
            <a:off x="1178695" y="1393017"/>
            <a:ext cx="2428892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rot="16200000" flipH="1">
            <a:off x="1893075" y="678637"/>
            <a:ext cx="2428892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643042" y="928670"/>
            <a:ext cx="4357718" cy="24288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6200000" flipH="1">
            <a:off x="625740" y="4446302"/>
            <a:ext cx="2219373" cy="41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6200000" flipH="1">
            <a:off x="2143108" y="4357694"/>
            <a:ext cx="2214578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rot="16200000" flipH="1">
            <a:off x="3964777" y="3964785"/>
            <a:ext cx="221457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rot="16200000" flipH="1">
            <a:off x="5965041" y="3393281"/>
            <a:ext cx="2214578" cy="214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rot="5400000" flipH="1" flipV="1">
            <a:off x="894496" y="2463034"/>
            <a:ext cx="1714512" cy="745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5400000" flipH="1" flipV="1">
            <a:off x="2818197" y="1960949"/>
            <a:ext cx="165021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4572000" y="1643050"/>
            <a:ext cx="2017073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6000760" y="2166929"/>
            <a:ext cx="2143140" cy="1190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1" idx="1"/>
          </p:cNvCxnSpPr>
          <p:nvPr/>
        </p:nvCxnSpPr>
        <p:spPr>
          <a:xfrm rot="10800000" flipV="1">
            <a:off x="4071934" y="1684840"/>
            <a:ext cx="571504" cy="17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1" idx="3"/>
          </p:cNvCxnSpPr>
          <p:nvPr/>
        </p:nvCxnSpPr>
        <p:spPr>
          <a:xfrm>
            <a:off x="5818503" y="1684840"/>
            <a:ext cx="468009" cy="10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500563" y="5715016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 flipH="1" flipV="1">
            <a:off x="1214414" y="3786190"/>
            <a:ext cx="2357454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 flipH="1" flipV="1">
            <a:off x="1928794" y="3071810"/>
            <a:ext cx="2357454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2643174" y="2357430"/>
            <a:ext cx="2357454" cy="43577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 flipH="1" flipV="1">
            <a:off x="500034" y="4500570"/>
            <a:ext cx="2357454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H="1" flipV="1">
            <a:off x="785389" y="2214951"/>
            <a:ext cx="207249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143240" y="1285860"/>
            <a:ext cx="2857520" cy="2071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572000" y="3357562"/>
            <a:ext cx="235745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000894" y="4072736"/>
            <a:ext cx="1500198" cy="69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6200000" flipH="1">
            <a:off x="2678893" y="3821909"/>
            <a:ext cx="2357454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572000" y="3357562"/>
            <a:ext cx="2857520" cy="2286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000760" y="3357562"/>
            <a:ext cx="2143140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564357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2786050" y="178592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572000" y="471488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1928794" y="1970592"/>
            <a:ext cx="857256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3978812" y="1970592"/>
            <a:ext cx="87894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1" idx="1"/>
          </p:cNvCxnSpPr>
          <p:nvPr/>
        </p:nvCxnSpPr>
        <p:spPr>
          <a:xfrm rot="10800000">
            <a:off x="4071934" y="4786322"/>
            <a:ext cx="500066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1" idx="3"/>
          </p:cNvCxnSpPr>
          <p:nvPr/>
        </p:nvCxnSpPr>
        <p:spPr>
          <a:xfrm flipV="1">
            <a:off x="5747065" y="4786322"/>
            <a:ext cx="468009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286380" y="2214554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critical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81" name="Gerade Verbindung 80"/>
          <p:cNvCxnSpPr>
            <a:stCxn id="79" idx="1"/>
          </p:cNvCxnSpPr>
          <p:nvPr/>
        </p:nvCxnSpPr>
        <p:spPr>
          <a:xfrm rot="10800000" flipV="1">
            <a:off x="4643438" y="2399220"/>
            <a:ext cx="642942" cy="88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567183" y="642918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00566" y="5715016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362562" y="3304639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i1</a:t>
            </a: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07446" y="240359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19732" y="26893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r1</a:t>
            </a: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186110" y="300037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t1</a:t>
            </a: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1184112" cy="1152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196408" y="2992678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723817" y="3882256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2</a:t>
            </a:r>
            <a:br>
              <a:rPr lang="de-DE" sz="1200" baseline="-25000" dirty="0" smtClean="0"/>
            </a:br>
            <a:r>
              <a:rPr lang="de-DE" sz="1200" dirty="0" smtClean="0"/>
              <a:t>(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possible</a:t>
            </a:r>
            <a:r>
              <a:rPr lang="de-DE" sz="1200" dirty="0" smtClean="0"/>
              <a:t>)</a:t>
            </a:r>
            <a:endParaRPr lang="de-DE" sz="1200" baseline="-250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i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t</a:t>
            </a:r>
            <a:endParaRPr lang="de-DE" sz="1200" baseline="-25000" dirty="0"/>
          </a:p>
        </p:txBody>
      </p:sp>
      <p:cxnSp>
        <p:nvCxnSpPr>
          <p:cNvPr id="24" name="Gerade Verbindung mit Pfeil 23"/>
          <p:cNvCxnSpPr/>
          <p:nvPr/>
        </p:nvCxnSpPr>
        <p:spPr>
          <a:xfrm rot="10800000">
            <a:off x="4316927" y="3328994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463909">
            <a:off x="4346417" y="311639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-n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rot="10800000">
            <a:off x="5541182" y="3491713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412690">
            <a:off x="6405191" y="340214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21437261">
            <a:off x="4257429" y="3489967"/>
            <a:ext cx="83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10800000" flipV="1">
            <a:off x="3860800" y="3493294"/>
            <a:ext cx="1701022" cy="50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286116" y="2643182"/>
            <a:ext cx="2214578" cy="32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29058" y="1857364"/>
            <a:ext cx="2214578" cy="3286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rot="5400000" flipH="1" flipV="1">
            <a:off x="3214678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5400000" flipH="1" flipV="1">
            <a:off x="5429256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5400000" flipH="1" flipV="1">
            <a:off x="3214678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 flipH="1" flipV="1">
            <a:off x="5429256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50897" y="2671460"/>
            <a:ext cx="3206987" cy="2472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776285" y="4210851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116034" y="3192740"/>
            <a:ext cx="53660" cy="53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695793" y="4131349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061877" y="3131509"/>
            <a:ext cx="163952" cy="1639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143108" y="4572008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000496" y="1428736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volume</a:t>
            </a:r>
            <a:r>
              <a:rPr lang="de-DE" dirty="0" smtClean="0"/>
              <a:t> </a:t>
            </a:r>
            <a:r>
              <a:rPr lang="de-DE" dirty="0" err="1" smtClean="0"/>
              <a:t>texture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786050" y="58578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(0, 0, 0)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715008" y="1571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(1, 1, 1)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857620" y="4071942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entry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572000" y="3000372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exit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lipse 60"/>
          <p:cNvSpPr/>
          <p:nvPr/>
        </p:nvSpPr>
        <p:spPr>
          <a:xfrm>
            <a:off x="3500430" y="3071810"/>
            <a:ext cx="682692" cy="68269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92919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207167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3500430" y="164305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3500430" y="450057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4040669" y="2451235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2857488" y="378619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3" idx="6"/>
            <a:endCxn id="61" idx="2"/>
          </p:cNvCxnSpPr>
          <p:nvPr/>
        </p:nvCxnSpPr>
        <p:spPr>
          <a:xfrm>
            <a:off x="275436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1" idx="6"/>
            <a:endCxn id="62" idx="2"/>
          </p:cNvCxnSpPr>
          <p:nvPr/>
        </p:nvCxnSpPr>
        <p:spPr>
          <a:xfrm>
            <a:off x="418312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61" idx="0"/>
            <a:endCxn id="64" idx="4"/>
          </p:cNvCxnSpPr>
          <p:nvPr/>
        </p:nvCxnSpPr>
        <p:spPr>
          <a:xfrm rot="5400000" flipH="1" flipV="1">
            <a:off x="3468742" y="269877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65" idx="0"/>
            <a:endCxn id="61" idx="4"/>
          </p:cNvCxnSpPr>
          <p:nvPr/>
        </p:nvCxnSpPr>
        <p:spPr>
          <a:xfrm rot="5400000" flipH="1" flipV="1">
            <a:off x="3468742" y="412753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68" idx="7"/>
          </p:cNvCxnSpPr>
          <p:nvPr/>
        </p:nvCxnSpPr>
        <p:spPr>
          <a:xfrm rot="5400000" flipH="1" flipV="1">
            <a:off x="3420327" y="3591751"/>
            <a:ext cx="314292" cy="274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61" idx="7"/>
          </p:cNvCxnSpPr>
          <p:nvPr/>
        </p:nvCxnSpPr>
        <p:spPr>
          <a:xfrm rot="5400000" flipH="1" flipV="1">
            <a:off x="4063269" y="2948809"/>
            <a:ext cx="242854" cy="203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571868" y="2522802"/>
            <a:ext cx="561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-</a:t>
            </a:r>
            <a:endParaRPr lang="de-DE" sz="9600" dirty="0"/>
          </a:p>
        </p:txBody>
      </p:sp>
      <p:sp>
        <p:nvSpPr>
          <p:cNvPr id="88" name="Textfeld 87"/>
          <p:cNvSpPr txBox="1"/>
          <p:nvPr/>
        </p:nvSpPr>
        <p:spPr>
          <a:xfrm>
            <a:off x="5072066" y="321468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+x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2214546" y="321468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-x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3643306" y="17859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+y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3643306" y="46434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-y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4196703" y="262649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+z</a:t>
            </a:r>
            <a:endParaRPr lang="de-DE" dirty="0"/>
          </a:p>
        </p:txBody>
      </p:sp>
      <p:sp>
        <p:nvSpPr>
          <p:cNvPr id="93" name="Textfeld 92"/>
          <p:cNvSpPr txBox="1"/>
          <p:nvPr/>
        </p:nvSpPr>
        <p:spPr>
          <a:xfrm>
            <a:off x="3019753" y="39483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-z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uppieren 252"/>
          <p:cNvGrpSpPr/>
          <p:nvPr/>
        </p:nvGrpSpPr>
        <p:grpSpPr>
          <a:xfrm>
            <a:off x="4572032" y="1000108"/>
            <a:ext cx="4571969" cy="4857784"/>
            <a:chOff x="4572032" y="1000108"/>
            <a:chExt cx="4571969" cy="4857784"/>
          </a:xfrm>
        </p:grpSpPr>
        <p:cxnSp>
          <p:nvCxnSpPr>
            <p:cNvPr id="148" name="Gerade Verbindung 147"/>
            <p:cNvCxnSpPr/>
            <p:nvPr/>
          </p:nvCxnSpPr>
          <p:spPr>
            <a:xfrm rot="5400000" flipH="1" flipV="1">
              <a:off x="4494237" y="152533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 rot="5400000" flipH="1" flipV="1">
              <a:off x="8263022" y="152533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4572032" y="2406309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>
              <a:off x="5375216" y="1447535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rot="5400000" flipH="1" flipV="1">
              <a:off x="4494237" y="190884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 rot="5400000" flipH="1" flipV="1">
              <a:off x="8263022" y="190884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213"/>
            <p:cNvCxnSpPr/>
            <p:nvPr/>
          </p:nvCxnSpPr>
          <p:spPr>
            <a:xfrm>
              <a:off x="4572032" y="2789818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>
              <a:off x="5375216" y="1831045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215"/>
            <p:cNvCxnSpPr/>
            <p:nvPr/>
          </p:nvCxnSpPr>
          <p:spPr>
            <a:xfrm rot="5400000" flipH="1" flipV="1">
              <a:off x="4494237" y="2292349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rot="5400000" flipH="1" flipV="1">
              <a:off x="8263022" y="2292349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217"/>
            <p:cNvCxnSpPr/>
            <p:nvPr/>
          </p:nvCxnSpPr>
          <p:spPr>
            <a:xfrm>
              <a:off x="4572032" y="3173327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>
              <a:off x="5375216" y="2214554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rot="5400000" flipH="1" flipV="1">
              <a:off x="4494237" y="2675858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/>
            <p:cNvCxnSpPr/>
            <p:nvPr/>
          </p:nvCxnSpPr>
          <p:spPr>
            <a:xfrm rot="5400000" flipH="1" flipV="1">
              <a:off x="8263022" y="2675858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>
              <a:off x="4572032" y="3556836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/>
            <p:cNvCxnSpPr/>
            <p:nvPr/>
          </p:nvCxnSpPr>
          <p:spPr>
            <a:xfrm>
              <a:off x="5375216" y="2598063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 rot="5400000" flipH="1" flipV="1">
              <a:off x="4494237" y="305936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 rot="5400000" flipH="1" flipV="1">
              <a:off x="8263022" y="305936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572032" y="3940346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5375216" y="2981573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 rot="5400000" flipH="1" flipV="1">
              <a:off x="4494237" y="344287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/>
            <p:cNvCxnSpPr/>
            <p:nvPr/>
          </p:nvCxnSpPr>
          <p:spPr>
            <a:xfrm rot="5400000" flipH="1" flipV="1">
              <a:off x="8263022" y="344287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/>
            <p:cNvCxnSpPr/>
            <p:nvPr/>
          </p:nvCxnSpPr>
          <p:spPr>
            <a:xfrm>
              <a:off x="4572032" y="4323855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/>
            <p:cNvCxnSpPr/>
            <p:nvPr/>
          </p:nvCxnSpPr>
          <p:spPr>
            <a:xfrm>
              <a:off x="5375216" y="3365082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 rot="5400000" flipH="1" flipV="1">
              <a:off x="4494237" y="3826386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 rot="5400000" flipH="1" flipV="1">
              <a:off x="8263022" y="3826386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572032" y="4707364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75216" y="3748591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 rot="5400000" flipH="1" flipV="1">
              <a:off x="4494237" y="4209895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 rot="5400000" flipH="1" flipV="1">
              <a:off x="8263022" y="4209895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>
              <a:off x="4572032" y="5090873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375216" y="4132100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 rot="5400000" flipH="1" flipV="1">
              <a:off x="4494237" y="4593404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 rot="5400000" flipH="1" flipV="1">
              <a:off x="8263022" y="4593404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4572032" y="5474383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 Verbindung 242"/>
            <p:cNvCxnSpPr/>
            <p:nvPr/>
          </p:nvCxnSpPr>
          <p:spPr>
            <a:xfrm>
              <a:off x="5375216" y="4515610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hteck 140"/>
            <p:cNvSpPr/>
            <p:nvPr/>
          </p:nvSpPr>
          <p:spPr>
            <a:xfrm>
              <a:off x="5375216" y="1000108"/>
              <a:ext cx="3768784" cy="38990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4572032" y="1958881"/>
              <a:ext cx="3768784" cy="3899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3" name="Gerade Verbindung 142"/>
            <p:cNvCxnSpPr/>
            <p:nvPr/>
          </p:nvCxnSpPr>
          <p:spPr>
            <a:xfrm rot="5400000" flipH="1" flipV="1">
              <a:off x="4494237" y="1077903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/>
            <p:cNvCxnSpPr/>
            <p:nvPr/>
          </p:nvCxnSpPr>
          <p:spPr>
            <a:xfrm rot="5400000" flipH="1" flipV="1">
              <a:off x="8263022" y="1077903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 Verbindung 243"/>
            <p:cNvCxnSpPr/>
            <p:nvPr/>
          </p:nvCxnSpPr>
          <p:spPr>
            <a:xfrm rot="5400000" flipH="1" flipV="1">
              <a:off x="4494237" y="4976914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 Verbindung 244"/>
            <p:cNvCxnSpPr/>
            <p:nvPr/>
          </p:nvCxnSpPr>
          <p:spPr>
            <a:xfrm rot="5400000" flipH="1" flipV="1">
              <a:off x="8263022" y="4976914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Pfeil nach rechts 246"/>
          <p:cNvSpPr/>
          <p:nvPr/>
        </p:nvSpPr>
        <p:spPr>
          <a:xfrm>
            <a:off x="2928926" y="3429000"/>
            <a:ext cx="1357322" cy="9286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Plus 247"/>
          <p:cNvSpPr/>
          <p:nvPr/>
        </p:nvSpPr>
        <p:spPr>
          <a:xfrm>
            <a:off x="3143240" y="2928934"/>
            <a:ext cx="714380" cy="714380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0" name="Gruppieren 309"/>
          <p:cNvGrpSpPr/>
          <p:nvPr/>
        </p:nvGrpSpPr>
        <p:grpSpPr>
          <a:xfrm>
            <a:off x="0" y="3071810"/>
            <a:ext cx="2723728" cy="1833577"/>
            <a:chOff x="-509182" y="2789999"/>
            <a:chExt cx="3396456" cy="2286449"/>
          </a:xfrm>
        </p:grpSpPr>
        <p:cxnSp>
          <p:nvCxnSpPr>
            <p:cNvPr id="252" name="Gerade Verbindung 251"/>
            <p:cNvCxnSpPr/>
            <p:nvPr/>
          </p:nvCxnSpPr>
          <p:spPr>
            <a:xfrm>
              <a:off x="87494" y="3311215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87494" y="3522001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277"/>
            <p:cNvCxnSpPr/>
            <p:nvPr/>
          </p:nvCxnSpPr>
          <p:spPr>
            <a:xfrm>
              <a:off x="87494" y="3086822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 Verbindung 282"/>
            <p:cNvCxnSpPr/>
            <p:nvPr/>
          </p:nvCxnSpPr>
          <p:spPr>
            <a:xfrm>
              <a:off x="87494" y="2862437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 Verbindung 292"/>
            <p:cNvCxnSpPr/>
            <p:nvPr/>
          </p:nvCxnSpPr>
          <p:spPr>
            <a:xfrm>
              <a:off x="87494" y="4201208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Gerade Verbindung 297"/>
            <p:cNvCxnSpPr/>
            <p:nvPr/>
          </p:nvCxnSpPr>
          <p:spPr>
            <a:xfrm>
              <a:off x="87494" y="4411994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302"/>
            <p:cNvCxnSpPr/>
            <p:nvPr/>
          </p:nvCxnSpPr>
          <p:spPr>
            <a:xfrm>
              <a:off x="87494" y="3976816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307"/>
            <p:cNvCxnSpPr/>
            <p:nvPr/>
          </p:nvCxnSpPr>
          <p:spPr>
            <a:xfrm>
              <a:off x="87494" y="3752430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 rot="10800000">
              <a:off x="974146" y="4450695"/>
              <a:ext cx="433692" cy="43369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3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 rot="10800000">
              <a:off x="647762" y="3973330"/>
              <a:ext cx="1086459" cy="108645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 rot="10800000">
              <a:off x="430452" y="3560945"/>
              <a:ext cx="1569921" cy="151550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7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 rot="10800000">
              <a:off x="272538" y="3164414"/>
              <a:ext cx="1836908" cy="183690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72538" y="2865126"/>
              <a:ext cx="1836908" cy="183690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381611" y="2789999"/>
              <a:ext cx="1569921" cy="151550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7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47762" y="2806658"/>
              <a:ext cx="1086459" cy="108645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974146" y="2982060"/>
              <a:ext cx="433692" cy="43369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3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9" name="Gerade Verbindung 248"/>
            <p:cNvCxnSpPr/>
            <p:nvPr/>
          </p:nvCxnSpPr>
          <p:spPr>
            <a:xfrm rot="5400000" flipH="1" flipV="1">
              <a:off x="-478314" y="3280348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 Verbindung 249"/>
            <p:cNvCxnSpPr/>
            <p:nvPr/>
          </p:nvCxnSpPr>
          <p:spPr>
            <a:xfrm rot="5400000" flipH="1" flipV="1">
              <a:off x="2321467" y="3280348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>
              <a:off x="-509181" y="3846155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 rot="5400000" flipH="1" flipV="1">
              <a:off x="-478314" y="3491134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 rot="5400000" flipH="1" flipV="1">
              <a:off x="2321467" y="3491134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-509181" y="4056941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 Verbindung 274"/>
            <p:cNvCxnSpPr/>
            <p:nvPr/>
          </p:nvCxnSpPr>
          <p:spPr>
            <a:xfrm rot="5400000" flipH="1" flipV="1">
              <a:off x="-478314" y="3055955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 Verbindung 275"/>
            <p:cNvCxnSpPr/>
            <p:nvPr/>
          </p:nvCxnSpPr>
          <p:spPr>
            <a:xfrm rot="5400000" flipH="1" flipV="1">
              <a:off x="2321467" y="3055955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 Verbindung 276"/>
            <p:cNvCxnSpPr/>
            <p:nvPr/>
          </p:nvCxnSpPr>
          <p:spPr>
            <a:xfrm>
              <a:off x="-509181" y="3621762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 Verbindung 279"/>
            <p:cNvCxnSpPr/>
            <p:nvPr/>
          </p:nvCxnSpPr>
          <p:spPr>
            <a:xfrm rot="5400000" flipH="1" flipV="1">
              <a:off x="-478314" y="2831570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rade Verbindung 280"/>
            <p:cNvCxnSpPr/>
            <p:nvPr/>
          </p:nvCxnSpPr>
          <p:spPr>
            <a:xfrm rot="5400000" flipH="1" flipV="1">
              <a:off x="2321467" y="2831570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 Verbindung 281"/>
            <p:cNvCxnSpPr/>
            <p:nvPr/>
          </p:nvCxnSpPr>
          <p:spPr>
            <a:xfrm>
              <a:off x="-509181" y="3397377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Gerade Verbindung 289"/>
            <p:cNvCxnSpPr/>
            <p:nvPr/>
          </p:nvCxnSpPr>
          <p:spPr>
            <a:xfrm rot="5400000" flipH="1" flipV="1">
              <a:off x="-478314" y="4170341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rade Verbindung 290"/>
            <p:cNvCxnSpPr/>
            <p:nvPr/>
          </p:nvCxnSpPr>
          <p:spPr>
            <a:xfrm rot="5400000" flipH="1" flipV="1">
              <a:off x="2321467" y="4170341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 Verbindung 291"/>
            <p:cNvCxnSpPr/>
            <p:nvPr/>
          </p:nvCxnSpPr>
          <p:spPr>
            <a:xfrm>
              <a:off x="-509181" y="4736148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 Verbindung 294"/>
            <p:cNvCxnSpPr/>
            <p:nvPr/>
          </p:nvCxnSpPr>
          <p:spPr>
            <a:xfrm rot="5400000" flipH="1" flipV="1">
              <a:off x="-478314" y="4381127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 Verbindung 295"/>
            <p:cNvCxnSpPr/>
            <p:nvPr/>
          </p:nvCxnSpPr>
          <p:spPr>
            <a:xfrm rot="5400000" flipH="1" flipV="1">
              <a:off x="2321467" y="4381127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296"/>
            <p:cNvCxnSpPr/>
            <p:nvPr/>
          </p:nvCxnSpPr>
          <p:spPr>
            <a:xfrm>
              <a:off x="-509181" y="4946934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299"/>
            <p:cNvCxnSpPr/>
            <p:nvPr/>
          </p:nvCxnSpPr>
          <p:spPr>
            <a:xfrm rot="5400000" flipH="1" flipV="1">
              <a:off x="-478314" y="3945949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300"/>
            <p:cNvCxnSpPr/>
            <p:nvPr/>
          </p:nvCxnSpPr>
          <p:spPr>
            <a:xfrm rot="5400000" flipH="1" flipV="1">
              <a:off x="2321467" y="3945949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301"/>
            <p:cNvCxnSpPr/>
            <p:nvPr/>
          </p:nvCxnSpPr>
          <p:spPr>
            <a:xfrm>
              <a:off x="-509181" y="4511756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304"/>
            <p:cNvCxnSpPr/>
            <p:nvPr/>
          </p:nvCxnSpPr>
          <p:spPr>
            <a:xfrm rot="5400000" flipH="1" flipV="1">
              <a:off x="-478314" y="3721563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305"/>
            <p:cNvCxnSpPr/>
            <p:nvPr/>
          </p:nvCxnSpPr>
          <p:spPr>
            <a:xfrm rot="5400000" flipH="1" flipV="1">
              <a:off x="2321467" y="3721563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306"/>
            <p:cNvCxnSpPr/>
            <p:nvPr/>
          </p:nvCxnSpPr>
          <p:spPr>
            <a:xfrm>
              <a:off x="-509181" y="4287370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/>
          <p:cNvSpPr/>
          <p:nvPr/>
        </p:nvSpPr>
        <p:spPr>
          <a:xfrm>
            <a:off x="2003407" y="4115444"/>
            <a:ext cx="5072098" cy="281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000232" y="1571612"/>
            <a:ext cx="5072098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4" idx="1"/>
            <a:endCxn id="4" idx="3"/>
          </p:cNvCxnSpPr>
          <p:nvPr/>
        </p:nvCxnSpPr>
        <p:spPr>
          <a:xfrm rot="10800000" flipH="1">
            <a:off x="2000232" y="4107661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rot="10800000" flipH="1">
            <a:off x="2000232" y="2857496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rot="10800000" flipH="1">
            <a:off x="2000232" y="5357826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H="1">
            <a:off x="2000232" y="3500438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rot="10800000" flipH="1">
            <a:off x="2000232" y="2214554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10800000" flipH="1">
            <a:off x="2000232" y="4714884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10800000" flipH="1">
            <a:off x="2000232" y="6000768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H="1">
            <a:off x="2000232" y="3791625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000232" y="2541460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10800000" flipH="1">
            <a:off x="2000232" y="5041790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10800000" flipH="1">
            <a:off x="2000232" y="3184402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10800000" flipH="1">
            <a:off x="2000232" y="1898518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10800000" flipH="1">
            <a:off x="2000232" y="4398848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10800000" flipH="1">
            <a:off x="2000232" y="5684732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10800000" flipH="1">
            <a:off x="2000232" y="6327529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786050" y="3786190"/>
            <a:ext cx="1571636" cy="15716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040480" y="1559322"/>
            <a:ext cx="418704" cy="5189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de-DE" dirty="0" smtClean="0"/>
              <a:t>15</a:t>
            </a:r>
            <a:br>
              <a:rPr lang="de-DE" dirty="0" smtClean="0"/>
            </a:br>
            <a:r>
              <a:rPr lang="de-DE" dirty="0" smtClean="0"/>
              <a:t>14</a:t>
            </a:r>
            <a:br>
              <a:rPr lang="de-DE" dirty="0" smtClean="0"/>
            </a:br>
            <a:r>
              <a:rPr lang="de-DE" dirty="0" smtClean="0"/>
              <a:t>13</a:t>
            </a:r>
            <a:br>
              <a:rPr lang="de-DE" dirty="0" smtClean="0"/>
            </a:br>
            <a:r>
              <a:rPr lang="de-DE" dirty="0" smtClean="0"/>
              <a:t>11</a:t>
            </a:r>
            <a:br>
              <a:rPr lang="de-DE" dirty="0" smtClean="0"/>
            </a:br>
            <a:r>
              <a:rPr lang="de-DE" dirty="0" smtClean="0"/>
              <a:t>11</a:t>
            </a:r>
            <a:br>
              <a:rPr lang="de-DE" dirty="0" smtClean="0"/>
            </a:br>
            <a:r>
              <a:rPr lang="de-DE" dirty="0" smtClean="0"/>
              <a:t>10</a:t>
            </a:r>
            <a:br>
              <a:rPr lang="de-DE" dirty="0" smtClean="0"/>
            </a:br>
            <a:r>
              <a:rPr lang="de-DE" dirty="0" smtClean="0"/>
              <a:t>9</a:t>
            </a:r>
            <a:br>
              <a:rPr lang="de-DE" dirty="0" smtClean="0"/>
            </a:br>
            <a:r>
              <a:rPr lang="de-DE" dirty="0" smtClean="0"/>
              <a:t>8</a:t>
            </a:r>
            <a:br>
              <a:rPr lang="de-DE" dirty="0" smtClean="0"/>
            </a:br>
            <a:r>
              <a:rPr lang="de-DE" b="1" dirty="0" smtClean="0"/>
              <a:t>7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6</a:t>
            </a:r>
            <a:br>
              <a:rPr lang="de-DE" dirty="0" smtClean="0"/>
            </a:br>
            <a:r>
              <a:rPr lang="de-DE" dirty="0" smtClean="0"/>
              <a:t>5</a:t>
            </a:r>
            <a:br>
              <a:rPr lang="de-DE" dirty="0" smtClean="0"/>
            </a:br>
            <a:r>
              <a:rPr lang="de-DE" dirty="0" smtClean="0"/>
              <a:t>4</a:t>
            </a:r>
            <a:br>
              <a:rPr lang="de-DE" dirty="0" smtClean="0"/>
            </a:br>
            <a:r>
              <a:rPr lang="de-DE" dirty="0" smtClean="0"/>
              <a:t>3</a:t>
            </a:r>
            <a:br>
              <a:rPr lang="de-DE" dirty="0" smtClean="0"/>
            </a:br>
            <a:r>
              <a:rPr lang="de-DE" dirty="0" smtClean="0"/>
              <a:t>2</a:t>
            </a:r>
            <a:br>
              <a:rPr lang="de-DE" dirty="0" smtClean="0"/>
            </a:br>
            <a:r>
              <a:rPr lang="de-DE" dirty="0" smtClean="0"/>
              <a:t>1</a:t>
            </a:r>
            <a:br>
              <a:rPr lang="de-DE" dirty="0" smtClean="0"/>
            </a:br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4376783" y="3746155"/>
            <a:ext cx="301686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de-DE" dirty="0" smtClean="0"/>
              <a:t>4</a:t>
            </a:r>
            <a:br>
              <a:rPr lang="de-DE" dirty="0" smtClean="0"/>
            </a:br>
            <a:r>
              <a:rPr lang="de-DE" b="1" dirty="0" smtClean="0"/>
              <a:t>3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2</a:t>
            </a:r>
            <a:br>
              <a:rPr lang="de-DE" dirty="0" smtClean="0"/>
            </a:br>
            <a:r>
              <a:rPr lang="de-DE" dirty="0" smtClean="0"/>
              <a:t>1</a:t>
            </a:r>
            <a:br>
              <a:rPr lang="de-DE" dirty="0" smtClean="0"/>
            </a:br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3702" y="1214422"/>
            <a:ext cx="11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slice </a:t>
            </a:r>
            <a:r>
              <a:rPr lang="de-DE" dirty="0" err="1" smtClean="0"/>
              <a:t>index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714744" y="3467477"/>
            <a:ext cx="15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3424189" y="44190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/>
          <p:cNvCxnSpPr/>
          <p:nvPr/>
        </p:nvCxnSpPr>
        <p:spPr>
          <a:xfrm rot="10800000">
            <a:off x="1428728" y="664371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rot="5400000" flipH="1" flipV="1">
            <a:off x="535753" y="5607859"/>
            <a:ext cx="20717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rot="10800000">
            <a:off x="1428728" y="457200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16740" y="4363770"/>
            <a:ext cx="944489" cy="724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de-DE" dirty="0" err="1" smtClean="0"/>
              <a:t>particle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position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5143504" y="4071942"/>
            <a:ext cx="144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render </a:t>
            </a:r>
            <a:r>
              <a:rPr lang="de-DE" b="1" dirty="0" err="1" smtClean="0"/>
              <a:t>target</a:t>
            </a:r>
            <a:endParaRPr lang="de-DE" b="1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3000364" y="455930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3000364" y="425449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 flipH="1" flipV="1">
            <a:off x="2994814" y="4406905"/>
            <a:ext cx="297657" cy="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843211" y="40600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2821014" y="1214422"/>
            <a:ext cx="123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*: </a:t>
            </a:r>
            <a:r>
              <a:rPr lang="de-DE" dirty="0" err="1" smtClean="0"/>
              <a:t>texture</a:t>
            </a:r>
            <a:r>
              <a:rPr lang="de-DE" dirty="0" smtClean="0"/>
              <a:t> z</a:t>
            </a: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/>
          <p:cNvGrpSpPr/>
          <p:nvPr/>
        </p:nvGrpSpPr>
        <p:grpSpPr>
          <a:xfrm>
            <a:off x="1071538" y="1142984"/>
            <a:ext cx="2151496" cy="2143140"/>
            <a:chOff x="1071538" y="1142984"/>
            <a:chExt cx="2151496" cy="2143140"/>
          </a:xfrm>
        </p:grpSpPr>
        <p:sp>
          <p:nvSpPr>
            <p:cNvPr id="35" name="Freihandform 34"/>
            <p:cNvSpPr/>
            <p:nvPr/>
          </p:nvSpPr>
          <p:spPr>
            <a:xfrm>
              <a:off x="1146773" y="1302190"/>
              <a:ext cx="2076261" cy="1836345"/>
            </a:xfrm>
            <a:custGeom>
              <a:avLst/>
              <a:gdLst>
                <a:gd name="connsiteX0" fmla="*/ 138819 w 2076261"/>
                <a:gd name="connsiteY0" fmla="*/ 508503 h 1836345"/>
                <a:gd name="connsiteX1" fmla="*/ 636760 w 2076261"/>
                <a:gd name="connsiteY1" fmla="*/ 19616 h 1836345"/>
                <a:gd name="connsiteX2" fmla="*/ 1596427 w 2076261"/>
                <a:gd name="connsiteY2" fmla="*/ 626198 h 1836345"/>
                <a:gd name="connsiteX3" fmla="*/ 1696015 w 2076261"/>
                <a:gd name="connsiteY3" fmla="*/ 1441010 h 1836345"/>
                <a:gd name="connsiteX4" fmla="*/ 1849924 w 2076261"/>
                <a:gd name="connsiteY4" fmla="*/ 1803149 h 1836345"/>
                <a:gd name="connsiteX5" fmla="*/ 337995 w 2076261"/>
                <a:gd name="connsiteY5" fmla="*/ 1640186 h 1836345"/>
                <a:gd name="connsiteX6" fmla="*/ 211247 w 2076261"/>
                <a:gd name="connsiteY6" fmla="*/ 988337 h 1836345"/>
                <a:gd name="connsiteX7" fmla="*/ 12071 w 2076261"/>
                <a:gd name="connsiteY7" fmla="*/ 852535 h 1836345"/>
                <a:gd name="connsiteX8" fmla="*/ 138819 w 2076261"/>
                <a:gd name="connsiteY8" fmla="*/ 508503 h 183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261" h="1836345">
                  <a:moveTo>
                    <a:pt x="138819" y="508503"/>
                  </a:moveTo>
                  <a:cubicBezTo>
                    <a:pt x="242934" y="369683"/>
                    <a:pt x="393825" y="0"/>
                    <a:pt x="636760" y="19616"/>
                  </a:cubicBezTo>
                  <a:cubicBezTo>
                    <a:pt x="879695" y="39232"/>
                    <a:pt x="1419885" y="389299"/>
                    <a:pt x="1596427" y="626198"/>
                  </a:cubicBezTo>
                  <a:cubicBezTo>
                    <a:pt x="1772970" y="863097"/>
                    <a:pt x="1653765" y="1244851"/>
                    <a:pt x="1696015" y="1441010"/>
                  </a:cubicBezTo>
                  <a:cubicBezTo>
                    <a:pt x="1738265" y="1637169"/>
                    <a:pt x="2076261" y="1769953"/>
                    <a:pt x="1849924" y="1803149"/>
                  </a:cubicBezTo>
                  <a:cubicBezTo>
                    <a:pt x="1623587" y="1836345"/>
                    <a:pt x="611108" y="1775988"/>
                    <a:pt x="337995" y="1640186"/>
                  </a:cubicBezTo>
                  <a:cubicBezTo>
                    <a:pt x="64882" y="1504384"/>
                    <a:pt x="265568" y="1119612"/>
                    <a:pt x="211247" y="988337"/>
                  </a:cubicBezTo>
                  <a:cubicBezTo>
                    <a:pt x="156926" y="857062"/>
                    <a:pt x="24142" y="934016"/>
                    <a:pt x="12071" y="852535"/>
                  </a:cubicBezTo>
                  <a:cubicBezTo>
                    <a:pt x="0" y="771054"/>
                    <a:pt x="34704" y="647323"/>
                    <a:pt x="138819" y="50850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1071538" y="114298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500166" y="114298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928794" y="114298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2357422" y="114298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2786050" y="114298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1071538" y="157161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500166" y="157161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928794" y="157161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357422" y="157161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786050" y="157161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071538" y="2000240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500166" y="2000240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28794" y="2000240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357422" y="2000240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2786050" y="2000240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1538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500166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928794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357422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786050" y="2428868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1538" y="2857496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500166" y="2857496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928794" y="2857496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2357422" y="2857496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786050" y="2857496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feil nach rechts 29"/>
            <p:cNvSpPr/>
            <p:nvPr/>
          </p:nvSpPr>
          <p:spPr>
            <a:xfrm>
              <a:off x="2285984" y="2143116"/>
              <a:ext cx="214314" cy="14287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1857356" y="2143116"/>
              <a:ext cx="214314" cy="14287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>
              <a:off x="2071670" y="1928802"/>
              <a:ext cx="142876" cy="21431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>
              <a:off x="2071670" y="2357430"/>
              <a:ext cx="142876" cy="21431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1142976" y="1285860"/>
              <a:ext cx="2076261" cy="1836345"/>
            </a:xfrm>
            <a:custGeom>
              <a:avLst/>
              <a:gdLst>
                <a:gd name="connsiteX0" fmla="*/ 138819 w 2076261"/>
                <a:gd name="connsiteY0" fmla="*/ 508503 h 1836345"/>
                <a:gd name="connsiteX1" fmla="*/ 636760 w 2076261"/>
                <a:gd name="connsiteY1" fmla="*/ 19616 h 1836345"/>
                <a:gd name="connsiteX2" fmla="*/ 1596427 w 2076261"/>
                <a:gd name="connsiteY2" fmla="*/ 626198 h 1836345"/>
                <a:gd name="connsiteX3" fmla="*/ 1696015 w 2076261"/>
                <a:gd name="connsiteY3" fmla="*/ 1441010 h 1836345"/>
                <a:gd name="connsiteX4" fmla="*/ 1849924 w 2076261"/>
                <a:gd name="connsiteY4" fmla="*/ 1803149 h 1836345"/>
                <a:gd name="connsiteX5" fmla="*/ 337995 w 2076261"/>
                <a:gd name="connsiteY5" fmla="*/ 1640186 h 1836345"/>
                <a:gd name="connsiteX6" fmla="*/ 211247 w 2076261"/>
                <a:gd name="connsiteY6" fmla="*/ 988337 h 1836345"/>
                <a:gd name="connsiteX7" fmla="*/ 12071 w 2076261"/>
                <a:gd name="connsiteY7" fmla="*/ 852535 h 1836345"/>
                <a:gd name="connsiteX8" fmla="*/ 138819 w 2076261"/>
                <a:gd name="connsiteY8" fmla="*/ 508503 h 183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261" h="1836345">
                  <a:moveTo>
                    <a:pt x="138819" y="508503"/>
                  </a:moveTo>
                  <a:cubicBezTo>
                    <a:pt x="242934" y="369683"/>
                    <a:pt x="393825" y="0"/>
                    <a:pt x="636760" y="19616"/>
                  </a:cubicBezTo>
                  <a:cubicBezTo>
                    <a:pt x="879695" y="39232"/>
                    <a:pt x="1419885" y="389299"/>
                    <a:pt x="1596427" y="626198"/>
                  </a:cubicBezTo>
                  <a:cubicBezTo>
                    <a:pt x="1772970" y="863097"/>
                    <a:pt x="1653765" y="1244851"/>
                    <a:pt x="1696015" y="1441010"/>
                  </a:cubicBezTo>
                  <a:cubicBezTo>
                    <a:pt x="1738265" y="1637169"/>
                    <a:pt x="2076261" y="1769953"/>
                    <a:pt x="1849924" y="1803149"/>
                  </a:cubicBezTo>
                  <a:cubicBezTo>
                    <a:pt x="1623587" y="1836345"/>
                    <a:pt x="611108" y="1775988"/>
                    <a:pt x="337995" y="1640186"/>
                  </a:cubicBezTo>
                  <a:cubicBezTo>
                    <a:pt x="64882" y="1504384"/>
                    <a:pt x="265568" y="1119612"/>
                    <a:pt x="211247" y="988337"/>
                  </a:cubicBezTo>
                  <a:cubicBezTo>
                    <a:pt x="156926" y="857062"/>
                    <a:pt x="24142" y="934016"/>
                    <a:pt x="12071" y="852535"/>
                  </a:cubicBezTo>
                  <a:cubicBezTo>
                    <a:pt x="0" y="771054"/>
                    <a:pt x="34704" y="647323"/>
                    <a:pt x="138819" y="50850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71934" y="1428736"/>
            <a:ext cx="2076261" cy="1836345"/>
            <a:chOff x="4071934" y="1428736"/>
            <a:chExt cx="2076261" cy="1836345"/>
          </a:xfrm>
        </p:grpSpPr>
        <p:sp>
          <p:nvSpPr>
            <p:cNvPr id="37" name="Freihandform 36"/>
            <p:cNvSpPr/>
            <p:nvPr/>
          </p:nvSpPr>
          <p:spPr>
            <a:xfrm>
              <a:off x="4071934" y="1428736"/>
              <a:ext cx="2076261" cy="1836345"/>
            </a:xfrm>
            <a:custGeom>
              <a:avLst/>
              <a:gdLst>
                <a:gd name="connsiteX0" fmla="*/ 138819 w 2076261"/>
                <a:gd name="connsiteY0" fmla="*/ 508503 h 1836345"/>
                <a:gd name="connsiteX1" fmla="*/ 636760 w 2076261"/>
                <a:gd name="connsiteY1" fmla="*/ 19616 h 1836345"/>
                <a:gd name="connsiteX2" fmla="*/ 1596427 w 2076261"/>
                <a:gd name="connsiteY2" fmla="*/ 626198 h 1836345"/>
                <a:gd name="connsiteX3" fmla="*/ 1696015 w 2076261"/>
                <a:gd name="connsiteY3" fmla="*/ 1441010 h 1836345"/>
                <a:gd name="connsiteX4" fmla="*/ 1849924 w 2076261"/>
                <a:gd name="connsiteY4" fmla="*/ 1803149 h 1836345"/>
                <a:gd name="connsiteX5" fmla="*/ 337995 w 2076261"/>
                <a:gd name="connsiteY5" fmla="*/ 1640186 h 1836345"/>
                <a:gd name="connsiteX6" fmla="*/ 211247 w 2076261"/>
                <a:gd name="connsiteY6" fmla="*/ 988337 h 1836345"/>
                <a:gd name="connsiteX7" fmla="*/ 12071 w 2076261"/>
                <a:gd name="connsiteY7" fmla="*/ 852535 h 1836345"/>
                <a:gd name="connsiteX8" fmla="*/ 138819 w 2076261"/>
                <a:gd name="connsiteY8" fmla="*/ 508503 h 183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261" h="1836345">
                  <a:moveTo>
                    <a:pt x="138819" y="508503"/>
                  </a:moveTo>
                  <a:cubicBezTo>
                    <a:pt x="242934" y="369683"/>
                    <a:pt x="393825" y="0"/>
                    <a:pt x="636760" y="19616"/>
                  </a:cubicBezTo>
                  <a:cubicBezTo>
                    <a:pt x="879695" y="39232"/>
                    <a:pt x="1419885" y="389299"/>
                    <a:pt x="1596427" y="626198"/>
                  </a:cubicBezTo>
                  <a:cubicBezTo>
                    <a:pt x="1772970" y="863097"/>
                    <a:pt x="1653765" y="1244851"/>
                    <a:pt x="1696015" y="1441010"/>
                  </a:cubicBezTo>
                  <a:cubicBezTo>
                    <a:pt x="1738265" y="1637169"/>
                    <a:pt x="2076261" y="1769953"/>
                    <a:pt x="1849924" y="1803149"/>
                  </a:cubicBezTo>
                  <a:cubicBezTo>
                    <a:pt x="1623587" y="1836345"/>
                    <a:pt x="611108" y="1775988"/>
                    <a:pt x="337995" y="1640186"/>
                  </a:cubicBezTo>
                  <a:cubicBezTo>
                    <a:pt x="64882" y="1504384"/>
                    <a:pt x="265568" y="1119612"/>
                    <a:pt x="211247" y="988337"/>
                  </a:cubicBezTo>
                  <a:cubicBezTo>
                    <a:pt x="156926" y="857062"/>
                    <a:pt x="24142" y="934016"/>
                    <a:pt x="12071" y="852535"/>
                  </a:cubicBezTo>
                  <a:cubicBezTo>
                    <a:pt x="0" y="771054"/>
                    <a:pt x="34704" y="647323"/>
                    <a:pt x="138819" y="50850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reihandform 37"/>
            <p:cNvSpPr/>
            <p:nvPr/>
          </p:nvSpPr>
          <p:spPr>
            <a:xfrm>
              <a:off x="4071934" y="1428736"/>
              <a:ext cx="2076261" cy="1836345"/>
            </a:xfrm>
            <a:custGeom>
              <a:avLst/>
              <a:gdLst>
                <a:gd name="connsiteX0" fmla="*/ 138819 w 2076261"/>
                <a:gd name="connsiteY0" fmla="*/ 508503 h 1836345"/>
                <a:gd name="connsiteX1" fmla="*/ 636760 w 2076261"/>
                <a:gd name="connsiteY1" fmla="*/ 19616 h 1836345"/>
                <a:gd name="connsiteX2" fmla="*/ 1596427 w 2076261"/>
                <a:gd name="connsiteY2" fmla="*/ 626198 h 1836345"/>
                <a:gd name="connsiteX3" fmla="*/ 1696015 w 2076261"/>
                <a:gd name="connsiteY3" fmla="*/ 1441010 h 1836345"/>
                <a:gd name="connsiteX4" fmla="*/ 1849924 w 2076261"/>
                <a:gd name="connsiteY4" fmla="*/ 1803149 h 1836345"/>
                <a:gd name="connsiteX5" fmla="*/ 337995 w 2076261"/>
                <a:gd name="connsiteY5" fmla="*/ 1640186 h 1836345"/>
                <a:gd name="connsiteX6" fmla="*/ 211247 w 2076261"/>
                <a:gd name="connsiteY6" fmla="*/ 988337 h 1836345"/>
                <a:gd name="connsiteX7" fmla="*/ 12071 w 2076261"/>
                <a:gd name="connsiteY7" fmla="*/ 852535 h 1836345"/>
                <a:gd name="connsiteX8" fmla="*/ 138819 w 2076261"/>
                <a:gd name="connsiteY8" fmla="*/ 508503 h 183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261" h="1836345">
                  <a:moveTo>
                    <a:pt x="138819" y="508503"/>
                  </a:moveTo>
                  <a:cubicBezTo>
                    <a:pt x="242934" y="369683"/>
                    <a:pt x="393825" y="0"/>
                    <a:pt x="636760" y="19616"/>
                  </a:cubicBezTo>
                  <a:cubicBezTo>
                    <a:pt x="879695" y="39232"/>
                    <a:pt x="1419885" y="389299"/>
                    <a:pt x="1596427" y="626198"/>
                  </a:cubicBezTo>
                  <a:cubicBezTo>
                    <a:pt x="1772970" y="863097"/>
                    <a:pt x="1653765" y="1244851"/>
                    <a:pt x="1696015" y="1441010"/>
                  </a:cubicBezTo>
                  <a:cubicBezTo>
                    <a:pt x="1738265" y="1637169"/>
                    <a:pt x="2076261" y="1769953"/>
                    <a:pt x="1849924" y="1803149"/>
                  </a:cubicBezTo>
                  <a:cubicBezTo>
                    <a:pt x="1623587" y="1836345"/>
                    <a:pt x="611108" y="1775988"/>
                    <a:pt x="337995" y="1640186"/>
                  </a:cubicBezTo>
                  <a:cubicBezTo>
                    <a:pt x="64882" y="1504384"/>
                    <a:pt x="265568" y="1119612"/>
                    <a:pt x="211247" y="988337"/>
                  </a:cubicBezTo>
                  <a:cubicBezTo>
                    <a:pt x="156926" y="857062"/>
                    <a:pt x="24142" y="934016"/>
                    <a:pt x="12071" y="852535"/>
                  </a:cubicBezTo>
                  <a:cubicBezTo>
                    <a:pt x="0" y="771054"/>
                    <a:pt x="34704" y="647323"/>
                    <a:pt x="138819" y="50850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4143372" y="2071678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4357686" y="1785926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4572000" y="1500174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929190" y="1714488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/>
            <p:cNvSpPr/>
            <p:nvPr/>
          </p:nvSpPr>
          <p:spPr>
            <a:xfrm>
              <a:off x="4714876" y="2000240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286380" y="1928802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857752" y="2571744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357686" y="2357430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929190" y="2214554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5429256" y="2428868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429124" y="2786058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929190" y="2857496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286380" y="2786058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643570" y="3000372"/>
              <a:ext cx="214314" cy="2143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Pfeil nach rechts 52"/>
            <p:cNvSpPr/>
            <p:nvPr/>
          </p:nvSpPr>
          <p:spPr>
            <a:xfrm rot="2340688">
              <a:off x="5072932" y="2369005"/>
              <a:ext cx="276426" cy="18428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928926" y="142852"/>
            <a:ext cx="2643206" cy="2643206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perspectiveRelaxed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928926" y="4786322"/>
            <a:ext cx="2643206" cy="2643206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perspectiveRelaxed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32" y="1571612"/>
            <a:ext cx="4286280" cy="428628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perspectiveRelaxed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928926" y="2428868"/>
            <a:ext cx="2643206" cy="2643206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perspectiveRelaxed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 rot="5400000" flipH="1" flipV="1">
            <a:off x="4416867" y="2617384"/>
            <a:ext cx="232173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5400000" flipH="1" flipV="1">
            <a:off x="1755142" y="2645965"/>
            <a:ext cx="232173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16200000" flipV="1">
            <a:off x="4770860" y="5373283"/>
            <a:ext cx="1607355" cy="4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6200000" flipV="1">
            <a:off x="2113944" y="5373283"/>
            <a:ext cx="1607355" cy="4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929058" y="94578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…</a:t>
            </a:r>
            <a:endParaRPr lang="de-DE" sz="4400" dirty="0"/>
          </a:p>
        </p:txBody>
      </p:sp>
      <p:sp>
        <p:nvSpPr>
          <p:cNvPr id="22" name="Textfeld 21"/>
          <p:cNvSpPr txBox="1"/>
          <p:nvPr/>
        </p:nvSpPr>
        <p:spPr>
          <a:xfrm>
            <a:off x="3929058" y="566944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…</a:t>
            </a:r>
            <a:endParaRPr lang="de-DE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Bildschirmpräsentation (4:3)</PresentationFormat>
  <Paragraphs>184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63</cp:revision>
  <dcterms:created xsi:type="dcterms:W3CDTF">2008-03-11T11:50:49Z</dcterms:created>
  <dcterms:modified xsi:type="dcterms:W3CDTF">2008-04-10T01:34:35Z</dcterms:modified>
</cp:coreProperties>
</file>