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28.03.2008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/>
          <p:nvPr/>
        </p:nvCxnSpPr>
        <p:spPr>
          <a:xfrm rot="16200000" flipV="1">
            <a:off x="913142" y="2913389"/>
            <a:ext cx="4429132" cy="2888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 flipH="1" flipV="1">
            <a:off x="3810010" y="2952740"/>
            <a:ext cx="4381500" cy="2857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</a:t>
            </a:r>
            <a:r>
              <a:rPr lang="de-DE" dirty="0" err="1" smtClean="0"/>
              <a:t>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401835" y="3304639"/>
            <a:ext cx="783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reflection</a:t>
            </a:r>
            <a:endParaRPr lang="de-DE" sz="12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33094" y="240359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</a:t>
            </a:r>
            <a:endParaRPr lang="de-DE" sz="1200" b="1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45380" y="26893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-</a:t>
            </a:r>
            <a:r>
              <a:rPr lang="de-DE" sz="1200" b="1" dirty="0" smtClean="0"/>
              <a:t>n</a:t>
            </a:r>
            <a:endParaRPr lang="de-DE" sz="12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214678" y="300037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de-DE" sz="1200" baseline="-25000" dirty="0" smtClean="0"/>
              <a:t>2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970387" cy="944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442475" y="3054589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1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677827" y="375234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2</a:t>
            </a:r>
            <a:endParaRPr lang="de-DE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smtClean="0"/>
              <a:t>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66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endParaRPr lang="de-DE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929058" y="27860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1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1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n</a:t>
            </a:r>
            <a:r>
              <a:rPr lang="de-DE" baseline="-25000" dirty="0" smtClean="0"/>
              <a:t>2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2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 flipH="1" flipV="1">
            <a:off x="3929852" y="5514181"/>
            <a:ext cx="142876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 rot="5400000" flipH="1" flipV="1">
            <a:off x="3929852" y="5971381"/>
            <a:ext cx="142876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857040" y="55269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35</cp:revision>
  <dcterms:created xsi:type="dcterms:W3CDTF">2008-03-11T11:50:49Z</dcterms:created>
  <dcterms:modified xsi:type="dcterms:W3CDTF">2008-03-28T22:32:34Z</dcterms:modified>
</cp:coreProperties>
</file>