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8" r:id="rId12"/>
    <p:sldId id="267" r:id="rId13"/>
    <p:sldId id="269" r:id="rId14"/>
    <p:sldId id="271" r:id="rId15"/>
    <p:sldId id="270" r:id="rId16"/>
    <p:sldId id="272" r:id="rId17"/>
    <p:sldId id="273" r:id="rId18"/>
    <p:sldId id="275" r:id="rId19"/>
    <p:sldId id="27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31.03.2008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31.03.2008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31.03.2008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31.03.2008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31.03.2008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31.03.2008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31.03.2008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31.03.2008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31.03.2008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31.03.2008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31.03.2008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0C2E-D681-4EA7-8157-3D0866D89818}" type="datetimeFigureOut">
              <a:rPr lang="de-DE" smtClean="0"/>
              <a:pPr/>
              <a:t>31.03.2008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286116" y="428604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Lagrangian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357554" y="3643314"/>
            <a:ext cx="22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Eulerian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7" idx="3"/>
          </p:cNvCxnSpPr>
          <p:nvPr/>
        </p:nvCxnSpPr>
        <p:spPr>
          <a:xfrm>
            <a:off x="4143372" y="207167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143372" y="528638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214546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1</a:t>
            </a:r>
            <a:endParaRPr lang="de-DE" sz="2400" baseline="-25000" dirty="0"/>
          </a:p>
        </p:txBody>
      </p:sp>
      <p:sp>
        <p:nvSpPr>
          <p:cNvPr id="16" name="Textfeld 15"/>
          <p:cNvSpPr txBox="1"/>
          <p:nvPr/>
        </p:nvSpPr>
        <p:spPr>
          <a:xfrm>
            <a:off x="6572264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2</a:t>
            </a:r>
            <a:endParaRPr lang="de-DE" sz="2400" baseline="-25000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642910" y="785794"/>
            <a:ext cx="3500462" cy="2571768"/>
            <a:chOff x="642910" y="785794"/>
            <a:chExt cx="3500462" cy="2571768"/>
          </a:xfrm>
        </p:grpSpPr>
        <p:sp>
          <p:nvSpPr>
            <p:cNvPr id="7" name="Rechteck 6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Ellipse 43"/>
          <p:cNvSpPr/>
          <p:nvPr/>
        </p:nvSpPr>
        <p:spPr>
          <a:xfrm>
            <a:off x="1066698" y="216592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70" name="Ellipse 69"/>
          <p:cNvSpPr/>
          <p:nvPr/>
        </p:nvSpPr>
        <p:spPr>
          <a:xfrm>
            <a:off x="2285984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73" name="Gruppieren 72"/>
          <p:cNvGrpSpPr/>
          <p:nvPr/>
        </p:nvGrpSpPr>
        <p:grpSpPr>
          <a:xfrm>
            <a:off x="4857752" y="785794"/>
            <a:ext cx="3500462" cy="2571768"/>
            <a:chOff x="642910" y="785794"/>
            <a:chExt cx="3500462" cy="2571768"/>
          </a:xfrm>
        </p:grpSpPr>
        <p:sp>
          <p:nvSpPr>
            <p:cNvPr id="74" name="Rechteck 73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Freihandform 74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Freihandform 75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Freihandform 76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8" name="Ellipse 77"/>
          <p:cNvSpPr/>
          <p:nvPr/>
        </p:nvSpPr>
        <p:spPr>
          <a:xfrm>
            <a:off x="7500958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79" name="Ellipse 78"/>
          <p:cNvSpPr/>
          <p:nvPr/>
        </p:nvSpPr>
        <p:spPr>
          <a:xfrm>
            <a:off x="6500826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grpSp>
        <p:nvGrpSpPr>
          <p:cNvPr id="81" name="Gruppieren 80"/>
          <p:cNvGrpSpPr/>
          <p:nvPr/>
        </p:nvGrpSpPr>
        <p:grpSpPr>
          <a:xfrm>
            <a:off x="642910" y="4000504"/>
            <a:ext cx="3500462" cy="2571768"/>
            <a:chOff x="642910" y="785794"/>
            <a:chExt cx="3500462" cy="2571768"/>
          </a:xfrm>
        </p:grpSpPr>
        <p:sp>
          <p:nvSpPr>
            <p:cNvPr id="82" name="Rechteck 81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Freihandform 82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Freihandform 83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Freihandform 84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6" name="Ellipse 85"/>
          <p:cNvSpPr/>
          <p:nvPr/>
        </p:nvSpPr>
        <p:spPr>
          <a:xfrm>
            <a:off x="1066698" y="538063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87" name="Ellipse 86"/>
          <p:cNvSpPr/>
          <p:nvPr/>
        </p:nvSpPr>
        <p:spPr>
          <a:xfrm>
            <a:off x="2285984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88" name="Gruppieren 87"/>
          <p:cNvGrpSpPr/>
          <p:nvPr/>
        </p:nvGrpSpPr>
        <p:grpSpPr>
          <a:xfrm>
            <a:off x="4857752" y="4000504"/>
            <a:ext cx="3500462" cy="2571768"/>
            <a:chOff x="642910" y="785794"/>
            <a:chExt cx="3500462" cy="2571768"/>
          </a:xfrm>
        </p:grpSpPr>
        <p:sp>
          <p:nvSpPr>
            <p:cNvPr id="89" name="Rechteck 88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Freihandform 89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Freihandform 90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Freihandform 91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3" name="Ellipse 92"/>
          <p:cNvSpPr/>
          <p:nvPr/>
        </p:nvSpPr>
        <p:spPr>
          <a:xfrm>
            <a:off x="7500958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94" name="Ellipse 93"/>
          <p:cNvSpPr/>
          <p:nvPr/>
        </p:nvSpPr>
        <p:spPr>
          <a:xfrm>
            <a:off x="6500826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95" name="Rechteck 94"/>
          <p:cNvSpPr/>
          <p:nvPr/>
        </p:nvSpPr>
        <p:spPr>
          <a:xfrm>
            <a:off x="2178385" y="224374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7394956" y="224020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2182528" y="5436759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6377695" y="5438364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hteck 142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Ellipse 235"/>
          <p:cNvSpPr/>
          <p:nvPr/>
        </p:nvSpPr>
        <p:spPr>
          <a:xfrm>
            <a:off x="1857356" y="1357298"/>
            <a:ext cx="3071834" cy="30718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0001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13344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7144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20488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88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7631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14324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347757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85762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19195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45720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49063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52863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56207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60007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63350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/>
          <p:cNvSpPr/>
          <p:nvPr/>
        </p:nvSpPr>
        <p:spPr>
          <a:xfrm>
            <a:off x="10001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13344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/>
          <p:cNvSpPr/>
          <p:nvPr/>
        </p:nvSpPr>
        <p:spPr>
          <a:xfrm>
            <a:off x="17144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204881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/>
          <p:cNvSpPr/>
          <p:nvPr/>
        </p:nvSpPr>
        <p:spPr>
          <a:xfrm>
            <a:off x="24288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271461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342899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/>
          <p:cNvSpPr/>
          <p:nvPr/>
        </p:nvSpPr>
        <p:spPr>
          <a:xfrm>
            <a:off x="385762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419195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/>
          <p:cNvSpPr/>
          <p:nvPr/>
        </p:nvSpPr>
        <p:spPr>
          <a:xfrm>
            <a:off x="45720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490633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52863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56207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/>
          <p:cNvSpPr/>
          <p:nvPr/>
        </p:nvSpPr>
        <p:spPr>
          <a:xfrm>
            <a:off x="60007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3350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10001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13344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17144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200023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271461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342899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414337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45720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4906330" y="226313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52863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56207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60007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633509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/>
          <p:cNvSpPr/>
          <p:nvPr/>
        </p:nvSpPr>
        <p:spPr>
          <a:xfrm>
            <a:off x="10001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133443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200023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271461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342899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414337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485775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52863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562071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60007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/>
        </p:nvSpPr>
        <p:spPr>
          <a:xfrm>
            <a:off x="633509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10001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/>
        </p:nvSpPr>
        <p:spPr>
          <a:xfrm>
            <a:off x="13344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/>
          <p:cNvSpPr/>
          <p:nvPr/>
        </p:nvSpPr>
        <p:spPr>
          <a:xfrm>
            <a:off x="17144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/>
        </p:nvSpPr>
        <p:spPr>
          <a:xfrm>
            <a:off x="2048810" y="36918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/>
        </p:nvSpPr>
        <p:spPr>
          <a:xfrm>
            <a:off x="271461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/>
        </p:nvSpPr>
        <p:spPr>
          <a:xfrm>
            <a:off x="342899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/>
        </p:nvSpPr>
        <p:spPr>
          <a:xfrm>
            <a:off x="414337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>
            <a:off x="45720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/>
        </p:nvSpPr>
        <p:spPr>
          <a:xfrm>
            <a:off x="4906330" y="36918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52863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/>
        </p:nvSpPr>
        <p:spPr>
          <a:xfrm>
            <a:off x="56207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60007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/>
        </p:nvSpPr>
        <p:spPr>
          <a:xfrm>
            <a:off x="633509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>
            <a:off x="10001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/>
        </p:nvSpPr>
        <p:spPr>
          <a:xfrm>
            <a:off x="13344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17144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/>
        </p:nvSpPr>
        <p:spPr>
          <a:xfrm>
            <a:off x="204881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24288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/>
        </p:nvSpPr>
        <p:spPr>
          <a:xfrm>
            <a:off x="276319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/>
        </p:nvSpPr>
        <p:spPr>
          <a:xfrm>
            <a:off x="3428992" y="43576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385762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/>
        </p:nvSpPr>
        <p:spPr>
          <a:xfrm>
            <a:off x="419195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/>
          <p:cNvSpPr/>
          <p:nvPr/>
        </p:nvSpPr>
        <p:spPr>
          <a:xfrm>
            <a:off x="45720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/>
        </p:nvSpPr>
        <p:spPr>
          <a:xfrm>
            <a:off x="490633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52863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/>
        </p:nvSpPr>
        <p:spPr>
          <a:xfrm>
            <a:off x="56207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60007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/>
        </p:nvSpPr>
        <p:spPr>
          <a:xfrm>
            <a:off x="63350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10001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13344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17144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20488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4288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27631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7757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85762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419195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45720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49063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52863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56207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60007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Ellipse 217"/>
          <p:cNvSpPr/>
          <p:nvPr/>
        </p:nvSpPr>
        <p:spPr>
          <a:xfrm>
            <a:off x="63350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10001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Ellipse 219"/>
          <p:cNvSpPr/>
          <p:nvPr/>
        </p:nvSpPr>
        <p:spPr>
          <a:xfrm>
            <a:off x="13344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17144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Ellipse 221"/>
          <p:cNvSpPr/>
          <p:nvPr/>
        </p:nvSpPr>
        <p:spPr>
          <a:xfrm>
            <a:off x="20488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24288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7631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314324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347757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85762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/>
          <p:cNvSpPr/>
          <p:nvPr/>
        </p:nvSpPr>
        <p:spPr>
          <a:xfrm>
            <a:off x="419195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45720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49063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52863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56207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60007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63350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/>
          <p:cNvSpPr/>
          <p:nvPr/>
        </p:nvSpPr>
        <p:spPr>
          <a:xfrm>
            <a:off x="1714480" y="1214422"/>
            <a:ext cx="3571900" cy="3571900"/>
          </a:xfrm>
          <a:prstGeom prst="rect">
            <a:avLst/>
          </a:prstGeom>
          <a:noFill/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0" name="Gerade Verbindung 369"/>
          <p:cNvCxnSpPr/>
          <p:nvPr/>
        </p:nvCxnSpPr>
        <p:spPr>
          <a:xfrm rot="5400000">
            <a:off x="2781302" y="2181224"/>
            <a:ext cx="1323975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Gerade Verbindung 373"/>
          <p:cNvCxnSpPr/>
          <p:nvPr/>
        </p:nvCxnSpPr>
        <p:spPr>
          <a:xfrm rot="16200000" flipH="1">
            <a:off x="2419350" y="1933574"/>
            <a:ext cx="1333503" cy="59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 Verbindung 377"/>
          <p:cNvCxnSpPr>
            <a:stCxn id="126" idx="1"/>
            <a:endCxn id="235" idx="5"/>
          </p:cNvCxnSpPr>
          <p:nvPr/>
        </p:nvCxnSpPr>
        <p:spPr>
          <a:xfrm rot="16200000" flipH="1">
            <a:off x="2053126" y="1557827"/>
            <a:ext cx="1349677" cy="1344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32" idx="1"/>
            <a:endCxn id="235" idx="6"/>
          </p:cNvCxnSpPr>
          <p:nvPr/>
        </p:nvCxnSpPr>
        <p:spPr>
          <a:xfrm rot="16200000" flipH="1" flipV="1">
            <a:off x="3134222" y="1831176"/>
            <a:ext cx="1340152" cy="788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381"/>
          <p:cNvCxnSpPr>
            <a:stCxn id="134" idx="1"/>
            <a:endCxn id="235" idx="5"/>
          </p:cNvCxnSpPr>
          <p:nvPr/>
        </p:nvCxnSpPr>
        <p:spPr>
          <a:xfrm rot="16200000" flipH="1" flipV="1">
            <a:off x="3481887" y="1473985"/>
            <a:ext cx="1349677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383"/>
          <p:cNvCxnSpPr/>
          <p:nvPr/>
        </p:nvCxnSpPr>
        <p:spPr>
          <a:xfrm>
            <a:off x="2057403" y="2266953"/>
            <a:ext cx="1333497" cy="638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Gerade Verbindung 387"/>
          <p:cNvCxnSpPr/>
          <p:nvPr/>
        </p:nvCxnSpPr>
        <p:spPr>
          <a:xfrm rot="16200000" flipH="1">
            <a:off x="2771775" y="2286000"/>
            <a:ext cx="628654" cy="609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rade Verbindung 391"/>
          <p:cNvCxnSpPr/>
          <p:nvPr/>
        </p:nvCxnSpPr>
        <p:spPr>
          <a:xfrm rot="5400000">
            <a:off x="3128964" y="2538412"/>
            <a:ext cx="628650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 Verbindung 395"/>
          <p:cNvCxnSpPr/>
          <p:nvPr/>
        </p:nvCxnSpPr>
        <p:spPr>
          <a:xfrm rot="10800000" flipV="1">
            <a:off x="3400426" y="2286000"/>
            <a:ext cx="809625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399"/>
          <p:cNvCxnSpPr>
            <a:endCxn id="235" idx="4"/>
          </p:cNvCxnSpPr>
          <p:nvPr/>
        </p:nvCxnSpPr>
        <p:spPr>
          <a:xfrm rot="10800000" flipV="1">
            <a:off x="3390900" y="2285991"/>
            <a:ext cx="1538290" cy="61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Gerade Verbindung 401"/>
          <p:cNvCxnSpPr/>
          <p:nvPr/>
        </p:nvCxnSpPr>
        <p:spPr>
          <a:xfrm flipV="1">
            <a:off x="2076450" y="2895600"/>
            <a:ext cx="1323975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Gerade Verbindung 405"/>
          <p:cNvCxnSpPr/>
          <p:nvPr/>
        </p:nvCxnSpPr>
        <p:spPr>
          <a:xfrm flipV="1">
            <a:off x="2781303" y="2886075"/>
            <a:ext cx="609597" cy="10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Gerade Verbindung 409"/>
          <p:cNvCxnSpPr/>
          <p:nvPr/>
        </p:nvCxnSpPr>
        <p:spPr>
          <a:xfrm rot="10800000">
            <a:off x="3400426" y="2895600"/>
            <a:ext cx="104775" cy="95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413"/>
          <p:cNvCxnSpPr/>
          <p:nvPr/>
        </p:nvCxnSpPr>
        <p:spPr>
          <a:xfrm rot="10800000">
            <a:off x="3400426" y="2886076"/>
            <a:ext cx="809625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Gerade Verbindung 417"/>
          <p:cNvCxnSpPr/>
          <p:nvPr/>
        </p:nvCxnSpPr>
        <p:spPr>
          <a:xfrm rot="10800000">
            <a:off x="3409950" y="2886076"/>
            <a:ext cx="1524000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Gerade Verbindung 421"/>
          <p:cNvCxnSpPr>
            <a:stCxn id="174" idx="1"/>
          </p:cNvCxnSpPr>
          <p:nvPr/>
        </p:nvCxnSpPr>
        <p:spPr>
          <a:xfrm rot="5400000" flipH="1" flipV="1">
            <a:off x="2331234" y="2638922"/>
            <a:ext cx="783938" cy="133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Gerade Verbindung 424"/>
          <p:cNvCxnSpPr/>
          <p:nvPr/>
        </p:nvCxnSpPr>
        <p:spPr>
          <a:xfrm rot="5400000" flipH="1" flipV="1">
            <a:off x="2671764" y="2995615"/>
            <a:ext cx="828675" cy="60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/>
          <p:nvPr/>
        </p:nvCxnSpPr>
        <p:spPr>
          <a:xfrm rot="16200000" flipV="1">
            <a:off x="3033713" y="3252787"/>
            <a:ext cx="819150" cy="10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rade Verbindung 432"/>
          <p:cNvCxnSpPr/>
          <p:nvPr/>
        </p:nvCxnSpPr>
        <p:spPr>
          <a:xfrm rot="16200000" flipV="1">
            <a:off x="3390902" y="2895601"/>
            <a:ext cx="828676" cy="80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436"/>
          <p:cNvCxnSpPr>
            <a:stCxn id="182" idx="1"/>
            <a:endCxn id="235" idx="7"/>
          </p:cNvCxnSpPr>
          <p:nvPr/>
        </p:nvCxnSpPr>
        <p:spPr>
          <a:xfrm rot="16200000" flipV="1">
            <a:off x="3750470" y="2536031"/>
            <a:ext cx="812513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Gerade Verbindung 438"/>
          <p:cNvCxnSpPr>
            <a:stCxn id="190" idx="1"/>
            <a:endCxn id="235" idx="3"/>
          </p:cNvCxnSpPr>
          <p:nvPr/>
        </p:nvCxnSpPr>
        <p:spPr>
          <a:xfrm rot="5400000" flipH="1" flipV="1">
            <a:off x="1964519" y="2986587"/>
            <a:ext cx="1517368" cy="133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Gerade Verbindung 440"/>
          <p:cNvCxnSpPr>
            <a:stCxn id="192" idx="1"/>
            <a:endCxn id="235" idx="4"/>
          </p:cNvCxnSpPr>
          <p:nvPr/>
        </p:nvCxnSpPr>
        <p:spPr>
          <a:xfrm rot="5400000" flipH="1" flipV="1">
            <a:off x="2326472" y="3348540"/>
            <a:ext cx="1507843" cy="621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Gerade Verbindung 442"/>
          <p:cNvCxnSpPr/>
          <p:nvPr/>
        </p:nvCxnSpPr>
        <p:spPr>
          <a:xfrm rot="16200000" flipV="1">
            <a:off x="2676526" y="3609974"/>
            <a:ext cx="1533526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446"/>
          <p:cNvCxnSpPr>
            <a:stCxn id="196" idx="4"/>
          </p:cNvCxnSpPr>
          <p:nvPr/>
        </p:nvCxnSpPr>
        <p:spPr>
          <a:xfrm rot="5400000" flipH="1">
            <a:off x="3019896" y="3257079"/>
            <a:ext cx="1565917" cy="823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Gerade Verbindung 449"/>
          <p:cNvCxnSpPr>
            <a:stCxn id="198" idx="1"/>
            <a:endCxn id="235" idx="7"/>
          </p:cNvCxnSpPr>
          <p:nvPr/>
        </p:nvCxnSpPr>
        <p:spPr>
          <a:xfrm rot="16200000" flipV="1">
            <a:off x="3393280" y="2893221"/>
            <a:ext cx="1526893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Ellipse 234"/>
          <p:cNvSpPr/>
          <p:nvPr/>
        </p:nvSpPr>
        <p:spPr>
          <a:xfrm>
            <a:off x="3286116" y="2786058"/>
            <a:ext cx="214314" cy="21431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/>
          <p:cNvSpPr/>
          <p:nvPr/>
        </p:nvSpPr>
        <p:spPr>
          <a:xfrm>
            <a:off x="10001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13344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7144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20488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88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7631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14324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347757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85762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19195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45720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49063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52863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56207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60007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63350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10001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13344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17144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20488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4288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27631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7757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85762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419195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45720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49063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52863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56207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60007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Ellipse 217"/>
          <p:cNvSpPr/>
          <p:nvPr/>
        </p:nvSpPr>
        <p:spPr>
          <a:xfrm>
            <a:off x="63350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10001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Ellipse 219"/>
          <p:cNvSpPr/>
          <p:nvPr/>
        </p:nvSpPr>
        <p:spPr>
          <a:xfrm>
            <a:off x="13344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17144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Ellipse 221"/>
          <p:cNvSpPr/>
          <p:nvPr/>
        </p:nvSpPr>
        <p:spPr>
          <a:xfrm>
            <a:off x="20488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24288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7631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314324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347757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85762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/>
          <p:cNvSpPr/>
          <p:nvPr/>
        </p:nvSpPr>
        <p:spPr>
          <a:xfrm>
            <a:off x="419195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45720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49063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52863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56207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60007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63350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/>
          <p:cNvSpPr/>
          <p:nvPr/>
        </p:nvSpPr>
        <p:spPr>
          <a:xfrm>
            <a:off x="10001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13344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/>
          <p:cNvSpPr/>
          <p:nvPr/>
        </p:nvSpPr>
        <p:spPr>
          <a:xfrm>
            <a:off x="17144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20488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/>
          <p:cNvSpPr/>
          <p:nvPr/>
        </p:nvSpPr>
        <p:spPr>
          <a:xfrm>
            <a:off x="24288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27631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Ellipse 247"/>
          <p:cNvSpPr/>
          <p:nvPr/>
        </p:nvSpPr>
        <p:spPr>
          <a:xfrm>
            <a:off x="342899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 249"/>
          <p:cNvSpPr/>
          <p:nvPr/>
        </p:nvSpPr>
        <p:spPr>
          <a:xfrm>
            <a:off x="385762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Ellipse 251"/>
          <p:cNvSpPr/>
          <p:nvPr/>
        </p:nvSpPr>
        <p:spPr>
          <a:xfrm>
            <a:off x="419195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/>
          <p:cNvSpPr/>
          <p:nvPr/>
        </p:nvSpPr>
        <p:spPr>
          <a:xfrm>
            <a:off x="45720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Ellipse 255"/>
          <p:cNvSpPr/>
          <p:nvPr/>
        </p:nvSpPr>
        <p:spPr>
          <a:xfrm>
            <a:off x="49063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/>
          <p:cNvSpPr/>
          <p:nvPr/>
        </p:nvSpPr>
        <p:spPr>
          <a:xfrm>
            <a:off x="52863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Ellipse 259"/>
          <p:cNvSpPr/>
          <p:nvPr/>
        </p:nvSpPr>
        <p:spPr>
          <a:xfrm>
            <a:off x="56207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hteck 261"/>
          <p:cNvSpPr/>
          <p:nvPr/>
        </p:nvSpPr>
        <p:spPr>
          <a:xfrm>
            <a:off x="60007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Ellipse 263"/>
          <p:cNvSpPr/>
          <p:nvPr/>
        </p:nvSpPr>
        <p:spPr>
          <a:xfrm>
            <a:off x="63350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/>
          <p:cNvSpPr/>
          <p:nvPr/>
        </p:nvSpPr>
        <p:spPr>
          <a:xfrm>
            <a:off x="10001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Ellipse 267"/>
          <p:cNvSpPr/>
          <p:nvPr/>
        </p:nvSpPr>
        <p:spPr>
          <a:xfrm>
            <a:off x="13344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/>
          <p:cNvSpPr/>
          <p:nvPr/>
        </p:nvSpPr>
        <p:spPr>
          <a:xfrm>
            <a:off x="17144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Ellipse 271"/>
          <p:cNvSpPr/>
          <p:nvPr/>
        </p:nvSpPr>
        <p:spPr>
          <a:xfrm>
            <a:off x="20488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Ellipse 275"/>
          <p:cNvSpPr/>
          <p:nvPr/>
        </p:nvSpPr>
        <p:spPr>
          <a:xfrm>
            <a:off x="271461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Ellipse 279"/>
          <p:cNvSpPr/>
          <p:nvPr/>
        </p:nvSpPr>
        <p:spPr>
          <a:xfrm>
            <a:off x="342899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Ellipse 283"/>
          <p:cNvSpPr/>
          <p:nvPr/>
        </p:nvSpPr>
        <p:spPr>
          <a:xfrm>
            <a:off x="414337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/>
          <p:cNvSpPr/>
          <p:nvPr/>
        </p:nvSpPr>
        <p:spPr>
          <a:xfrm>
            <a:off x="45720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Ellipse 287"/>
          <p:cNvSpPr/>
          <p:nvPr/>
        </p:nvSpPr>
        <p:spPr>
          <a:xfrm>
            <a:off x="49063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/>
          <p:cNvSpPr/>
          <p:nvPr/>
        </p:nvSpPr>
        <p:spPr>
          <a:xfrm>
            <a:off x="52863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Ellipse 291"/>
          <p:cNvSpPr/>
          <p:nvPr/>
        </p:nvSpPr>
        <p:spPr>
          <a:xfrm>
            <a:off x="56207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/>
          <p:cNvSpPr/>
          <p:nvPr/>
        </p:nvSpPr>
        <p:spPr>
          <a:xfrm>
            <a:off x="60007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Ellipse 293"/>
          <p:cNvSpPr/>
          <p:nvPr/>
        </p:nvSpPr>
        <p:spPr>
          <a:xfrm>
            <a:off x="633509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eck 294"/>
          <p:cNvSpPr/>
          <p:nvPr/>
        </p:nvSpPr>
        <p:spPr>
          <a:xfrm>
            <a:off x="10001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Ellipse 295"/>
          <p:cNvSpPr/>
          <p:nvPr/>
        </p:nvSpPr>
        <p:spPr>
          <a:xfrm>
            <a:off x="133443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hteck 296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Ellipse 297"/>
          <p:cNvSpPr/>
          <p:nvPr/>
        </p:nvSpPr>
        <p:spPr>
          <a:xfrm>
            <a:off x="200023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Ellipse 299"/>
          <p:cNvSpPr/>
          <p:nvPr/>
        </p:nvSpPr>
        <p:spPr>
          <a:xfrm>
            <a:off x="271461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eck 300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Ellipse 301"/>
          <p:cNvSpPr/>
          <p:nvPr/>
        </p:nvSpPr>
        <p:spPr>
          <a:xfrm>
            <a:off x="342899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hteck 302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Ellipse 303"/>
          <p:cNvSpPr/>
          <p:nvPr/>
        </p:nvSpPr>
        <p:spPr>
          <a:xfrm>
            <a:off x="414337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hteck 304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Ellipse 305"/>
          <p:cNvSpPr/>
          <p:nvPr/>
        </p:nvSpPr>
        <p:spPr>
          <a:xfrm>
            <a:off x="485775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/>
          <p:cNvSpPr/>
          <p:nvPr/>
        </p:nvSpPr>
        <p:spPr>
          <a:xfrm>
            <a:off x="52863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Ellipse 307"/>
          <p:cNvSpPr/>
          <p:nvPr/>
        </p:nvSpPr>
        <p:spPr>
          <a:xfrm>
            <a:off x="562071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/>
          <p:cNvSpPr/>
          <p:nvPr/>
        </p:nvSpPr>
        <p:spPr>
          <a:xfrm>
            <a:off x="60007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Ellipse 309"/>
          <p:cNvSpPr/>
          <p:nvPr/>
        </p:nvSpPr>
        <p:spPr>
          <a:xfrm>
            <a:off x="633509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eck 310"/>
          <p:cNvSpPr/>
          <p:nvPr/>
        </p:nvSpPr>
        <p:spPr>
          <a:xfrm>
            <a:off x="10001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Ellipse 311"/>
          <p:cNvSpPr/>
          <p:nvPr/>
        </p:nvSpPr>
        <p:spPr>
          <a:xfrm>
            <a:off x="13344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/>
          <p:cNvSpPr/>
          <p:nvPr/>
        </p:nvSpPr>
        <p:spPr>
          <a:xfrm>
            <a:off x="17144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Ellipse 313"/>
          <p:cNvSpPr/>
          <p:nvPr/>
        </p:nvSpPr>
        <p:spPr>
          <a:xfrm>
            <a:off x="20488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hteck 31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Ellipse 315"/>
          <p:cNvSpPr/>
          <p:nvPr/>
        </p:nvSpPr>
        <p:spPr>
          <a:xfrm>
            <a:off x="271461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Rechteck 316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Ellipse 317"/>
          <p:cNvSpPr/>
          <p:nvPr/>
        </p:nvSpPr>
        <p:spPr>
          <a:xfrm>
            <a:off x="342899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Rechteck 318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Ellipse 319"/>
          <p:cNvSpPr/>
          <p:nvPr/>
        </p:nvSpPr>
        <p:spPr>
          <a:xfrm>
            <a:off x="414337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Rechteck 320"/>
          <p:cNvSpPr/>
          <p:nvPr/>
        </p:nvSpPr>
        <p:spPr>
          <a:xfrm>
            <a:off x="45720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Ellipse 321"/>
          <p:cNvSpPr/>
          <p:nvPr/>
        </p:nvSpPr>
        <p:spPr>
          <a:xfrm>
            <a:off x="49063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hteck 322"/>
          <p:cNvSpPr/>
          <p:nvPr/>
        </p:nvSpPr>
        <p:spPr>
          <a:xfrm>
            <a:off x="52863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Ellipse 323"/>
          <p:cNvSpPr/>
          <p:nvPr/>
        </p:nvSpPr>
        <p:spPr>
          <a:xfrm>
            <a:off x="56207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hteck 324"/>
          <p:cNvSpPr/>
          <p:nvPr/>
        </p:nvSpPr>
        <p:spPr>
          <a:xfrm>
            <a:off x="60007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Ellipse 325"/>
          <p:cNvSpPr/>
          <p:nvPr/>
        </p:nvSpPr>
        <p:spPr>
          <a:xfrm>
            <a:off x="633509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Rechteck 326"/>
          <p:cNvSpPr/>
          <p:nvPr/>
        </p:nvSpPr>
        <p:spPr>
          <a:xfrm>
            <a:off x="10001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Ellipse 327"/>
          <p:cNvSpPr/>
          <p:nvPr/>
        </p:nvSpPr>
        <p:spPr>
          <a:xfrm>
            <a:off x="13344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Rechteck 328"/>
          <p:cNvSpPr/>
          <p:nvPr/>
        </p:nvSpPr>
        <p:spPr>
          <a:xfrm>
            <a:off x="17144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Ellipse 329"/>
          <p:cNvSpPr/>
          <p:nvPr/>
        </p:nvSpPr>
        <p:spPr>
          <a:xfrm>
            <a:off x="20488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Rechteck 330"/>
          <p:cNvSpPr/>
          <p:nvPr/>
        </p:nvSpPr>
        <p:spPr>
          <a:xfrm>
            <a:off x="24288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Ellipse 331"/>
          <p:cNvSpPr/>
          <p:nvPr/>
        </p:nvSpPr>
        <p:spPr>
          <a:xfrm>
            <a:off x="27631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Rechteck 332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Ellipse 333"/>
          <p:cNvSpPr/>
          <p:nvPr/>
        </p:nvSpPr>
        <p:spPr>
          <a:xfrm>
            <a:off x="3428992" y="43576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Rechteck 334"/>
          <p:cNvSpPr/>
          <p:nvPr/>
        </p:nvSpPr>
        <p:spPr>
          <a:xfrm>
            <a:off x="385762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Ellipse 335"/>
          <p:cNvSpPr/>
          <p:nvPr/>
        </p:nvSpPr>
        <p:spPr>
          <a:xfrm>
            <a:off x="419195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Rechteck 336"/>
          <p:cNvSpPr/>
          <p:nvPr/>
        </p:nvSpPr>
        <p:spPr>
          <a:xfrm>
            <a:off x="45720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Ellipse 337"/>
          <p:cNvSpPr/>
          <p:nvPr/>
        </p:nvSpPr>
        <p:spPr>
          <a:xfrm>
            <a:off x="49063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Rechteck 338"/>
          <p:cNvSpPr/>
          <p:nvPr/>
        </p:nvSpPr>
        <p:spPr>
          <a:xfrm>
            <a:off x="52863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Ellipse 339"/>
          <p:cNvSpPr/>
          <p:nvPr/>
        </p:nvSpPr>
        <p:spPr>
          <a:xfrm>
            <a:off x="56207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Rechteck 340"/>
          <p:cNvSpPr/>
          <p:nvPr/>
        </p:nvSpPr>
        <p:spPr>
          <a:xfrm>
            <a:off x="60007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Ellipse 341"/>
          <p:cNvSpPr/>
          <p:nvPr/>
        </p:nvSpPr>
        <p:spPr>
          <a:xfrm>
            <a:off x="63350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Rechteck 344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Rechteck 345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Rechteck 346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hteck 347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hteck 349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hteck 350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Rechteck 351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Rechteck 352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hteck 353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hteck 35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hteck 355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Rechteck 356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Ellipse 343"/>
          <p:cNvSpPr/>
          <p:nvPr/>
        </p:nvSpPr>
        <p:spPr>
          <a:xfrm>
            <a:off x="3286116" y="2786058"/>
            <a:ext cx="214314" cy="21431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0010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33443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71448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04881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763190" y="90581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14324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47757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85762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19195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000100" y="128586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1334430" y="162019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171448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204881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42886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76319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347757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857620" y="128586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191950" y="162019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33443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71448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204881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2886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276319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14324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347757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419195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000100" y="271462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1334430" y="304895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204881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242886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276319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347757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3857620" y="271462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191950" y="304895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100010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33443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171448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04881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2763190" y="376333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314324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347757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385762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419195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257281" y="819155"/>
            <a:ext cx="3071834" cy="30718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2686041" y="2247915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428860" y="57148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14324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100010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85762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171448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314324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2428860" y="342900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 rot="20050610">
            <a:off x="3038519" y="609635"/>
            <a:ext cx="2780645" cy="2780645"/>
            <a:chOff x="1000100" y="500042"/>
            <a:chExt cx="5715040" cy="5715040"/>
          </a:xfrm>
        </p:grpSpPr>
        <p:sp>
          <p:nvSpPr>
            <p:cNvPr id="4" name="Rechteck 3"/>
            <p:cNvSpPr/>
            <p:nvPr/>
          </p:nvSpPr>
          <p:spPr>
            <a:xfrm>
              <a:off x="10001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144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288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14324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5762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5720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2863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007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001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7144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4288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14324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85762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5720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2863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60007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01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7144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4288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14324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85762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5720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52863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60007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001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7144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4288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14324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85762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720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863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0007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001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7144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4288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14324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85762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5720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2863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0007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0001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7144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24288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14324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85762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45720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863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60007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0001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7144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24288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4324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85762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45720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2863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60007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10001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17144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24288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314324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85762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45720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52863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60007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3905953" y="5894351"/>
            <a:ext cx="1339463" cy="1071570"/>
            <a:chOff x="5286380" y="4143380"/>
            <a:chExt cx="2857520" cy="2286016"/>
          </a:xfrm>
        </p:grpSpPr>
        <p:sp>
          <p:nvSpPr>
            <p:cNvPr id="77" name="Bogen 76"/>
            <p:cNvSpPr/>
            <p:nvPr/>
          </p:nvSpPr>
          <p:spPr>
            <a:xfrm rot="16200000">
              <a:off x="5857884" y="4714884"/>
              <a:ext cx="1714512" cy="1714512"/>
            </a:xfrm>
            <a:prstGeom prst="arc">
              <a:avLst>
                <a:gd name="adj1" fmla="val 16200000"/>
                <a:gd name="adj2" fmla="val 546261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/>
            <p:cNvSpPr/>
            <p:nvPr/>
          </p:nvSpPr>
          <p:spPr>
            <a:xfrm>
              <a:off x="6643702" y="5500726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Gerade Verbindung 81"/>
            <p:cNvCxnSpPr/>
            <p:nvPr/>
          </p:nvCxnSpPr>
          <p:spPr>
            <a:xfrm rot="16200000" flipH="1">
              <a:off x="5286380" y="4143380"/>
              <a:ext cx="1432472" cy="1432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 rot="5400000">
              <a:off x="6715140" y="4147092"/>
              <a:ext cx="1432472" cy="1425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Gerade Verbindung 95"/>
          <p:cNvCxnSpPr>
            <a:endCxn id="151" idx="5"/>
          </p:cNvCxnSpPr>
          <p:nvPr/>
        </p:nvCxnSpPr>
        <p:spPr>
          <a:xfrm rot="16200000" flipV="1">
            <a:off x="3164814" y="5165060"/>
            <a:ext cx="1697699" cy="1116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rot="16200000" flipV="1">
            <a:off x="214308" y="2214555"/>
            <a:ext cx="6572246" cy="2143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 flipH="1" flipV="1">
            <a:off x="1285878" y="3286126"/>
            <a:ext cx="65722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rot="5400000" flipH="1" flipV="1">
            <a:off x="2357447" y="2214557"/>
            <a:ext cx="6572245" cy="2143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>
            <a:endCxn id="162" idx="7"/>
          </p:cNvCxnSpPr>
          <p:nvPr/>
        </p:nvCxnSpPr>
        <p:spPr>
          <a:xfrm rot="5400000" flipH="1" flipV="1">
            <a:off x="4286888" y="5127334"/>
            <a:ext cx="1730031" cy="1159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3143240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>
            <a:off x="3644100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>
            <a:off x="3714744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rot="5400000">
            <a:off x="4215604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4286248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rot="5400000">
            <a:off x="4787108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rot="5400000">
            <a:off x="3072596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Ellipse 150"/>
          <p:cNvSpPr/>
          <p:nvPr/>
        </p:nvSpPr>
        <p:spPr>
          <a:xfrm>
            <a:off x="3416300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5" name="Gerade Verbindung 154"/>
          <p:cNvCxnSpPr/>
          <p:nvPr/>
        </p:nvCxnSpPr>
        <p:spPr>
          <a:xfrm>
            <a:off x="4857752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rot="5400000">
            <a:off x="5358612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>
            <a:off x="5429256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 rot="5400000">
            <a:off x="5930116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Ellipse 158"/>
          <p:cNvSpPr/>
          <p:nvPr/>
        </p:nvSpPr>
        <p:spPr>
          <a:xfrm>
            <a:off x="398463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4552958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512128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569278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Textfeld 163"/>
          <p:cNvSpPr txBox="1"/>
          <p:nvPr/>
        </p:nvSpPr>
        <p:spPr>
          <a:xfrm>
            <a:off x="6029927" y="4679004"/>
            <a:ext cx="133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image</a:t>
            </a:r>
            <a:r>
              <a:rPr lang="de-DE" dirty="0" smtClean="0"/>
              <a:t> plane</a:t>
            </a:r>
            <a:endParaRPr lang="de-DE" dirty="0"/>
          </a:p>
        </p:txBody>
      </p:sp>
      <p:sp>
        <p:nvSpPr>
          <p:cNvPr id="165" name="Textfeld 164"/>
          <p:cNvSpPr txBox="1"/>
          <p:nvPr/>
        </p:nvSpPr>
        <p:spPr>
          <a:xfrm>
            <a:off x="6029927" y="528638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pixel</a:t>
            </a:r>
            <a:r>
              <a:rPr lang="de-DE" dirty="0" smtClean="0"/>
              <a:t> </a:t>
            </a:r>
            <a:r>
              <a:rPr lang="de-DE" dirty="0" err="1" smtClean="0"/>
              <a:t>centre</a:t>
            </a:r>
            <a:endParaRPr lang="de-DE" dirty="0"/>
          </a:p>
        </p:txBody>
      </p:sp>
      <p:cxnSp>
        <p:nvCxnSpPr>
          <p:cNvPr id="167" name="Gerade Verbindung mit Pfeil 166"/>
          <p:cNvCxnSpPr>
            <a:stCxn id="165" idx="1"/>
            <a:endCxn id="162" idx="5"/>
          </p:cNvCxnSpPr>
          <p:nvPr/>
        </p:nvCxnSpPr>
        <p:spPr>
          <a:xfrm rot="10800000">
            <a:off x="5731807" y="4874550"/>
            <a:ext cx="298120" cy="596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/>
          <p:cNvSpPr txBox="1"/>
          <p:nvPr/>
        </p:nvSpPr>
        <p:spPr>
          <a:xfrm>
            <a:off x="6029927" y="4071942"/>
            <a:ext cx="95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173" name="Textfeld 172"/>
          <p:cNvSpPr txBox="1"/>
          <p:nvPr/>
        </p:nvSpPr>
        <p:spPr>
          <a:xfrm>
            <a:off x="5143504" y="614364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eye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erade Verbindung 185"/>
          <p:cNvCxnSpPr/>
          <p:nvPr/>
        </p:nvCxnSpPr>
        <p:spPr>
          <a:xfrm>
            <a:off x="4429124" y="2704289"/>
            <a:ext cx="228601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4429124" y="1254868"/>
            <a:ext cx="228601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67"/>
          <p:cNvGrpSpPr/>
          <p:nvPr/>
        </p:nvGrpSpPr>
        <p:grpSpPr>
          <a:xfrm rot="20050610">
            <a:off x="2000232" y="1110552"/>
            <a:ext cx="4410163" cy="4410161"/>
            <a:chOff x="1000100" y="500042"/>
            <a:chExt cx="5715040" cy="5715040"/>
          </a:xfrm>
        </p:grpSpPr>
        <p:sp>
          <p:nvSpPr>
            <p:cNvPr id="4" name="Rechteck 3"/>
            <p:cNvSpPr/>
            <p:nvPr/>
          </p:nvSpPr>
          <p:spPr>
            <a:xfrm>
              <a:off x="10001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144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288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14324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5762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5720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2863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007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001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7144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4288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14324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85762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5720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2863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60007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01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7144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4288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14324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85762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5720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52863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60007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001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7144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4288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14324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85762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720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863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0007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001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7144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4288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14324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85762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5720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2863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0007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0001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7144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24288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14324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85762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45720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863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60007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0001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7144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24288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4324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85762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45720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2863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60007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10001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17144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24288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314324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85762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45720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52863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60007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0" name="Gerade Verbindung 99"/>
          <p:cNvCxnSpPr/>
          <p:nvPr/>
        </p:nvCxnSpPr>
        <p:spPr>
          <a:xfrm rot="16200000" flipV="1">
            <a:off x="1146627" y="3429406"/>
            <a:ext cx="6571482" cy="3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/>
          <p:cNvSpPr/>
          <p:nvPr/>
        </p:nvSpPr>
        <p:spPr>
          <a:xfrm>
            <a:off x="4310061" y="637078"/>
            <a:ext cx="233464" cy="23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/>
          <p:cNvSpPr txBox="1"/>
          <p:nvPr/>
        </p:nvSpPr>
        <p:spPr>
          <a:xfrm>
            <a:off x="3428992" y="571480"/>
            <a:ext cx="86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ray</a:t>
            </a:r>
            <a:r>
              <a:rPr lang="de-DE" dirty="0" smtClean="0"/>
              <a:t> </a:t>
            </a:r>
            <a:r>
              <a:rPr lang="de-DE" dirty="0" err="1" smtClean="0"/>
              <a:t>exit</a:t>
            </a:r>
            <a:endParaRPr lang="de-DE" dirty="0"/>
          </a:p>
        </p:txBody>
      </p:sp>
      <p:sp>
        <p:nvSpPr>
          <p:cNvPr id="107" name="Textfeld 106"/>
          <p:cNvSpPr txBox="1"/>
          <p:nvPr/>
        </p:nvSpPr>
        <p:spPr>
          <a:xfrm>
            <a:off x="4568089" y="5459942"/>
            <a:ext cx="285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ray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r>
              <a:rPr lang="de-DE" dirty="0" smtClean="0"/>
              <a:t> / </a:t>
            </a:r>
            <a:r>
              <a:rPr lang="de-DE" dirty="0" err="1" smtClean="0"/>
              <a:t>first</a:t>
            </a:r>
            <a:r>
              <a:rPr lang="de-DE" dirty="0" smtClean="0"/>
              <a:t>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110" name="Ellipse 109"/>
          <p:cNvSpPr/>
          <p:nvPr/>
        </p:nvSpPr>
        <p:spPr>
          <a:xfrm>
            <a:off x="4322120" y="4071942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322120" y="5538375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Textfeld 152"/>
          <p:cNvSpPr txBox="1"/>
          <p:nvPr/>
        </p:nvSpPr>
        <p:spPr>
          <a:xfrm>
            <a:off x="6513271" y="1760706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/>
          </a:p>
        </p:txBody>
      </p:sp>
      <p:sp>
        <p:nvSpPr>
          <p:cNvPr id="154" name="Ellipse 153"/>
          <p:cNvSpPr/>
          <p:nvPr/>
        </p:nvSpPr>
        <p:spPr>
          <a:xfrm>
            <a:off x="4322120" y="260366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4322120" y="4070101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4322120" y="1143916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4322120" y="2610349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Gerade Verbindung 188"/>
          <p:cNvCxnSpPr/>
          <p:nvPr/>
        </p:nvCxnSpPr>
        <p:spPr>
          <a:xfrm rot="5400000" flipH="1" flipV="1">
            <a:off x="5851790" y="1988092"/>
            <a:ext cx="142876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chteck 395"/>
          <p:cNvSpPr/>
          <p:nvPr/>
        </p:nvSpPr>
        <p:spPr>
          <a:xfrm>
            <a:off x="1000100" y="500042"/>
            <a:ext cx="5715040" cy="57150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34000">
                <a:schemeClr val="bg1">
                  <a:lumMod val="65000"/>
                </a:schemeClr>
              </a:gs>
              <a:gs pos="60000">
                <a:schemeClr val="bg1"/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/>
          <p:cNvSpPr/>
          <p:nvPr/>
        </p:nvSpPr>
        <p:spPr>
          <a:xfrm>
            <a:off x="100010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/>
          <p:cNvSpPr/>
          <p:nvPr/>
        </p:nvSpPr>
        <p:spPr>
          <a:xfrm>
            <a:off x="100010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/>
          <p:cNvSpPr/>
          <p:nvPr/>
        </p:nvSpPr>
        <p:spPr>
          <a:xfrm>
            <a:off x="135729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135729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/>
          <p:cNvSpPr/>
          <p:nvPr/>
        </p:nvSpPr>
        <p:spPr>
          <a:xfrm>
            <a:off x="171448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/>
          <p:cNvSpPr/>
          <p:nvPr/>
        </p:nvSpPr>
        <p:spPr>
          <a:xfrm>
            <a:off x="171448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/>
          <p:cNvSpPr/>
          <p:nvPr/>
        </p:nvSpPr>
        <p:spPr>
          <a:xfrm>
            <a:off x="207167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207167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>
            <a:off x="242886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242886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/>
          <p:cNvSpPr/>
          <p:nvPr/>
        </p:nvSpPr>
        <p:spPr>
          <a:xfrm>
            <a:off x="278605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hteck 142"/>
          <p:cNvSpPr/>
          <p:nvPr/>
        </p:nvSpPr>
        <p:spPr>
          <a:xfrm>
            <a:off x="278605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/>
          <p:cNvSpPr/>
          <p:nvPr/>
        </p:nvSpPr>
        <p:spPr>
          <a:xfrm>
            <a:off x="314324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314324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Rechteck 145"/>
          <p:cNvSpPr/>
          <p:nvPr/>
        </p:nvSpPr>
        <p:spPr>
          <a:xfrm>
            <a:off x="350043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50043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/>
          <p:cNvSpPr/>
          <p:nvPr/>
        </p:nvSpPr>
        <p:spPr>
          <a:xfrm>
            <a:off x="385762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385762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/>
          <p:cNvSpPr/>
          <p:nvPr/>
        </p:nvSpPr>
        <p:spPr>
          <a:xfrm>
            <a:off x="421481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421481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/>
          <p:cNvSpPr/>
          <p:nvPr/>
        </p:nvSpPr>
        <p:spPr>
          <a:xfrm>
            <a:off x="457200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457200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/>
          <p:cNvSpPr/>
          <p:nvPr/>
        </p:nvSpPr>
        <p:spPr>
          <a:xfrm>
            <a:off x="492919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/>
          <p:cNvSpPr/>
          <p:nvPr/>
        </p:nvSpPr>
        <p:spPr>
          <a:xfrm>
            <a:off x="492919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/>
          <p:cNvSpPr/>
          <p:nvPr/>
        </p:nvSpPr>
        <p:spPr>
          <a:xfrm>
            <a:off x="528638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528638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/>
          <p:cNvSpPr/>
          <p:nvPr/>
        </p:nvSpPr>
        <p:spPr>
          <a:xfrm>
            <a:off x="564357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564357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/>
          <p:cNvSpPr/>
          <p:nvPr/>
        </p:nvSpPr>
        <p:spPr>
          <a:xfrm>
            <a:off x="600076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600076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/>
          <p:cNvSpPr/>
          <p:nvPr/>
        </p:nvSpPr>
        <p:spPr>
          <a:xfrm>
            <a:off x="635795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635795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/>
          <p:cNvSpPr/>
          <p:nvPr/>
        </p:nvSpPr>
        <p:spPr>
          <a:xfrm>
            <a:off x="100010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100010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/>
          <p:cNvSpPr/>
          <p:nvPr/>
        </p:nvSpPr>
        <p:spPr>
          <a:xfrm>
            <a:off x="135729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135729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/>
          <p:cNvSpPr/>
          <p:nvPr/>
        </p:nvSpPr>
        <p:spPr>
          <a:xfrm>
            <a:off x="171448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171448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/>
          <p:cNvSpPr/>
          <p:nvPr/>
        </p:nvSpPr>
        <p:spPr>
          <a:xfrm>
            <a:off x="207167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207167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/>
          <p:cNvSpPr/>
          <p:nvPr/>
        </p:nvSpPr>
        <p:spPr>
          <a:xfrm>
            <a:off x="242886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/>
          <p:cNvSpPr/>
          <p:nvPr/>
        </p:nvSpPr>
        <p:spPr>
          <a:xfrm>
            <a:off x="242886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/>
          <p:cNvSpPr/>
          <p:nvPr/>
        </p:nvSpPr>
        <p:spPr>
          <a:xfrm>
            <a:off x="278605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278605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/>
          <p:cNvSpPr/>
          <p:nvPr/>
        </p:nvSpPr>
        <p:spPr>
          <a:xfrm>
            <a:off x="314324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/>
          <p:cNvSpPr/>
          <p:nvPr/>
        </p:nvSpPr>
        <p:spPr>
          <a:xfrm>
            <a:off x="314324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/>
          <p:cNvSpPr/>
          <p:nvPr/>
        </p:nvSpPr>
        <p:spPr>
          <a:xfrm>
            <a:off x="350043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>
            <a:off x="350043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/>
          <p:cNvSpPr/>
          <p:nvPr/>
        </p:nvSpPr>
        <p:spPr>
          <a:xfrm>
            <a:off x="385762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>
            <a:off x="385762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/>
          <p:cNvSpPr/>
          <p:nvPr/>
        </p:nvSpPr>
        <p:spPr>
          <a:xfrm>
            <a:off x="421481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421481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/>
          <p:cNvSpPr/>
          <p:nvPr/>
        </p:nvSpPr>
        <p:spPr>
          <a:xfrm>
            <a:off x="457200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457200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/>
          <p:cNvSpPr/>
          <p:nvPr/>
        </p:nvSpPr>
        <p:spPr>
          <a:xfrm>
            <a:off x="492919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>
            <a:off x="492919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/>
          <p:cNvSpPr/>
          <p:nvPr/>
        </p:nvSpPr>
        <p:spPr>
          <a:xfrm>
            <a:off x="528638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528638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/>
          <p:cNvSpPr/>
          <p:nvPr/>
        </p:nvSpPr>
        <p:spPr>
          <a:xfrm>
            <a:off x="564357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564357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/>
          <p:cNvSpPr/>
          <p:nvPr/>
        </p:nvSpPr>
        <p:spPr>
          <a:xfrm>
            <a:off x="600076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600076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/>
          <p:cNvSpPr/>
          <p:nvPr/>
        </p:nvSpPr>
        <p:spPr>
          <a:xfrm>
            <a:off x="635795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635795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/>
          <p:cNvSpPr/>
          <p:nvPr/>
        </p:nvSpPr>
        <p:spPr>
          <a:xfrm>
            <a:off x="100010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/>
          <p:cNvSpPr/>
          <p:nvPr/>
        </p:nvSpPr>
        <p:spPr>
          <a:xfrm>
            <a:off x="100010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Rechteck 197"/>
          <p:cNvSpPr/>
          <p:nvPr/>
        </p:nvSpPr>
        <p:spPr>
          <a:xfrm>
            <a:off x="135729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135729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hteck 199"/>
          <p:cNvSpPr/>
          <p:nvPr/>
        </p:nvSpPr>
        <p:spPr>
          <a:xfrm>
            <a:off x="171448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171448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hteck 201"/>
          <p:cNvSpPr/>
          <p:nvPr/>
        </p:nvSpPr>
        <p:spPr>
          <a:xfrm>
            <a:off x="207167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207167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hteck 203"/>
          <p:cNvSpPr/>
          <p:nvPr/>
        </p:nvSpPr>
        <p:spPr>
          <a:xfrm>
            <a:off x="242886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242886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hteck 205"/>
          <p:cNvSpPr/>
          <p:nvPr/>
        </p:nvSpPr>
        <p:spPr>
          <a:xfrm>
            <a:off x="278605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78605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hteck 207"/>
          <p:cNvSpPr/>
          <p:nvPr/>
        </p:nvSpPr>
        <p:spPr>
          <a:xfrm>
            <a:off x="314324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Rechteck 209"/>
          <p:cNvSpPr/>
          <p:nvPr/>
        </p:nvSpPr>
        <p:spPr>
          <a:xfrm>
            <a:off x="350043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50043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Rechteck 211"/>
          <p:cNvSpPr/>
          <p:nvPr/>
        </p:nvSpPr>
        <p:spPr>
          <a:xfrm>
            <a:off x="385762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385762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hteck 213"/>
          <p:cNvSpPr/>
          <p:nvPr/>
        </p:nvSpPr>
        <p:spPr>
          <a:xfrm>
            <a:off x="421481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421481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457200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457200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hteck 217"/>
          <p:cNvSpPr/>
          <p:nvPr/>
        </p:nvSpPr>
        <p:spPr>
          <a:xfrm>
            <a:off x="492919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492919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hteck 219"/>
          <p:cNvSpPr/>
          <p:nvPr/>
        </p:nvSpPr>
        <p:spPr>
          <a:xfrm>
            <a:off x="528638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528638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hteck 221"/>
          <p:cNvSpPr/>
          <p:nvPr/>
        </p:nvSpPr>
        <p:spPr>
          <a:xfrm>
            <a:off x="564357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564357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hteck 223"/>
          <p:cNvSpPr/>
          <p:nvPr/>
        </p:nvSpPr>
        <p:spPr>
          <a:xfrm>
            <a:off x="600076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600076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hteck 225"/>
          <p:cNvSpPr/>
          <p:nvPr/>
        </p:nvSpPr>
        <p:spPr>
          <a:xfrm>
            <a:off x="635795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635795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Rechteck 227"/>
          <p:cNvSpPr/>
          <p:nvPr/>
        </p:nvSpPr>
        <p:spPr>
          <a:xfrm>
            <a:off x="100010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100010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Rechteck 229"/>
          <p:cNvSpPr/>
          <p:nvPr/>
        </p:nvSpPr>
        <p:spPr>
          <a:xfrm>
            <a:off x="135729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135729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Rechteck 231"/>
          <p:cNvSpPr/>
          <p:nvPr/>
        </p:nvSpPr>
        <p:spPr>
          <a:xfrm>
            <a:off x="171448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171448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hteck 233"/>
          <p:cNvSpPr/>
          <p:nvPr/>
        </p:nvSpPr>
        <p:spPr>
          <a:xfrm>
            <a:off x="207167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Rechteck 234"/>
          <p:cNvSpPr/>
          <p:nvPr/>
        </p:nvSpPr>
        <p:spPr>
          <a:xfrm>
            <a:off x="207167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echteck 235"/>
          <p:cNvSpPr/>
          <p:nvPr/>
        </p:nvSpPr>
        <p:spPr>
          <a:xfrm>
            <a:off x="242886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/>
          <p:cNvSpPr/>
          <p:nvPr/>
        </p:nvSpPr>
        <p:spPr>
          <a:xfrm>
            <a:off x="242886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/>
          <p:cNvSpPr/>
          <p:nvPr/>
        </p:nvSpPr>
        <p:spPr>
          <a:xfrm>
            <a:off x="278605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Rechteck 238"/>
          <p:cNvSpPr/>
          <p:nvPr/>
        </p:nvSpPr>
        <p:spPr>
          <a:xfrm>
            <a:off x="278605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/>
          <p:cNvSpPr/>
          <p:nvPr/>
        </p:nvSpPr>
        <p:spPr>
          <a:xfrm>
            <a:off x="314324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Rechteck 240"/>
          <p:cNvSpPr/>
          <p:nvPr/>
        </p:nvSpPr>
        <p:spPr>
          <a:xfrm>
            <a:off x="314324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/>
          <p:cNvSpPr/>
          <p:nvPr/>
        </p:nvSpPr>
        <p:spPr>
          <a:xfrm>
            <a:off x="350043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hteck 242"/>
          <p:cNvSpPr/>
          <p:nvPr/>
        </p:nvSpPr>
        <p:spPr>
          <a:xfrm>
            <a:off x="350043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Rechteck 243"/>
          <p:cNvSpPr/>
          <p:nvPr/>
        </p:nvSpPr>
        <p:spPr>
          <a:xfrm>
            <a:off x="385762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Rechteck 244"/>
          <p:cNvSpPr/>
          <p:nvPr/>
        </p:nvSpPr>
        <p:spPr>
          <a:xfrm>
            <a:off x="385762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/>
          <p:cNvSpPr/>
          <p:nvPr/>
        </p:nvSpPr>
        <p:spPr>
          <a:xfrm>
            <a:off x="421481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Rechteck 246"/>
          <p:cNvSpPr/>
          <p:nvPr/>
        </p:nvSpPr>
        <p:spPr>
          <a:xfrm>
            <a:off x="421481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Rechteck 247"/>
          <p:cNvSpPr/>
          <p:nvPr/>
        </p:nvSpPr>
        <p:spPr>
          <a:xfrm>
            <a:off x="457200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hteck 248"/>
          <p:cNvSpPr/>
          <p:nvPr/>
        </p:nvSpPr>
        <p:spPr>
          <a:xfrm>
            <a:off x="457200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 249"/>
          <p:cNvSpPr/>
          <p:nvPr/>
        </p:nvSpPr>
        <p:spPr>
          <a:xfrm>
            <a:off x="492919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1" name="Rechteck 250"/>
          <p:cNvSpPr/>
          <p:nvPr/>
        </p:nvSpPr>
        <p:spPr>
          <a:xfrm>
            <a:off x="492919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Rechteck 251"/>
          <p:cNvSpPr/>
          <p:nvPr/>
        </p:nvSpPr>
        <p:spPr>
          <a:xfrm>
            <a:off x="528638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Rechteck 252"/>
          <p:cNvSpPr/>
          <p:nvPr/>
        </p:nvSpPr>
        <p:spPr>
          <a:xfrm>
            <a:off x="528638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/>
          <p:cNvSpPr/>
          <p:nvPr/>
        </p:nvSpPr>
        <p:spPr>
          <a:xfrm>
            <a:off x="564357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Rechteck 254"/>
          <p:cNvSpPr/>
          <p:nvPr/>
        </p:nvSpPr>
        <p:spPr>
          <a:xfrm>
            <a:off x="564357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Rechteck 255"/>
          <p:cNvSpPr/>
          <p:nvPr/>
        </p:nvSpPr>
        <p:spPr>
          <a:xfrm>
            <a:off x="600076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hteck 256"/>
          <p:cNvSpPr/>
          <p:nvPr/>
        </p:nvSpPr>
        <p:spPr>
          <a:xfrm>
            <a:off x="600076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/>
          <p:cNvSpPr/>
          <p:nvPr/>
        </p:nvSpPr>
        <p:spPr>
          <a:xfrm>
            <a:off x="635795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hteck 258"/>
          <p:cNvSpPr/>
          <p:nvPr/>
        </p:nvSpPr>
        <p:spPr>
          <a:xfrm>
            <a:off x="635795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Rechteck 259"/>
          <p:cNvSpPr/>
          <p:nvPr/>
        </p:nvSpPr>
        <p:spPr>
          <a:xfrm>
            <a:off x="100010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hteck 260"/>
          <p:cNvSpPr/>
          <p:nvPr/>
        </p:nvSpPr>
        <p:spPr>
          <a:xfrm>
            <a:off x="100010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hteck 261"/>
          <p:cNvSpPr/>
          <p:nvPr/>
        </p:nvSpPr>
        <p:spPr>
          <a:xfrm>
            <a:off x="135729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hteck 262"/>
          <p:cNvSpPr/>
          <p:nvPr/>
        </p:nvSpPr>
        <p:spPr>
          <a:xfrm>
            <a:off x="135729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hteck 263"/>
          <p:cNvSpPr/>
          <p:nvPr/>
        </p:nvSpPr>
        <p:spPr>
          <a:xfrm>
            <a:off x="171448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hteck 264"/>
          <p:cNvSpPr/>
          <p:nvPr/>
        </p:nvSpPr>
        <p:spPr>
          <a:xfrm>
            <a:off x="171448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/>
          <p:cNvSpPr/>
          <p:nvPr/>
        </p:nvSpPr>
        <p:spPr>
          <a:xfrm>
            <a:off x="207167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Rechteck 266"/>
          <p:cNvSpPr/>
          <p:nvPr/>
        </p:nvSpPr>
        <p:spPr>
          <a:xfrm>
            <a:off x="207167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hteck 267"/>
          <p:cNvSpPr/>
          <p:nvPr/>
        </p:nvSpPr>
        <p:spPr>
          <a:xfrm>
            <a:off x="242886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hteck 268"/>
          <p:cNvSpPr/>
          <p:nvPr/>
        </p:nvSpPr>
        <p:spPr>
          <a:xfrm>
            <a:off x="242886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/>
          <p:cNvSpPr/>
          <p:nvPr/>
        </p:nvSpPr>
        <p:spPr>
          <a:xfrm>
            <a:off x="278605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Rechteck 270"/>
          <p:cNvSpPr/>
          <p:nvPr/>
        </p:nvSpPr>
        <p:spPr>
          <a:xfrm>
            <a:off x="278605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hteck 271"/>
          <p:cNvSpPr/>
          <p:nvPr/>
        </p:nvSpPr>
        <p:spPr>
          <a:xfrm>
            <a:off x="314324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hteck 272"/>
          <p:cNvSpPr/>
          <p:nvPr/>
        </p:nvSpPr>
        <p:spPr>
          <a:xfrm>
            <a:off x="314324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/>
          <p:cNvSpPr/>
          <p:nvPr/>
        </p:nvSpPr>
        <p:spPr>
          <a:xfrm>
            <a:off x="350043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hteck 274"/>
          <p:cNvSpPr/>
          <p:nvPr/>
        </p:nvSpPr>
        <p:spPr>
          <a:xfrm>
            <a:off x="350043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Rechteck 275"/>
          <p:cNvSpPr/>
          <p:nvPr/>
        </p:nvSpPr>
        <p:spPr>
          <a:xfrm>
            <a:off x="385762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7" name="Rechteck 276"/>
          <p:cNvSpPr/>
          <p:nvPr/>
        </p:nvSpPr>
        <p:spPr>
          <a:xfrm>
            <a:off x="385762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/>
          <p:cNvSpPr/>
          <p:nvPr/>
        </p:nvSpPr>
        <p:spPr>
          <a:xfrm>
            <a:off x="421481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hteck 278"/>
          <p:cNvSpPr/>
          <p:nvPr/>
        </p:nvSpPr>
        <p:spPr>
          <a:xfrm>
            <a:off x="421481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Rechteck 279"/>
          <p:cNvSpPr/>
          <p:nvPr/>
        </p:nvSpPr>
        <p:spPr>
          <a:xfrm>
            <a:off x="457200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Rechteck 280"/>
          <p:cNvSpPr/>
          <p:nvPr/>
        </p:nvSpPr>
        <p:spPr>
          <a:xfrm>
            <a:off x="457200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492919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Rechteck 282"/>
          <p:cNvSpPr/>
          <p:nvPr/>
        </p:nvSpPr>
        <p:spPr>
          <a:xfrm>
            <a:off x="492919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hteck 283"/>
          <p:cNvSpPr/>
          <p:nvPr/>
        </p:nvSpPr>
        <p:spPr>
          <a:xfrm>
            <a:off x="528638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hteck 284"/>
          <p:cNvSpPr/>
          <p:nvPr/>
        </p:nvSpPr>
        <p:spPr>
          <a:xfrm>
            <a:off x="528638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/>
          <p:cNvSpPr/>
          <p:nvPr/>
        </p:nvSpPr>
        <p:spPr>
          <a:xfrm>
            <a:off x="564357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Rechteck 286"/>
          <p:cNvSpPr/>
          <p:nvPr/>
        </p:nvSpPr>
        <p:spPr>
          <a:xfrm>
            <a:off x="564357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Rechteck 287"/>
          <p:cNvSpPr/>
          <p:nvPr/>
        </p:nvSpPr>
        <p:spPr>
          <a:xfrm>
            <a:off x="600076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9" name="Rechteck 288"/>
          <p:cNvSpPr/>
          <p:nvPr/>
        </p:nvSpPr>
        <p:spPr>
          <a:xfrm>
            <a:off x="600076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/>
          <p:cNvSpPr/>
          <p:nvPr/>
        </p:nvSpPr>
        <p:spPr>
          <a:xfrm>
            <a:off x="635795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Rechteck 290"/>
          <p:cNvSpPr/>
          <p:nvPr/>
        </p:nvSpPr>
        <p:spPr>
          <a:xfrm>
            <a:off x="635795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Rechteck 291"/>
          <p:cNvSpPr/>
          <p:nvPr/>
        </p:nvSpPr>
        <p:spPr>
          <a:xfrm>
            <a:off x="100010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/>
          <p:cNvSpPr/>
          <p:nvPr/>
        </p:nvSpPr>
        <p:spPr>
          <a:xfrm>
            <a:off x="100010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hteck 293"/>
          <p:cNvSpPr/>
          <p:nvPr/>
        </p:nvSpPr>
        <p:spPr>
          <a:xfrm>
            <a:off x="135729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eck 294"/>
          <p:cNvSpPr/>
          <p:nvPr/>
        </p:nvSpPr>
        <p:spPr>
          <a:xfrm>
            <a:off x="135729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Rechteck 295"/>
          <p:cNvSpPr/>
          <p:nvPr/>
        </p:nvSpPr>
        <p:spPr>
          <a:xfrm>
            <a:off x="171448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hteck 296"/>
          <p:cNvSpPr/>
          <p:nvPr/>
        </p:nvSpPr>
        <p:spPr>
          <a:xfrm>
            <a:off x="171448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Rechteck 297"/>
          <p:cNvSpPr/>
          <p:nvPr/>
        </p:nvSpPr>
        <p:spPr>
          <a:xfrm>
            <a:off x="207167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/>
          <p:cNvSpPr/>
          <p:nvPr/>
        </p:nvSpPr>
        <p:spPr>
          <a:xfrm>
            <a:off x="207167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Rechteck 299"/>
          <p:cNvSpPr/>
          <p:nvPr/>
        </p:nvSpPr>
        <p:spPr>
          <a:xfrm>
            <a:off x="242886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eck 300"/>
          <p:cNvSpPr/>
          <p:nvPr/>
        </p:nvSpPr>
        <p:spPr>
          <a:xfrm>
            <a:off x="242886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Rechteck 301"/>
          <p:cNvSpPr/>
          <p:nvPr/>
        </p:nvSpPr>
        <p:spPr>
          <a:xfrm>
            <a:off x="278605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hteck 302"/>
          <p:cNvSpPr/>
          <p:nvPr/>
        </p:nvSpPr>
        <p:spPr>
          <a:xfrm>
            <a:off x="278605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Rechteck 303"/>
          <p:cNvSpPr/>
          <p:nvPr/>
        </p:nvSpPr>
        <p:spPr>
          <a:xfrm>
            <a:off x="314324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hteck 304"/>
          <p:cNvSpPr/>
          <p:nvPr/>
        </p:nvSpPr>
        <p:spPr>
          <a:xfrm>
            <a:off x="314324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Rechteck 305"/>
          <p:cNvSpPr/>
          <p:nvPr/>
        </p:nvSpPr>
        <p:spPr>
          <a:xfrm>
            <a:off x="350043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/>
          <p:cNvSpPr/>
          <p:nvPr/>
        </p:nvSpPr>
        <p:spPr>
          <a:xfrm>
            <a:off x="350043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Rechteck 307"/>
          <p:cNvSpPr/>
          <p:nvPr/>
        </p:nvSpPr>
        <p:spPr>
          <a:xfrm>
            <a:off x="385762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/>
          <p:cNvSpPr/>
          <p:nvPr/>
        </p:nvSpPr>
        <p:spPr>
          <a:xfrm>
            <a:off x="385762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Rechteck 309"/>
          <p:cNvSpPr/>
          <p:nvPr/>
        </p:nvSpPr>
        <p:spPr>
          <a:xfrm>
            <a:off x="421481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eck 310"/>
          <p:cNvSpPr/>
          <p:nvPr/>
        </p:nvSpPr>
        <p:spPr>
          <a:xfrm>
            <a:off x="421481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Rechteck 311"/>
          <p:cNvSpPr/>
          <p:nvPr/>
        </p:nvSpPr>
        <p:spPr>
          <a:xfrm>
            <a:off x="457200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/>
          <p:cNvSpPr/>
          <p:nvPr/>
        </p:nvSpPr>
        <p:spPr>
          <a:xfrm>
            <a:off x="457200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Rechteck 313"/>
          <p:cNvSpPr/>
          <p:nvPr/>
        </p:nvSpPr>
        <p:spPr>
          <a:xfrm>
            <a:off x="492919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hteck 314"/>
          <p:cNvSpPr/>
          <p:nvPr/>
        </p:nvSpPr>
        <p:spPr>
          <a:xfrm>
            <a:off x="492919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Rechteck 315"/>
          <p:cNvSpPr/>
          <p:nvPr/>
        </p:nvSpPr>
        <p:spPr>
          <a:xfrm>
            <a:off x="528638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Rechteck 316"/>
          <p:cNvSpPr/>
          <p:nvPr/>
        </p:nvSpPr>
        <p:spPr>
          <a:xfrm>
            <a:off x="528638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Rechteck 317"/>
          <p:cNvSpPr/>
          <p:nvPr/>
        </p:nvSpPr>
        <p:spPr>
          <a:xfrm>
            <a:off x="564357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Rechteck 318"/>
          <p:cNvSpPr/>
          <p:nvPr/>
        </p:nvSpPr>
        <p:spPr>
          <a:xfrm>
            <a:off x="564357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Rechteck 319"/>
          <p:cNvSpPr/>
          <p:nvPr/>
        </p:nvSpPr>
        <p:spPr>
          <a:xfrm>
            <a:off x="600076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Rechteck 320"/>
          <p:cNvSpPr/>
          <p:nvPr/>
        </p:nvSpPr>
        <p:spPr>
          <a:xfrm>
            <a:off x="600076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Rechteck 321"/>
          <p:cNvSpPr/>
          <p:nvPr/>
        </p:nvSpPr>
        <p:spPr>
          <a:xfrm>
            <a:off x="635795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hteck 322"/>
          <p:cNvSpPr/>
          <p:nvPr/>
        </p:nvSpPr>
        <p:spPr>
          <a:xfrm>
            <a:off x="635795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Rechteck 323"/>
          <p:cNvSpPr/>
          <p:nvPr/>
        </p:nvSpPr>
        <p:spPr>
          <a:xfrm>
            <a:off x="100010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hteck 324"/>
          <p:cNvSpPr/>
          <p:nvPr/>
        </p:nvSpPr>
        <p:spPr>
          <a:xfrm>
            <a:off x="100010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Rechteck 325"/>
          <p:cNvSpPr/>
          <p:nvPr/>
        </p:nvSpPr>
        <p:spPr>
          <a:xfrm>
            <a:off x="135729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Rechteck 326"/>
          <p:cNvSpPr/>
          <p:nvPr/>
        </p:nvSpPr>
        <p:spPr>
          <a:xfrm>
            <a:off x="135729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Rechteck 327"/>
          <p:cNvSpPr/>
          <p:nvPr/>
        </p:nvSpPr>
        <p:spPr>
          <a:xfrm>
            <a:off x="171448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Rechteck 328"/>
          <p:cNvSpPr/>
          <p:nvPr/>
        </p:nvSpPr>
        <p:spPr>
          <a:xfrm>
            <a:off x="171448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Rechteck 329"/>
          <p:cNvSpPr/>
          <p:nvPr/>
        </p:nvSpPr>
        <p:spPr>
          <a:xfrm>
            <a:off x="207167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Rechteck 330"/>
          <p:cNvSpPr/>
          <p:nvPr/>
        </p:nvSpPr>
        <p:spPr>
          <a:xfrm>
            <a:off x="207167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Rechteck 331"/>
          <p:cNvSpPr/>
          <p:nvPr/>
        </p:nvSpPr>
        <p:spPr>
          <a:xfrm>
            <a:off x="242886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Rechteck 332"/>
          <p:cNvSpPr/>
          <p:nvPr/>
        </p:nvSpPr>
        <p:spPr>
          <a:xfrm>
            <a:off x="242886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Rechteck 333"/>
          <p:cNvSpPr/>
          <p:nvPr/>
        </p:nvSpPr>
        <p:spPr>
          <a:xfrm>
            <a:off x="278605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Rechteck 334"/>
          <p:cNvSpPr/>
          <p:nvPr/>
        </p:nvSpPr>
        <p:spPr>
          <a:xfrm>
            <a:off x="278605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Rechteck 335"/>
          <p:cNvSpPr/>
          <p:nvPr/>
        </p:nvSpPr>
        <p:spPr>
          <a:xfrm>
            <a:off x="314324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Rechteck 336"/>
          <p:cNvSpPr/>
          <p:nvPr/>
        </p:nvSpPr>
        <p:spPr>
          <a:xfrm>
            <a:off x="314324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Rechteck 337"/>
          <p:cNvSpPr/>
          <p:nvPr/>
        </p:nvSpPr>
        <p:spPr>
          <a:xfrm>
            <a:off x="350043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Rechteck 338"/>
          <p:cNvSpPr/>
          <p:nvPr/>
        </p:nvSpPr>
        <p:spPr>
          <a:xfrm>
            <a:off x="350043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Rechteck 339"/>
          <p:cNvSpPr/>
          <p:nvPr/>
        </p:nvSpPr>
        <p:spPr>
          <a:xfrm>
            <a:off x="385762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Rechteck 340"/>
          <p:cNvSpPr/>
          <p:nvPr/>
        </p:nvSpPr>
        <p:spPr>
          <a:xfrm>
            <a:off x="385762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Rechteck 341"/>
          <p:cNvSpPr/>
          <p:nvPr/>
        </p:nvSpPr>
        <p:spPr>
          <a:xfrm>
            <a:off x="421481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Rechteck 342"/>
          <p:cNvSpPr/>
          <p:nvPr/>
        </p:nvSpPr>
        <p:spPr>
          <a:xfrm>
            <a:off x="421481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Rechteck 343"/>
          <p:cNvSpPr/>
          <p:nvPr/>
        </p:nvSpPr>
        <p:spPr>
          <a:xfrm>
            <a:off x="457200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Rechteck 344"/>
          <p:cNvSpPr/>
          <p:nvPr/>
        </p:nvSpPr>
        <p:spPr>
          <a:xfrm>
            <a:off x="457200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Rechteck 345"/>
          <p:cNvSpPr/>
          <p:nvPr/>
        </p:nvSpPr>
        <p:spPr>
          <a:xfrm>
            <a:off x="492919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Rechteck 346"/>
          <p:cNvSpPr/>
          <p:nvPr/>
        </p:nvSpPr>
        <p:spPr>
          <a:xfrm>
            <a:off x="492919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hteck 347"/>
          <p:cNvSpPr/>
          <p:nvPr/>
        </p:nvSpPr>
        <p:spPr>
          <a:xfrm>
            <a:off x="528638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/>
          <p:cNvSpPr/>
          <p:nvPr/>
        </p:nvSpPr>
        <p:spPr>
          <a:xfrm>
            <a:off x="528638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hteck 349"/>
          <p:cNvSpPr/>
          <p:nvPr/>
        </p:nvSpPr>
        <p:spPr>
          <a:xfrm>
            <a:off x="564357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hteck 350"/>
          <p:cNvSpPr/>
          <p:nvPr/>
        </p:nvSpPr>
        <p:spPr>
          <a:xfrm>
            <a:off x="564357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Rechteck 351"/>
          <p:cNvSpPr/>
          <p:nvPr/>
        </p:nvSpPr>
        <p:spPr>
          <a:xfrm>
            <a:off x="600076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Rechteck 352"/>
          <p:cNvSpPr/>
          <p:nvPr/>
        </p:nvSpPr>
        <p:spPr>
          <a:xfrm>
            <a:off x="600076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hteck 353"/>
          <p:cNvSpPr/>
          <p:nvPr/>
        </p:nvSpPr>
        <p:spPr>
          <a:xfrm>
            <a:off x="635795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hteck 354"/>
          <p:cNvSpPr/>
          <p:nvPr/>
        </p:nvSpPr>
        <p:spPr>
          <a:xfrm>
            <a:off x="635795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hteck 355"/>
          <p:cNvSpPr/>
          <p:nvPr/>
        </p:nvSpPr>
        <p:spPr>
          <a:xfrm>
            <a:off x="100010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Rechteck 356"/>
          <p:cNvSpPr/>
          <p:nvPr/>
        </p:nvSpPr>
        <p:spPr>
          <a:xfrm>
            <a:off x="100010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8" name="Rechteck 357"/>
          <p:cNvSpPr/>
          <p:nvPr/>
        </p:nvSpPr>
        <p:spPr>
          <a:xfrm>
            <a:off x="135729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hteck 358"/>
          <p:cNvSpPr/>
          <p:nvPr/>
        </p:nvSpPr>
        <p:spPr>
          <a:xfrm>
            <a:off x="135729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0" name="Rechteck 359"/>
          <p:cNvSpPr/>
          <p:nvPr/>
        </p:nvSpPr>
        <p:spPr>
          <a:xfrm>
            <a:off x="171448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hteck 360"/>
          <p:cNvSpPr/>
          <p:nvPr/>
        </p:nvSpPr>
        <p:spPr>
          <a:xfrm>
            <a:off x="171448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hteck 361"/>
          <p:cNvSpPr/>
          <p:nvPr/>
        </p:nvSpPr>
        <p:spPr>
          <a:xfrm>
            <a:off x="207167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Rechteck 362"/>
          <p:cNvSpPr/>
          <p:nvPr/>
        </p:nvSpPr>
        <p:spPr>
          <a:xfrm>
            <a:off x="207167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4" name="Rechteck 363"/>
          <p:cNvSpPr/>
          <p:nvPr/>
        </p:nvSpPr>
        <p:spPr>
          <a:xfrm>
            <a:off x="242886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Rechteck 364"/>
          <p:cNvSpPr/>
          <p:nvPr/>
        </p:nvSpPr>
        <p:spPr>
          <a:xfrm>
            <a:off x="242886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6" name="Rechteck 365"/>
          <p:cNvSpPr/>
          <p:nvPr/>
        </p:nvSpPr>
        <p:spPr>
          <a:xfrm>
            <a:off x="278605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7" name="Rechteck 366"/>
          <p:cNvSpPr/>
          <p:nvPr/>
        </p:nvSpPr>
        <p:spPr>
          <a:xfrm>
            <a:off x="278605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" name="Rechteck 367"/>
          <p:cNvSpPr/>
          <p:nvPr/>
        </p:nvSpPr>
        <p:spPr>
          <a:xfrm>
            <a:off x="314324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9" name="Rechteck 368"/>
          <p:cNvSpPr/>
          <p:nvPr/>
        </p:nvSpPr>
        <p:spPr>
          <a:xfrm>
            <a:off x="314324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0" name="Rechteck 369"/>
          <p:cNvSpPr/>
          <p:nvPr/>
        </p:nvSpPr>
        <p:spPr>
          <a:xfrm>
            <a:off x="350043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1" name="Rechteck 370"/>
          <p:cNvSpPr/>
          <p:nvPr/>
        </p:nvSpPr>
        <p:spPr>
          <a:xfrm>
            <a:off x="350043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2" name="Rechteck 371"/>
          <p:cNvSpPr/>
          <p:nvPr/>
        </p:nvSpPr>
        <p:spPr>
          <a:xfrm>
            <a:off x="385762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3" name="Rechteck 372"/>
          <p:cNvSpPr/>
          <p:nvPr/>
        </p:nvSpPr>
        <p:spPr>
          <a:xfrm>
            <a:off x="385762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4" name="Rechteck 373"/>
          <p:cNvSpPr/>
          <p:nvPr/>
        </p:nvSpPr>
        <p:spPr>
          <a:xfrm>
            <a:off x="421481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5" name="Rechteck 374"/>
          <p:cNvSpPr/>
          <p:nvPr/>
        </p:nvSpPr>
        <p:spPr>
          <a:xfrm>
            <a:off x="421481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6" name="Rechteck 375"/>
          <p:cNvSpPr/>
          <p:nvPr/>
        </p:nvSpPr>
        <p:spPr>
          <a:xfrm>
            <a:off x="457200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Rechteck 376"/>
          <p:cNvSpPr/>
          <p:nvPr/>
        </p:nvSpPr>
        <p:spPr>
          <a:xfrm>
            <a:off x="457200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8" name="Rechteck 377"/>
          <p:cNvSpPr/>
          <p:nvPr/>
        </p:nvSpPr>
        <p:spPr>
          <a:xfrm>
            <a:off x="492919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Rechteck 378"/>
          <p:cNvSpPr/>
          <p:nvPr/>
        </p:nvSpPr>
        <p:spPr>
          <a:xfrm>
            <a:off x="492919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0" name="Rechteck 379"/>
          <p:cNvSpPr/>
          <p:nvPr/>
        </p:nvSpPr>
        <p:spPr>
          <a:xfrm>
            <a:off x="528638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Rechteck 380"/>
          <p:cNvSpPr/>
          <p:nvPr/>
        </p:nvSpPr>
        <p:spPr>
          <a:xfrm>
            <a:off x="528638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2" name="Rechteck 381"/>
          <p:cNvSpPr/>
          <p:nvPr/>
        </p:nvSpPr>
        <p:spPr>
          <a:xfrm>
            <a:off x="564357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Rechteck 382"/>
          <p:cNvSpPr/>
          <p:nvPr/>
        </p:nvSpPr>
        <p:spPr>
          <a:xfrm>
            <a:off x="564357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Rechteck 383"/>
          <p:cNvSpPr/>
          <p:nvPr/>
        </p:nvSpPr>
        <p:spPr>
          <a:xfrm>
            <a:off x="600076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Rechteck 384"/>
          <p:cNvSpPr/>
          <p:nvPr/>
        </p:nvSpPr>
        <p:spPr>
          <a:xfrm>
            <a:off x="600076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6" name="Rechteck 385"/>
          <p:cNvSpPr/>
          <p:nvPr/>
        </p:nvSpPr>
        <p:spPr>
          <a:xfrm>
            <a:off x="635795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7" name="Rechteck 386"/>
          <p:cNvSpPr/>
          <p:nvPr/>
        </p:nvSpPr>
        <p:spPr>
          <a:xfrm>
            <a:off x="635795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9" name="Gerade Verbindung 388"/>
          <p:cNvCxnSpPr>
            <a:stCxn id="356" idx="1"/>
            <a:endCxn id="163" idx="3"/>
          </p:cNvCxnSpPr>
          <p:nvPr/>
        </p:nvCxnSpPr>
        <p:spPr>
          <a:xfrm rot="10800000" flipH="1">
            <a:off x="1000100" y="1035827"/>
            <a:ext cx="5715040" cy="464347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Ellipse 391"/>
          <p:cNvSpPr/>
          <p:nvPr/>
        </p:nvSpPr>
        <p:spPr>
          <a:xfrm>
            <a:off x="1695652" y="4860485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</a:t>
            </a:r>
            <a:endParaRPr lang="de-DE" dirty="0"/>
          </a:p>
        </p:txBody>
      </p:sp>
      <p:sp>
        <p:nvSpPr>
          <p:cNvPr id="393" name="Ellipse 392"/>
          <p:cNvSpPr/>
          <p:nvPr/>
        </p:nvSpPr>
        <p:spPr>
          <a:xfrm>
            <a:off x="6005632" y="1348181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394" name="Textfeld 393"/>
          <p:cNvSpPr txBox="1"/>
          <p:nvPr/>
        </p:nvSpPr>
        <p:spPr>
          <a:xfrm>
            <a:off x="6786578" y="4824919"/>
            <a:ext cx="17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last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395" name="Textfeld 394"/>
          <p:cNvSpPr txBox="1"/>
          <p:nvPr/>
        </p:nvSpPr>
        <p:spPr>
          <a:xfrm>
            <a:off x="6858016" y="1303506"/>
            <a:ext cx="214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current</a:t>
            </a:r>
            <a:r>
              <a:rPr lang="de-DE" dirty="0" smtClean="0"/>
              <a:t>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402" name="Textfeld 401"/>
          <p:cNvSpPr txBox="1"/>
          <p:nvPr/>
        </p:nvSpPr>
        <p:spPr>
          <a:xfrm>
            <a:off x="6786578" y="4071942"/>
            <a:ext cx="113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isosurface</a:t>
            </a:r>
            <a:endParaRPr lang="de-DE" dirty="0"/>
          </a:p>
        </p:txBody>
      </p:sp>
      <p:sp>
        <p:nvSpPr>
          <p:cNvPr id="404" name="Freihandform 403"/>
          <p:cNvSpPr/>
          <p:nvPr/>
        </p:nvSpPr>
        <p:spPr>
          <a:xfrm>
            <a:off x="3220278" y="506896"/>
            <a:ext cx="3498574" cy="3707922"/>
          </a:xfrm>
          <a:custGeom>
            <a:avLst/>
            <a:gdLst>
              <a:gd name="connsiteX0" fmla="*/ 0 w 3498574"/>
              <a:gd name="connsiteY0" fmla="*/ 0 h 3438939"/>
              <a:gd name="connsiteX1" fmla="*/ 397565 w 3498574"/>
              <a:gd name="connsiteY1" fmla="*/ 1371600 h 3438939"/>
              <a:gd name="connsiteX2" fmla="*/ 1143000 w 3498574"/>
              <a:gd name="connsiteY2" fmla="*/ 2295939 h 3438939"/>
              <a:gd name="connsiteX3" fmla="*/ 2156792 w 3498574"/>
              <a:gd name="connsiteY3" fmla="*/ 2971800 h 3438939"/>
              <a:gd name="connsiteX4" fmla="*/ 3498574 w 3498574"/>
              <a:gd name="connsiteY4" fmla="*/ 3438939 h 34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8574" h="3438939">
                <a:moveTo>
                  <a:pt x="0" y="0"/>
                </a:moveTo>
                <a:cubicBezTo>
                  <a:pt x="103532" y="494472"/>
                  <a:pt x="207065" y="988944"/>
                  <a:pt x="397565" y="1371600"/>
                </a:cubicBezTo>
                <a:cubicBezTo>
                  <a:pt x="588065" y="1754256"/>
                  <a:pt x="849796" y="2029239"/>
                  <a:pt x="1143000" y="2295939"/>
                </a:cubicBezTo>
                <a:cubicBezTo>
                  <a:pt x="1436205" y="2562639"/>
                  <a:pt x="1764196" y="2781300"/>
                  <a:pt x="2156792" y="2971800"/>
                </a:cubicBezTo>
                <a:cubicBezTo>
                  <a:pt x="2549388" y="3162300"/>
                  <a:pt x="3286539" y="3387587"/>
                  <a:pt x="3498574" y="3438939"/>
                </a:cubicBezTo>
              </a:path>
            </a:pathLst>
          </a:cu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5" name="Ellipse 404"/>
          <p:cNvSpPr/>
          <p:nvPr/>
        </p:nvSpPr>
        <p:spPr>
          <a:xfrm>
            <a:off x="3808527" y="3174938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09" name="Ellipse 408"/>
          <p:cNvSpPr/>
          <p:nvPr/>
        </p:nvSpPr>
        <p:spPr>
          <a:xfrm>
            <a:off x="5024210" y="2194692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10" name="Ellipse 409"/>
          <p:cNvSpPr/>
          <p:nvPr/>
        </p:nvSpPr>
        <p:spPr>
          <a:xfrm>
            <a:off x="4447138" y="2640081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11" name="Pfeil nach rechts 410"/>
          <p:cNvSpPr/>
          <p:nvPr/>
        </p:nvSpPr>
        <p:spPr>
          <a:xfrm rot="19323640">
            <a:off x="3760647" y="2926372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4" name="Pfeil nach rechts 413"/>
          <p:cNvSpPr/>
          <p:nvPr/>
        </p:nvSpPr>
        <p:spPr>
          <a:xfrm rot="8514108">
            <a:off x="4684000" y="2180586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5" name="Rechteck 414"/>
          <p:cNvSpPr/>
          <p:nvPr/>
        </p:nvSpPr>
        <p:spPr>
          <a:xfrm rot="19102672">
            <a:off x="4379394" y="2552303"/>
            <a:ext cx="71438" cy="11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6" name="Textfeld 415"/>
          <p:cNvSpPr txBox="1"/>
          <p:nvPr/>
        </p:nvSpPr>
        <p:spPr>
          <a:xfrm>
            <a:off x="6858016" y="2000240"/>
            <a:ext cx="15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refinement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sample </a:t>
            </a:r>
            <a:r>
              <a:rPr lang="de-DE" dirty="0" err="1" smtClean="0"/>
              <a:t>points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19" name="Ellipse 418"/>
          <p:cNvSpPr/>
          <p:nvPr/>
        </p:nvSpPr>
        <p:spPr>
          <a:xfrm>
            <a:off x="6929454" y="2643182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20" name="Textfeld 419"/>
          <p:cNvSpPr txBox="1"/>
          <p:nvPr/>
        </p:nvSpPr>
        <p:spPr>
          <a:xfrm>
            <a:off x="7215206" y="2571744"/>
            <a:ext cx="125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L-C</a:t>
            </a:r>
            <a:endParaRPr lang="de-DE" dirty="0"/>
          </a:p>
        </p:txBody>
      </p:sp>
      <p:sp>
        <p:nvSpPr>
          <p:cNvPr id="421" name="Ellipse 420"/>
          <p:cNvSpPr/>
          <p:nvPr/>
        </p:nvSpPr>
        <p:spPr>
          <a:xfrm>
            <a:off x="6929454" y="3071810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22" name="Textfeld 421"/>
          <p:cNvSpPr txBox="1"/>
          <p:nvPr/>
        </p:nvSpPr>
        <p:spPr>
          <a:xfrm>
            <a:off x="7215206" y="3000372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1-C</a:t>
            </a:r>
            <a:endParaRPr lang="de-DE" dirty="0"/>
          </a:p>
        </p:txBody>
      </p:sp>
      <p:sp>
        <p:nvSpPr>
          <p:cNvPr id="423" name="Ellipse 422"/>
          <p:cNvSpPr/>
          <p:nvPr/>
        </p:nvSpPr>
        <p:spPr>
          <a:xfrm>
            <a:off x="6929454" y="3500438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24" name="Textfeld 423"/>
          <p:cNvSpPr txBox="1"/>
          <p:nvPr/>
        </p:nvSpPr>
        <p:spPr>
          <a:xfrm>
            <a:off x="7215206" y="3429000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1-2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uppieren 395"/>
          <p:cNvGrpSpPr/>
          <p:nvPr/>
        </p:nvGrpSpPr>
        <p:grpSpPr>
          <a:xfrm>
            <a:off x="-714412" y="785794"/>
            <a:ext cx="4071966" cy="3929090"/>
            <a:chOff x="-714412" y="428604"/>
            <a:chExt cx="4071966" cy="3929090"/>
          </a:xfrm>
        </p:grpSpPr>
        <p:grpSp>
          <p:nvGrpSpPr>
            <p:cNvPr id="143" name="Gruppieren 142"/>
            <p:cNvGrpSpPr/>
            <p:nvPr/>
          </p:nvGrpSpPr>
          <p:grpSpPr>
            <a:xfrm>
              <a:off x="500034" y="428604"/>
              <a:ext cx="2857520" cy="2857520"/>
              <a:chOff x="1214414" y="1214422"/>
              <a:chExt cx="2857520" cy="2857520"/>
            </a:xfrm>
          </p:grpSpPr>
          <p:sp>
            <p:nvSpPr>
              <p:cNvPr id="71" name="Rechteck 70"/>
              <p:cNvSpPr/>
              <p:nvPr/>
            </p:nvSpPr>
            <p:spPr>
              <a:xfrm>
                <a:off x="121441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Rechteck 73"/>
              <p:cNvSpPr/>
              <p:nvPr/>
            </p:nvSpPr>
            <p:spPr>
              <a:xfrm>
                <a:off x="121441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Rechteck 74"/>
              <p:cNvSpPr/>
              <p:nvPr/>
            </p:nvSpPr>
            <p:spPr>
              <a:xfrm>
                <a:off x="178591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echteck 75"/>
              <p:cNvSpPr/>
              <p:nvPr/>
            </p:nvSpPr>
            <p:spPr>
              <a:xfrm>
                <a:off x="2357422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hteck 76"/>
              <p:cNvSpPr/>
              <p:nvPr/>
            </p:nvSpPr>
            <p:spPr>
              <a:xfrm>
                <a:off x="2928926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hteck 77"/>
              <p:cNvSpPr/>
              <p:nvPr/>
            </p:nvSpPr>
            <p:spPr>
              <a:xfrm>
                <a:off x="3500430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Rechteck 78"/>
              <p:cNvSpPr/>
              <p:nvPr/>
            </p:nvSpPr>
            <p:spPr>
              <a:xfrm>
                <a:off x="178591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hteck 80"/>
              <p:cNvSpPr/>
              <p:nvPr/>
            </p:nvSpPr>
            <p:spPr>
              <a:xfrm>
                <a:off x="2357422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2928926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Rechteck 84"/>
              <p:cNvSpPr/>
              <p:nvPr/>
            </p:nvSpPr>
            <p:spPr>
              <a:xfrm>
                <a:off x="3500430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/>
              <p:cNvSpPr/>
              <p:nvPr/>
            </p:nvSpPr>
            <p:spPr>
              <a:xfrm>
                <a:off x="121441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/>
              <p:cNvSpPr/>
              <p:nvPr/>
            </p:nvSpPr>
            <p:spPr>
              <a:xfrm>
                <a:off x="178591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2357422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Rechteck 89"/>
              <p:cNvSpPr/>
              <p:nvPr/>
            </p:nvSpPr>
            <p:spPr>
              <a:xfrm>
                <a:off x="2928926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Rechteck 90"/>
              <p:cNvSpPr/>
              <p:nvPr/>
            </p:nvSpPr>
            <p:spPr>
              <a:xfrm>
                <a:off x="3500430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Rechteck 91"/>
              <p:cNvSpPr/>
              <p:nvPr/>
            </p:nvSpPr>
            <p:spPr>
              <a:xfrm>
                <a:off x="121441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/>
              <p:cNvSpPr/>
              <p:nvPr/>
            </p:nvSpPr>
            <p:spPr>
              <a:xfrm>
                <a:off x="178591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/>
              <p:cNvSpPr/>
              <p:nvPr/>
            </p:nvSpPr>
            <p:spPr>
              <a:xfrm>
                <a:off x="2357422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/>
              <p:cNvSpPr/>
              <p:nvPr/>
            </p:nvSpPr>
            <p:spPr>
              <a:xfrm>
                <a:off x="2928926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Rechteck 95"/>
              <p:cNvSpPr/>
              <p:nvPr/>
            </p:nvSpPr>
            <p:spPr>
              <a:xfrm>
                <a:off x="3500430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Rechteck 96"/>
              <p:cNvSpPr/>
              <p:nvPr/>
            </p:nvSpPr>
            <p:spPr>
              <a:xfrm>
                <a:off x="121441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Rechteck 97"/>
              <p:cNvSpPr/>
              <p:nvPr/>
            </p:nvSpPr>
            <p:spPr>
              <a:xfrm>
                <a:off x="178591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Rechteck 98"/>
              <p:cNvSpPr/>
              <p:nvPr/>
            </p:nvSpPr>
            <p:spPr>
              <a:xfrm>
                <a:off x="2357422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echteck 99"/>
              <p:cNvSpPr/>
              <p:nvPr/>
            </p:nvSpPr>
            <p:spPr>
              <a:xfrm>
                <a:off x="2928926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Rechteck 100"/>
              <p:cNvSpPr/>
              <p:nvPr/>
            </p:nvSpPr>
            <p:spPr>
              <a:xfrm>
                <a:off x="3500430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29" name="Gerade Verbindung mit Pfeil 328"/>
            <p:cNvCxnSpPr/>
            <p:nvPr/>
          </p:nvCxnSpPr>
          <p:spPr>
            <a:xfrm rot="10800000" flipH="1">
              <a:off x="1071538" y="2714620"/>
              <a:ext cx="171451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Gerade Verbindung mit Pfeil 329"/>
            <p:cNvCxnSpPr/>
            <p:nvPr/>
          </p:nvCxnSpPr>
          <p:spPr>
            <a:xfrm rot="5400000" flipH="1" flipV="1">
              <a:off x="214282" y="1857364"/>
              <a:ext cx="17161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Gerade Verbindung mit Pfeil 331"/>
            <p:cNvCxnSpPr/>
            <p:nvPr/>
          </p:nvCxnSpPr>
          <p:spPr>
            <a:xfrm rot="8100000" flipH="1">
              <a:off x="821015" y="2106113"/>
              <a:ext cx="171451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Bogen 335"/>
            <p:cNvSpPr/>
            <p:nvPr/>
          </p:nvSpPr>
          <p:spPr>
            <a:xfrm>
              <a:off x="-714412" y="1000108"/>
              <a:ext cx="3503568" cy="3357586"/>
            </a:xfrm>
            <a:prstGeom prst="arc">
              <a:avLst>
                <a:gd name="adj1" fmla="val 16279444"/>
                <a:gd name="adj2" fmla="val 835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99" name="Gerade Verbindung mit Pfeil 398"/>
          <p:cNvCxnSpPr/>
          <p:nvPr/>
        </p:nvCxnSpPr>
        <p:spPr>
          <a:xfrm rot="10800000" flipH="1">
            <a:off x="1071538" y="6215082"/>
            <a:ext cx="17145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rot="5400000" flipH="1" flipV="1">
            <a:off x="214282" y="5357826"/>
            <a:ext cx="17161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Gerade Verbindung mit Pfeil 400"/>
          <p:cNvCxnSpPr/>
          <p:nvPr/>
        </p:nvCxnSpPr>
        <p:spPr>
          <a:xfrm rot="8100000" flipH="1">
            <a:off x="821015" y="5606575"/>
            <a:ext cx="17145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0" name="Gruppieren 439"/>
          <p:cNvGrpSpPr/>
          <p:nvPr/>
        </p:nvGrpSpPr>
        <p:grpSpPr>
          <a:xfrm>
            <a:off x="-714412" y="3929066"/>
            <a:ext cx="5214974" cy="3929090"/>
            <a:chOff x="-714412" y="3714752"/>
            <a:chExt cx="5214974" cy="3929090"/>
          </a:xfrm>
        </p:grpSpPr>
        <p:grpSp>
          <p:nvGrpSpPr>
            <p:cNvPr id="398" name="Gruppieren 397"/>
            <p:cNvGrpSpPr/>
            <p:nvPr/>
          </p:nvGrpSpPr>
          <p:grpSpPr>
            <a:xfrm>
              <a:off x="500034" y="3714752"/>
              <a:ext cx="4000528" cy="2857520"/>
              <a:chOff x="1214414" y="1214422"/>
              <a:chExt cx="4000528" cy="2857520"/>
            </a:xfrm>
          </p:grpSpPr>
          <p:sp>
            <p:nvSpPr>
              <p:cNvPr id="403" name="Rechteck 402"/>
              <p:cNvSpPr/>
              <p:nvPr/>
            </p:nvSpPr>
            <p:spPr>
              <a:xfrm>
                <a:off x="121441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4" name="Rechteck 403"/>
              <p:cNvSpPr/>
              <p:nvPr/>
            </p:nvSpPr>
            <p:spPr>
              <a:xfrm>
                <a:off x="121441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5" name="Rechteck 404"/>
              <p:cNvSpPr/>
              <p:nvPr/>
            </p:nvSpPr>
            <p:spPr>
              <a:xfrm>
                <a:off x="178591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6" name="Rechteck 405"/>
              <p:cNvSpPr/>
              <p:nvPr/>
            </p:nvSpPr>
            <p:spPr>
              <a:xfrm>
                <a:off x="2357422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7" name="Rechteck 406"/>
              <p:cNvSpPr/>
              <p:nvPr/>
            </p:nvSpPr>
            <p:spPr>
              <a:xfrm>
                <a:off x="2928926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8" name="Rechteck 407"/>
              <p:cNvSpPr/>
              <p:nvPr/>
            </p:nvSpPr>
            <p:spPr>
              <a:xfrm>
                <a:off x="3500430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9" name="Rechteck 408"/>
              <p:cNvSpPr/>
              <p:nvPr/>
            </p:nvSpPr>
            <p:spPr>
              <a:xfrm>
                <a:off x="178591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0" name="Rechteck 409"/>
              <p:cNvSpPr/>
              <p:nvPr/>
            </p:nvSpPr>
            <p:spPr>
              <a:xfrm>
                <a:off x="2357422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1" name="Rechteck 410"/>
              <p:cNvSpPr/>
              <p:nvPr/>
            </p:nvSpPr>
            <p:spPr>
              <a:xfrm>
                <a:off x="2928926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2" name="Rechteck 411"/>
              <p:cNvSpPr/>
              <p:nvPr/>
            </p:nvSpPr>
            <p:spPr>
              <a:xfrm>
                <a:off x="3500430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3" name="Rechteck 412"/>
              <p:cNvSpPr/>
              <p:nvPr/>
            </p:nvSpPr>
            <p:spPr>
              <a:xfrm>
                <a:off x="121441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4" name="Rechteck 413"/>
              <p:cNvSpPr/>
              <p:nvPr/>
            </p:nvSpPr>
            <p:spPr>
              <a:xfrm>
                <a:off x="178591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5" name="Rechteck 414"/>
              <p:cNvSpPr/>
              <p:nvPr/>
            </p:nvSpPr>
            <p:spPr>
              <a:xfrm>
                <a:off x="2357422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6" name="Rechteck 415"/>
              <p:cNvSpPr/>
              <p:nvPr/>
            </p:nvSpPr>
            <p:spPr>
              <a:xfrm>
                <a:off x="2928926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7" name="Rechteck 416"/>
              <p:cNvSpPr/>
              <p:nvPr/>
            </p:nvSpPr>
            <p:spPr>
              <a:xfrm>
                <a:off x="3500430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8" name="Rechteck 417"/>
              <p:cNvSpPr/>
              <p:nvPr/>
            </p:nvSpPr>
            <p:spPr>
              <a:xfrm>
                <a:off x="121441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9" name="Rechteck 418"/>
              <p:cNvSpPr/>
              <p:nvPr/>
            </p:nvSpPr>
            <p:spPr>
              <a:xfrm>
                <a:off x="178591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0" name="Rechteck 419"/>
              <p:cNvSpPr/>
              <p:nvPr/>
            </p:nvSpPr>
            <p:spPr>
              <a:xfrm>
                <a:off x="2357422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1" name="Rechteck 420"/>
              <p:cNvSpPr/>
              <p:nvPr/>
            </p:nvSpPr>
            <p:spPr>
              <a:xfrm>
                <a:off x="2928926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2" name="Rechteck 421"/>
              <p:cNvSpPr/>
              <p:nvPr/>
            </p:nvSpPr>
            <p:spPr>
              <a:xfrm>
                <a:off x="3500430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3" name="Rechteck 422"/>
              <p:cNvSpPr/>
              <p:nvPr/>
            </p:nvSpPr>
            <p:spPr>
              <a:xfrm>
                <a:off x="121441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4" name="Rechteck 423"/>
              <p:cNvSpPr/>
              <p:nvPr/>
            </p:nvSpPr>
            <p:spPr>
              <a:xfrm>
                <a:off x="178591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5" name="Rechteck 424"/>
              <p:cNvSpPr/>
              <p:nvPr/>
            </p:nvSpPr>
            <p:spPr>
              <a:xfrm>
                <a:off x="2357422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6" name="Rechteck 425"/>
              <p:cNvSpPr/>
              <p:nvPr/>
            </p:nvSpPr>
            <p:spPr>
              <a:xfrm>
                <a:off x="2928926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7" name="Rechteck 426"/>
              <p:cNvSpPr/>
              <p:nvPr/>
            </p:nvSpPr>
            <p:spPr>
              <a:xfrm>
                <a:off x="3500430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8" name="Rechteck 427"/>
              <p:cNvSpPr/>
              <p:nvPr/>
            </p:nvSpPr>
            <p:spPr>
              <a:xfrm>
                <a:off x="407193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9" name="Rechteck 428"/>
              <p:cNvSpPr/>
              <p:nvPr/>
            </p:nvSpPr>
            <p:spPr>
              <a:xfrm>
                <a:off x="407193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0" name="Rechteck 429"/>
              <p:cNvSpPr/>
              <p:nvPr/>
            </p:nvSpPr>
            <p:spPr>
              <a:xfrm>
                <a:off x="407193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1" name="Rechteck 430"/>
              <p:cNvSpPr/>
              <p:nvPr/>
            </p:nvSpPr>
            <p:spPr>
              <a:xfrm>
                <a:off x="407193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2" name="Rechteck 431"/>
              <p:cNvSpPr/>
              <p:nvPr/>
            </p:nvSpPr>
            <p:spPr>
              <a:xfrm>
                <a:off x="407193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3" name="Rechteck 432"/>
              <p:cNvSpPr/>
              <p:nvPr/>
            </p:nvSpPr>
            <p:spPr>
              <a:xfrm>
                <a:off x="464343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4" name="Rechteck 433"/>
              <p:cNvSpPr/>
              <p:nvPr/>
            </p:nvSpPr>
            <p:spPr>
              <a:xfrm>
                <a:off x="464343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6" name="Rechteck 435"/>
              <p:cNvSpPr/>
              <p:nvPr/>
            </p:nvSpPr>
            <p:spPr>
              <a:xfrm>
                <a:off x="464343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8" name="Rechteck 437"/>
              <p:cNvSpPr/>
              <p:nvPr/>
            </p:nvSpPr>
            <p:spPr>
              <a:xfrm>
                <a:off x="464343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9" name="Rechteck 438"/>
              <p:cNvSpPr/>
              <p:nvPr/>
            </p:nvSpPr>
            <p:spPr>
              <a:xfrm>
                <a:off x="464343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02" name="Bogen 401"/>
            <p:cNvSpPr/>
            <p:nvPr/>
          </p:nvSpPr>
          <p:spPr>
            <a:xfrm>
              <a:off x="-714412" y="4286256"/>
              <a:ext cx="3503568" cy="3357586"/>
            </a:xfrm>
            <a:prstGeom prst="arc">
              <a:avLst>
                <a:gd name="adj1" fmla="val 16279444"/>
                <a:gd name="adj2" fmla="val 835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4" name="Gruppieren 593"/>
          <p:cNvGrpSpPr/>
          <p:nvPr/>
        </p:nvGrpSpPr>
        <p:grpSpPr>
          <a:xfrm>
            <a:off x="5143504" y="785794"/>
            <a:ext cx="3144687" cy="3034347"/>
            <a:chOff x="4214810" y="642918"/>
            <a:chExt cx="3144687" cy="3034347"/>
          </a:xfrm>
        </p:grpSpPr>
        <p:grpSp>
          <p:nvGrpSpPr>
            <p:cNvPr id="518" name="Gruppieren 517"/>
            <p:cNvGrpSpPr/>
            <p:nvPr/>
          </p:nvGrpSpPr>
          <p:grpSpPr>
            <a:xfrm>
              <a:off x="4214810" y="642918"/>
              <a:ext cx="3144687" cy="3034347"/>
              <a:chOff x="-714412" y="428604"/>
              <a:chExt cx="4071966" cy="3929090"/>
            </a:xfrm>
          </p:grpSpPr>
          <p:grpSp>
            <p:nvGrpSpPr>
              <p:cNvPr id="560" name="Gruppieren 559"/>
              <p:cNvGrpSpPr/>
              <p:nvPr/>
            </p:nvGrpSpPr>
            <p:grpSpPr>
              <a:xfrm>
                <a:off x="500034" y="428604"/>
                <a:ext cx="2857520" cy="2857520"/>
                <a:chOff x="1214414" y="1214422"/>
                <a:chExt cx="2857520" cy="2857520"/>
              </a:xfrm>
            </p:grpSpPr>
            <p:sp>
              <p:nvSpPr>
                <p:cNvPr id="565" name="Rechteck 564"/>
                <p:cNvSpPr/>
                <p:nvPr/>
              </p:nvSpPr>
              <p:spPr>
                <a:xfrm>
                  <a:off x="1214414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6" name="Rechteck 565"/>
                <p:cNvSpPr/>
                <p:nvPr/>
              </p:nvSpPr>
              <p:spPr>
                <a:xfrm>
                  <a:off x="1214414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7" name="Rechteck 566"/>
                <p:cNvSpPr/>
                <p:nvPr/>
              </p:nvSpPr>
              <p:spPr>
                <a:xfrm>
                  <a:off x="1785918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8" name="Rechteck 567"/>
                <p:cNvSpPr/>
                <p:nvPr/>
              </p:nvSpPr>
              <p:spPr>
                <a:xfrm>
                  <a:off x="2357422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9" name="Rechteck 568"/>
                <p:cNvSpPr/>
                <p:nvPr/>
              </p:nvSpPr>
              <p:spPr>
                <a:xfrm>
                  <a:off x="2928926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0" name="Rechteck 569"/>
                <p:cNvSpPr/>
                <p:nvPr/>
              </p:nvSpPr>
              <p:spPr>
                <a:xfrm>
                  <a:off x="3500430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1" name="Rechteck 570"/>
                <p:cNvSpPr/>
                <p:nvPr/>
              </p:nvSpPr>
              <p:spPr>
                <a:xfrm>
                  <a:off x="1785918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2" name="Rechteck 571"/>
                <p:cNvSpPr/>
                <p:nvPr/>
              </p:nvSpPr>
              <p:spPr>
                <a:xfrm>
                  <a:off x="2357422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3" name="Rechteck 572"/>
                <p:cNvSpPr/>
                <p:nvPr/>
              </p:nvSpPr>
              <p:spPr>
                <a:xfrm>
                  <a:off x="2928926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4" name="Rechteck 573"/>
                <p:cNvSpPr/>
                <p:nvPr/>
              </p:nvSpPr>
              <p:spPr>
                <a:xfrm>
                  <a:off x="3500430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5" name="Rechteck 574"/>
                <p:cNvSpPr/>
                <p:nvPr/>
              </p:nvSpPr>
              <p:spPr>
                <a:xfrm>
                  <a:off x="1214414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6" name="Rechteck 575"/>
                <p:cNvSpPr/>
                <p:nvPr/>
              </p:nvSpPr>
              <p:spPr>
                <a:xfrm>
                  <a:off x="1785918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7" name="Rechteck 576"/>
                <p:cNvSpPr/>
                <p:nvPr/>
              </p:nvSpPr>
              <p:spPr>
                <a:xfrm>
                  <a:off x="2357422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8" name="Rechteck 577"/>
                <p:cNvSpPr/>
                <p:nvPr/>
              </p:nvSpPr>
              <p:spPr>
                <a:xfrm>
                  <a:off x="2928926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9" name="Rechteck 578"/>
                <p:cNvSpPr/>
                <p:nvPr/>
              </p:nvSpPr>
              <p:spPr>
                <a:xfrm>
                  <a:off x="3500430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0" name="Rechteck 579"/>
                <p:cNvSpPr/>
                <p:nvPr/>
              </p:nvSpPr>
              <p:spPr>
                <a:xfrm>
                  <a:off x="1214414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1" name="Rechteck 580"/>
                <p:cNvSpPr/>
                <p:nvPr/>
              </p:nvSpPr>
              <p:spPr>
                <a:xfrm>
                  <a:off x="1785918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2" name="Rechteck 581"/>
                <p:cNvSpPr/>
                <p:nvPr/>
              </p:nvSpPr>
              <p:spPr>
                <a:xfrm>
                  <a:off x="2357422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3" name="Rechteck 582"/>
                <p:cNvSpPr/>
                <p:nvPr/>
              </p:nvSpPr>
              <p:spPr>
                <a:xfrm>
                  <a:off x="2928926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4" name="Rechteck 583"/>
                <p:cNvSpPr/>
                <p:nvPr/>
              </p:nvSpPr>
              <p:spPr>
                <a:xfrm>
                  <a:off x="3500430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5" name="Rechteck 584"/>
                <p:cNvSpPr/>
                <p:nvPr/>
              </p:nvSpPr>
              <p:spPr>
                <a:xfrm>
                  <a:off x="1214414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6" name="Rechteck 585"/>
                <p:cNvSpPr/>
                <p:nvPr/>
              </p:nvSpPr>
              <p:spPr>
                <a:xfrm>
                  <a:off x="1785918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7" name="Rechteck 586"/>
                <p:cNvSpPr/>
                <p:nvPr/>
              </p:nvSpPr>
              <p:spPr>
                <a:xfrm>
                  <a:off x="2357422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8" name="Rechteck 587"/>
                <p:cNvSpPr/>
                <p:nvPr/>
              </p:nvSpPr>
              <p:spPr>
                <a:xfrm>
                  <a:off x="2928926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9" name="Rechteck 588"/>
                <p:cNvSpPr/>
                <p:nvPr/>
              </p:nvSpPr>
              <p:spPr>
                <a:xfrm>
                  <a:off x="3500430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561" name="Gerade Verbindung mit Pfeil 560"/>
              <p:cNvCxnSpPr/>
              <p:nvPr/>
            </p:nvCxnSpPr>
            <p:spPr>
              <a:xfrm rot="10800000" flipH="1">
                <a:off x="1071538" y="2714620"/>
                <a:ext cx="1714512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Gerade Verbindung mit Pfeil 561"/>
              <p:cNvCxnSpPr/>
              <p:nvPr/>
            </p:nvCxnSpPr>
            <p:spPr>
              <a:xfrm rot="5400000" flipH="1" flipV="1">
                <a:off x="214282" y="1857364"/>
                <a:ext cx="17161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Gerade Verbindung mit Pfeil 562"/>
              <p:cNvCxnSpPr/>
              <p:nvPr/>
            </p:nvCxnSpPr>
            <p:spPr>
              <a:xfrm rot="8100000" flipH="1">
                <a:off x="821015" y="2106113"/>
                <a:ext cx="1714512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4" name="Bogen 563"/>
              <p:cNvSpPr/>
              <p:nvPr/>
            </p:nvSpPr>
            <p:spPr>
              <a:xfrm>
                <a:off x="-714412" y="1000108"/>
                <a:ext cx="3503568" cy="3357586"/>
              </a:xfrm>
              <a:prstGeom prst="arc">
                <a:avLst>
                  <a:gd name="adj1" fmla="val 16279444"/>
                  <a:gd name="adj2" fmla="val 8355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91" name="Rechteck 590"/>
            <p:cNvSpPr/>
            <p:nvPr/>
          </p:nvSpPr>
          <p:spPr>
            <a:xfrm>
              <a:off x="5143504" y="642918"/>
              <a:ext cx="2214578" cy="22145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5" name="Gruppieren 594"/>
          <p:cNvGrpSpPr/>
          <p:nvPr/>
        </p:nvGrpSpPr>
        <p:grpSpPr>
          <a:xfrm>
            <a:off x="5413145" y="3919941"/>
            <a:ext cx="2874960" cy="3034958"/>
            <a:chOff x="4484451" y="3919941"/>
            <a:chExt cx="2874960" cy="3034958"/>
          </a:xfrm>
        </p:grpSpPr>
        <p:grpSp>
          <p:nvGrpSpPr>
            <p:cNvPr id="590" name="Gruppieren 589"/>
            <p:cNvGrpSpPr/>
            <p:nvPr/>
          </p:nvGrpSpPr>
          <p:grpSpPr>
            <a:xfrm>
              <a:off x="4484451" y="3920552"/>
              <a:ext cx="2874960" cy="3034347"/>
              <a:chOff x="4214810" y="3714752"/>
              <a:chExt cx="4027406" cy="3034347"/>
            </a:xfrm>
          </p:grpSpPr>
          <p:cxnSp>
            <p:nvCxnSpPr>
              <p:cNvPr id="519" name="Gerade Verbindung mit Pfeil 518"/>
              <p:cNvCxnSpPr/>
              <p:nvPr/>
            </p:nvCxnSpPr>
            <p:spPr>
              <a:xfrm rot="10800000" flipH="1">
                <a:off x="5594059" y="5480190"/>
                <a:ext cx="1324079" cy="1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Gerade Verbindung mit Pfeil 519"/>
              <p:cNvCxnSpPr/>
              <p:nvPr/>
            </p:nvCxnSpPr>
            <p:spPr>
              <a:xfrm rot="5400000" flipH="1" flipV="1">
                <a:off x="4932019" y="4818151"/>
                <a:ext cx="1325305" cy="1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Gerade Verbindung mit Pfeil 520"/>
              <p:cNvCxnSpPr/>
              <p:nvPr/>
            </p:nvCxnSpPr>
            <p:spPr>
              <a:xfrm rot="5400000" flipH="1" flipV="1">
                <a:off x="5600893" y="4535408"/>
                <a:ext cx="934048" cy="9269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2" name="Gruppieren 521"/>
              <p:cNvGrpSpPr/>
              <p:nvPr/>
            </p:nvGrpSpPr>
            <p:grpSpPr>
              <a:xfrm>
                <a:off x="4214810" y="3714752"/>
                <a:ext cx="4027406" cy="3034347"/>
                <a:chOff x="-714412" y="3714752"/>
                <a:chExt cx="5214974" cy="3929090"/>
              </a:xfrm>
            </p:grpSpPr>
            <p:grpSp>
              <p:nvGrpSpPr>
                <p:cNvPr id="523" name="Gruppieren 522"/>
                <p:cNvGrpSpPr/>
                <p:nvPr/>
              </p:nvGrpSpPr>
              <p:grpSpPr>
                <a:xfrm>
                  <a:off x="500034" y="3714752"/>
                  <a:ext cx="4000528" cy="2857520"/>
                  <a:chOff x="1214414" y="1214422"/>
                  <a:chExt cx="4000528" cy="2857520"/>
                </a:xfrm>
              </p:grpSpPr>
              <p:sp>
                <p:nvSpPr>
                  <p:cNvPr id="525" name="Rechteck 524"/>
                  <p:cNvSpPr/>
                  <p:nvPr/>
                </p:nvSpPr>
                <p:spPr>
                  <a:xfrm>
                    <a:off x="1214414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6" name="Rechteck 525"/>
                  <p:cNvSpPr/>
                  <p:nvPr/>
                </p:nvSpPr>
                <p:spPr>
                  <a:xfrm>
                    <a:off x="1214414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7" name="Rechteck 526"/>
                  <p:cNvSpPr/>
                  <p:nvPr/>
                </p:nvSpPr>
                <p:spPr>
                  <a:xfrm>
                    <a:off x="1785918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8" name="Rechteck 527"/>
                  <p:cNvSpPr/>
                  <p:nvPr/>
                </p:nvSpPr>
                <p:spPr>
                  <a:xfrm>
                    <a:off x="2357422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9" name="Rechteck 528"/>
                  <p:cNvSpPr/>
                  <p:nvPr/>
                </p:nvSpPr>
                <p:spPr>
                  <a:xfrm>
                    <a:off x="2928926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0" name="Rechteck 529"/>
                  <p:cNvSpPr/>
                  <p:nvPr/>
                </p:nvSpPr>
                <p:spPr>
                  <a:xfrm>
                    <a:off x="3500430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1" name="Rechteck 530"/>
                  <p:cNvSpPr/>
                  <p:nvPr/>
                </p:nvSpPr>
                <p:spPr>
                  <a:xfrm>
                    <a:off x="1785918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2" name="Rechteck 531"/>
                  <p:cNvSpPr/>
                  <p:nvPr/>
                </p:nvSpPr>
                <p:spPr>
                  <a:xfrm>
                    <a:off x="2357422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3" name="Rechteck 532"/>
                  <p:cNvSpPr/>
                  <p:nvPr/>
                </p:nvSpPr>
                <p:spPr>
                  <a:xfrm>
                    <a:off x="2928926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4" name="Rechteck 533"/>
                  <p:cNvSpPr/>
                  <p:nvPr/>
                </p:nvSpPr>
                <p:spPr>
                  <a:xfrm>
                    <a:off x="3500430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5" name="Rechteck 534"/>
                  <p:cNvSpPr/>
                  <p:nvPr/>
                </p:nvSpPr>
                <p:spPr>
                  <a:xfrm>
                    <a:off x="1214414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6" name="Rechteck 535"/>
                  <p:cNvSpPr/>
                  <p:nvPr/>
                </p:nvSpPr>
                <p:spPr>
                  <a:xfrm>
                    <a:off x="1785918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7" name="Rechteck 536"/>
                  <p:cNvSpPr/>
                  <p:nvPr/>
                </p:nvSpPr>
                <p:spPr>
                  <a:xfrm>
                    <a:off x="2357422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8" name="Rechteck 537"/>
                  <p:cNvSpPr/>
                  <p:nvPr/>
                </p:nvSpPr>
                <p:spPr>
                  <a:xfrm>
                    <a:off x="2928926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9" name="Rechteck 538"/>
                  <p:cNvSpPr/>
                  <p:nvPr/>
                </p:nvSpPr>
                <p:spPr>
                  <a:xfrm>
                    <a:off x="3500430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0" name="Rechteck 539"/>
                  <p:cNvSpPr/>
                  <p:nvPr/>
                </p:nvSpPr>
                <p:spPr>
                  <a:xfrm>
                    <a:off x="1214414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1" name="Rechteck 540"/>
                  <p:cNvSpPr/>
                  <p:nvPr/>
                </p:nvSpPr>
                <p:spPr>
                  <a:xfrm>
                    <a:off x="1785918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2" name="Rechteck 541"/>
                  <p:cNvSpPr/>
                  <p:nvPr/>
                </p:nvSpPr>
                <p:spPr>
                  <a:xfrm>
                    <a:off x="2357422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3" name="Rechteck 542"/>
                  <p:cNvSpPr/>
                  <p:nvPr/>
                </p:nvSpPr>
                <p:spPr>
                  <a:xfrm>
                    <a:off x="2928926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4" name="Rechteck 543"/>
                  <p:cNvSpPr/>
                  <p:nvPr/>
                </p:nvSpPr>
                <p:spPr>
                  <a:xfrm>
                    <a:off x="3500430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5" name="Rechteck 544"/>
                  <p:cNvSpPr/>
                  <p:nvPr/>
                </p:nvSpPr>
                <p:spPr>
                  <a:xfrm>
                    <a:off x="1214414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6" name="Rechteck 545"/>
                  <p:cNvSpPr/>
                  <p:nvPr/>
                </p:nvSpPr>
                <p:spPr>
                  <a:xfrm>
                    <a:off x="1785918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7" name="Rechteck 546"/>
                  <p:cNvSpPr/>
                  <p:nvPr/>
                </p:nvSpPr>
                <p:spPr>
                  <a:xfrm>
                    <a:off x="2357422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8" name="Rechteck 547"/>
                  <p:cNvSpPr/>
                  <p:nvPr/>
                </p:nvSpPr>
                <p:spPr>
                  <a:xfrm>
                    <a:off x="2928926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9" name="Rechteck 548"/>
                  <p:cNvSpPr/>
                  <p:nvPr/>
                </p:nvSpPr>
                <p:spPr>
                  <a:xfrm>
                    <a:off x="3500430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0" name="Rechteck 549"/>
                  <p:cNvSpPr/>
                  <p:nvPr/>
                </p:nvSpPr>
                <p:spPr>
                  <a:xfrm>
                    <a:off x="4071934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1" name="Rechteck 550"/>
                  <p:cNvSpPr/>
                  <p:nvPr/>
                </p:nvSpPr>
                <p:spPr>
                  <a:xfrm>
                    <a:off x="4071934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2" name="Rechteck 551"/>
                  <p:cNvSpPr/>
                  <p:nvPr/>
                </p:nvSpPr>
                <p:spPr>
                  <a:xfrm>
                    <a:off x="4071934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3" name="Rechteck 552"/>
                  <p:cNvSpPr/>
                  <p:nvPr/>
                </p:nvSpPr>
                <p:spPr>
                  <a:xfrm>
                    <a:off x="4071934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4" name="Rechteck 553"/>
                  <p:cNvSpPr/>
                  <p:nvPr/>
                </p:nvSpPr>
                <p:spPr>
                  <a:xfrm>
                    <a:off x="4071934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5" name="Rechteck 554"/>
                  <p:cNvSpPr/>
                  <p:nvPr/>
                </p:nvSpPr>
                <p:spPr>
                  <a:xfrm>
                    <a:off x="4643438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6" name="Rechteck 555"/>
                  <p:cNvSpPr/>
                  <p:nvPr/>
                </p:nvSpPr>
                <p:spPr>
                  <a:xfrm>
                    <a:off x="4643438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7" name="Rechteck 556"/>
                  <p:cNvSpPr/>
                  <p:nvPr/>
                </p:nvSpPr>
                <p:spPr>
                  <a:xfrm>
                    <a:off x="4643438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8" name="Rechteck 557"/>
                  <p:cNvSpPr/>
                  <p:nvPr/>
                </p:nvSpPr>
                <p:spPr>
                  <a:xfrm>
                    <a:off x="4643438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9" name="Rechteck 558"/>
                  <p:cNvSpPr/>
                  <p:nvPr/>
                </p:nvSpPr>
                <p:spPr>
                  <a:xfrm>
                    <a:off x="4643438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524" name="Bogen 523"/>
                <p:cNvSpPr/>
                <p:nvPr/>
              </p:nvSpPr>
              <p:spPr>
                <a:xfrm>
                  <a:off x="-714412" y="4286256"/>
                  <a:ext cx="3503568" cy="3357586"/>
                </a:xfrm>
                <a:prstGeom prst="arc">
                  <a:avLst>
                    <a:gd name="adj1" fmla="val 16279444"/>
                    <a:gd name="adj2" fmla="val 83555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592" name="Rechteck 591"/>
            <p:cNvSpPr/>
            <p:nvPr/>
          </p:nvSpPr>
          <p:spPr>
            <a:xfrm>
              <a:off x="5143504" y="3919941"/>
              <a:ext cx="2214578" cy="22145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96" name="Pfeil nach rechts 595"/>
          <p:cNvSpPr/>
          <p:nvPr/>
        </p:nvSpPr>
        <p:spPr>
          <a:xfrm>
            <a:off x="5143504" y="1643050"/>
            <a:ext cx="571504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7" name="Pfeil nach rechts 596"/>
          <p:cNvSpPr/>
          <p:nvPr/>
        </p:nvSpPr>
        <p:spPr>
          <a:xfrm>
            <a:off x="5143504" y="4786322"/>
            <a:ext cx="571504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8" name="Textfeld 597"/>
          <p:cNvSpPr txBox="1"/>
          <p:nvPr/>
        </p:nvSpPr>
        <p:spPr>
          <a:xfrm>
            <a:off x="1285852" y="142852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/>
          </a:p>
        </p:txBody>
      </p:sp>
      <p:sp>
        <p:nvSpPr>
          <p:cNvPr id="599" name="Textfeld 598"/>
          <p:cNvSpPr txBox="1"/>
          <p:nvPr/>
        </p:nvSpPr>
        <p:spPr>
          <a:xfrm>
            <a:off x="6500826" y="142852"/>
            <a:ext cx="145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texture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/>
          </a:p>
        </p:txBody>
      </p:sp>
      <p:sp>
        <p:nvSpPr>
          <p:cNvPr id="600" name="Textfeld 599"/>
          <p:cNvSpPr txBox="1"/>
          <p:nvPr/>
        </p:nvSpPr>
        <p:spPr>
          <a:xfrm>
            <a:off x="857224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1" name="Textfeld 600"/>
          <p:cNvSpPr txBox="1"/>
          <p:nvPr/>
        </p:nvSpPr>
        <p:spPr>
          <a:xfrm>
            <a:off x="1428728" y="2214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2" name="Textfeld 601"/>
          <p:cNvSpPr txBox="1"/>
          <p:nvPr/>
        </p:nvSpPr>
        <p:spPr>
          <a:xfrm>
            <a:off x="1785918" y="2786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3" name="Textfeld 602"/>
          <p:cNvSpPr txBox="1"/>
          <p:nvPr/>
        </p:nvSpPr>
        <p:spPr>
          <a:xfrm>
            <a:off x="857224" y="514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4" name="Textfeld 603"/>
          <p:cNvSpPr txBox="1"/>
          <p:nvPr/>
        </p:nvSpPr>
        <p:spPr>
          <a:xfrm>
            <a:off x="1428728" y="5347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5" name="Textfeld 604"/>
          <p:cNvSpPr txBox="1"/>
          <p:nvPr/>
        </p:nvSpPr>
        <p:spPr>
          <a:xfrm>
            <a:off x="1785918" y="5918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6" name="Textfeld 605"/>
          <p:cNvSpPr txBox="1"/>
          <p:nvPr/>
        </p:nvSpPr>
        <p:spPr>
          <a:xfrm>
            <a:off x="1785918" y="50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07" name="Textfeld 606"/>
          <p:cNvSpPr txBox="1"/>
          <p:nvPr/>
        </p:nvSpPr>
        <p:spPr>
          <a:xfrm>
            <a:off x="285720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08" name="Textfeld 607"/>
          <p:cNvSpPr txBox="1"/>
          <p:nvPr/>
        </p:nvSpPr>
        <p:spPr>
          <a:xfrm>
            <a:off x="2357422" y="364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609" name="Textfeld 608"/>
          <p:cNvSpPr txBox="1"/>
          <p:nvPr/>
        </p:nvSpPr>
        <p:spPr>
          <a:xfrm>
            <a:off x="285720" y="514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10" name="Textfeld 609"/>
          <p:cNvSpPr txBox="1"/>
          <p:nvPr/>
        </p:nvSpPr>
        <p:spPr>
          <a:xfrm>
            <a:off x="7072330" y="50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1" name="Textfeld 610"/>
          <p:cNvSpPr txBox="1"/>
          <p:nvPr/>
        </p:nvSpPr>
        <p:spPr>
          <a:xfrm>
            <a:off x="5786446" y="1714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2" name="Textfeld 611"/>
          <p:cNvSpPr txBox="1"/>
          <p:nvPr/>
        </p:nvSpPr>
        <p:spPr>
          <a:xfrm>
            <a:off x="7072330" y="364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3" name="Textfeld 612"/>
          <p:cNvSpPr txBox="1"/>
          <p:nvPr/>
        </p:nvSpPr>
        <p:spPr>
          <a:xfrm>
            <a:off x="5786446" y="485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4" name="Textfeld 613"/>
          <p:cNvSpPr txBox="1"/>
          <p:nvPr/>
        </p:nvSpPr>
        <p:spPr>
          <a:xfrm>
            <a:off x="6143636" y="17144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5" name="Textfeld 614"/>
          <p:cNvSpPr txBox="1"/>
          <p:nvPr/>
        </p:nvSpPr>
        <p:spPr>
          <a:xfrm>
            <a:off x="6000760" y="48577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6" name="Textfeld 615"/>
          <p:cNvSpPr txBox="1"/>
          <p:nvPr/>
        </p:nvSpPr>
        <p:spPr>
          <a:xfrm>
            <a:off x="6929454" y="22470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7" name="Textfeld 616"/>
          <p:cNvSpPr txBox="1"/>
          <p:nvPr/>
        </p:nvSpPr>
        <p:spPr>
          <a:xfrm>
            <a:off x="6666180" y="17704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8" name="Textfeld 617"/>
          <p:cNvSpPr txBox="1"/>
          <p:nvPr/>
        </p:nvSpPr>
        <p:spPr>
          <a:xfrm>
            <a:off x="6572264" y="53955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0.43</a:t>
            </a:r>
            <a:endParaRPr lang="de-DE" dirty="0"/>
          </a:p>
        </p:txBody>
      </p:sp>
      <p:sp>
        <p:nvSpPr>
          <p:cNvPr id="620" name="Textfeld 619"/>
          <p:cNvSpPr txBox="1"/>
          <p:nvPr/>
        </p:nvSpPr>
        <p:spPr>
          <a:xfrm>
            <a:off x="6429388" y="471488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0.52</a:t>
            </a:r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 18"/>
          <p:cNvSpPr/>
          <p:nvPr/>
        </p:nvSpPr>
        <p:spPr>
          <a:xfrm>
            <a:off x="3071802" y="1714488"/>
            <a:ext cx="2568102" cy="3067455"/>
          </a:xfrm>
          <a:custGeom>
            <a:avLst/>
            <a:gdLst>
              <a:gd name="connsiteX0" fmla="*/ 321013 w 2568102"/>
              <a:gd name="connsiteY0" fmla="*/ 381000 h 3067455"/>
              <a:gd name="connsiteX1" fmla="*/ 2247089 w 2568102"/>
              <a:gd name="connsiteY1" fmla="*/ 390727 h 3067455"/>
              <a:gd name="connsiteX2" fmla="*/ 2247089 w 2568102"/>
              <a:gd name="connsiteY2" fmla="*/ 2686455 h 3067455"/>
              <a:gd name="connsiteX3" fmla="*/ 321013 w 2568102"/>
              <a:gd name="connsiteY3" fmla="*/ 2676727 h 3067455"/>
              <a:gd name="connsiteX4" fmla="*/ 321013 w 2568102"/>
              <a:gd name="connsiteY4" fmla="*/ 381000 h 306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8102" h="3067455">
                <a:moveTo>
                  <a:pt x="321013" y="381000"/>
                </a:moveTo>
                <a:cubicBezTo>
                  <a:pt x="642026" y="0"/>
                  <a:pt x="1926077" y="6485"/>
                  <a:pt x="2247089" y="390727"/>
                </a:cubicBezTo>
                <a:cubicBezTo>
                  <a:pt x="2568101" y="774969"/>
                  <a:pt x="2568102" y="2305455"/>
                  <a:pt x="2247089" y="2686455"/>
                </a:cubicBezTo>
                <a:cubicBezTo>
                  <a:pt x="1926076" y="3067455"/>
                  <a:pt x="640404" y="3062591"/>
                  <a:pt x="321013" y="2676727"/>
                </a:cubicBezTo>
                <a:cubicBezTo>
                  <a:pt x="1622" y="2290863"/>
                  <a:pt x="0" y="762000"/>
                  <a:pt x="321013" y="38100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1571604" y="1214422"/>
            <a:ext cx="1607365" cy="1564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rot="10800000">
            <a:off x="1954712" y="2616200"/>
            <a:ext cx="1221878" cy="1603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10800000" flipV="1">
            <a:off x="1285852" y="2778918"/>
            <a:ext cx="1888354" cy="1078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 rot="2604068">
            <a:off x="1625554" y="1325568"/>
            <a:ext cx="700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 smtClean="0"/>
              <a:t>ray</a:t>
            </a:r>
            <a:endParaRPr lang="de-DE" sz="1200" dirty="0"/>
          </a:p>
        </p:txBody>
      </p:sp>
      <p:sp>
        <p:nvSpPr>
          <p:cNvPr id="44" name="Textfeld 43"/>
          <p:cNvSpPr txBox="1"/>
          <p:nvPr/>
        </p:nvSpPr>
        <p:spPr>
          <a:xfrm rot="19799217">
            <a:off x="1401835" y="3304639"/>
            <a:ext cx="783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reflection</a:t>
            </a:r>
            <a:endParaRPr lang="de-DE" sz="1200" dirty="0"/>
          </a:p>
        </p:txBody>
      </p:sp>
      <p:sp>
        <p:nvSpPr>
          <p:cNvPr id="52" name="Freihandform 51"/>
          <p:cNvSpPr/>
          <p:nvPr/>
        </p:nvSpPr>
        <p:spPr>
          <a:xfrm>
            <a:off x="2389762" y="2266545"/>
            <a:ext cx="256161" cy="894944"/>
          </a:xfrm>
          <a:custGeom>
            <a:avLst/>
            <a:gdLst>
              <a:gd name="connsiteX0" fmla="*/ 256161 w 256161"/>
              <a:gd name="connsiteY0" fmla="*/ 0 h 894944"/>
              <a:gd name="connsiteX1" fmla="*/ 22698 w 256161"/>
              <a:gd name="connsiteY1" fmla="*/ 418289 h 894944"/>
              <a:gd name="connsiteX2" fmla="*/ 119974 w 256161"/>
              <a:gd name="connsiteY2" fmla="*/ 894944 h 89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161" h="894944">
                <a:moveTo>
                  <a:pt x="256161" y="0"/>
                </a:moveTo>
                <a:cubicBezTo>
                  <a:pt x="150778" y="134566"/>
                  <a:pt x="45396" y="269132"/>
                  <a:pt x="22698" y="418289"/>
                </a:cubicBezTo>
                <a:cubicBezTo>
                  <a:pt x="0" y="567446"/>
                  <a:pt x="100519" y="815502"/>
                  <a:pt x="119974" y="894944"/>
                </a:cubicBezTo>
              </a:path>
            </a:pathLst>
          </a:cu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53" name="Textfeld 52"/>
          <p:cNvSpPr txBox="1"/>
          <p:nvPr/>
        </p:nvSpPr>
        <p:spPr>
          <a:xfrm>
            <a:off x="2571736" y="2428868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/>
              <a:t>θ</a:t>
            </a:r>
            <a:r>
              <a:rPr lang="de-DE" sz="1200" baseline="-25000" dirty="0" smtClean="0"/>
              <a:t>1</a:t>
            </a:r>
          </a:p>
        </p:txBody>
      </p:sp>
      <p:sp>
        <p:nvSpPr>
          <p:cNvPr id="55" name="Textfeld 54"/>
          <p:cNvSpPr txBox="1"/>
          <p:nvPr/>
        </p:nvSpPr>
        <p:spPr>
          <a:xfrm rot="463909">
            <a:off x="2033094" y="240359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n</a:t>
            </a:r>
            <a:endParaRPr lang="de-DE" sz="1200" b="1" dirty="0"/>
          </a:p>
        </p:txBody>
      </p:sp>
      <p:cxnSp>
        <p:nvCxnSpPr>
          <p:cNvPr id="56" name="Gerade Verbindung mit Pfeil 55"/>
          <p:cNvCxnSpPr/>
          <p:nvPr/>
        </p:nvCxnSpPr>
        <p:spPr>
          <a:xfrm rot="10800000">
            <a:off x="3178967" y="2778919"/>
            <a:ext cx="1221878" cy="1603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3183731" y="2781300"/>
            <a:ext cx="2388401" cy="719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 rot="412690">
            <a:off x="4045380" y="2689348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-</a:t>
            </a:r>
            <a:r>
              <a:rPr lang="de-DE" sz="1200" b="1" dirty="0" smtClean="0"/>
              <a:t>n</a:t>
            </a:r>
            <a:endParaRPr lang="de-DE" sz="1200" b="1" dirty="0"/>
          </a:p>
        </p:txBody>
      </p:sp>
      <p:sp>
        <p:nvSpPr>
          <p:cNvPr id="61" name="Textfeld 60"/>
          <p:cNvSpPr txBox="1"/>
          <p:nvPr/>
        </p:nvSpPr>
        <p:spPr>
          <a:xfrm>
            <a:off x="2571736" y="2723745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/>
              <a:t>θ</a:t>
            </a:r>
            <a:r>
              <a:rPr lang="de-DE" sz="1200" baseline="-25000" dirty="0" smtClean="0"/>
              <a:t>1</a:t>
            </a:r>
          </a:p>
        </p:txBody>
      </p:sp>
      <p:sp>
        <p:nvSpPr>
          <p:cNvPr id="63" name="Freihandform 62"/>
          <p:cNvSpPr/>
          <p:nvPr/>
        </p:nvSpPr>
        <p:spPr>
          <a:xfrm>
            <a:off x="4050506" y="2895600"/>
            <a:ext cx="30957" cy="145256"/>
          </a:xfrm>
          <a:custGeom>
            <a:avLst/>
            <a:gdLst>
              <a:gd name="connsiteX0" fmla="*/ 0 w 30957"/>
              <a:gd name="connsiteY0" fmla="*/ 145256 h 145256"/>
              <a:gd name="connsiteX1" fmla="*/ 23813 w 30957"/>
              <a:gd name="connsiteY1" fmla="*/ 73819 h 145256"/>
              <a:gd name="connsiteX2" fmla="*/ 30957 w 30957"/>
              <a:gd name="connsiteY2" fmla="*/ 0 h 14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57" h="145256">
                <a:moveTo>
                  <a:pt x="0" y="145256"/>
                </a:moveTo>
                <a:cubicBezTo>
                  <a:pt x="9327" y="121642"/>
                  <a:pt x="18654" y="98028"/>
                  <a:pt x="23813" y="73819"/>
                </a:cubicBezTo>
                <a:cubicBezTo>
                  <a:pt x="28972" y="49610"/>
                  <a:pt x="29964" y="24805"/>
                  <a:pt x="30957" y="0"/>
                </a:cubicBezTo>
              </a:path>
            </a:pathLst>
          </a:cu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Textfeld 63"/>
          <p:cNvSpPr txBox="1"/>
          <p:nvPr/>
        </p:nvSpPr>
        <p:spPr>
          <a:xfrm>
            <a:off x="3214678" y="3000372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/>
              <a:t>θ</a:t>
            </a:r>
            <a:r>
              <a:rPr lang="de-DE" sz="1200" baseline="-25000" dirty="0" smtClean="0"/>
              <a:t>2</a:t>
            </a:r>
          </a:p>
        </p:txBody>
      </p:sp>
      <p:cxnSp>
        <p:nvCxnSpPr>
          <p:cNvPr id="66" name="Gerade Verbindung 65"/>
          <p:cNvCxnSpPr/>
          <p:nvPr/>
        </p:nvCxnSpPr>
        <p:spPr>
          <a:xfrm flipV="1">
            <a:off x="3428992" y="2928934"/>
            <a:ext cx="428628" cy="21431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5546888" y="3484625"/>
            <a:ext cx="970387" cy="9445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 rot="976274">
            <a:off x="4442475" y="3054589"/>
            <a:ext cx="944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refraction</a:t>
            </a:r>
            <a:r>
              <a:rPr lang="de-DE" sz="1200" dirty="0" smtClean="0"/>
              <a:t> 1 </a:t>
            </a:r>
            <a:endParaRPr lang="de-DE" sz="1200" dirty="0"/>
          </a:p>
        </p:txBody>
      </p:sp>
      <p:sp>
        <p:nvSpPr>
          <p:cNvPr id="75" name="Textfeld 74"/>
          <p:cNvSpPr txBox="1"/>
          <p:nvPr/>
        </p:nvSpPr>
        <p:spPr>
          <a:xfrm rot="2657655">
            <a:off x="5677827" y="3752340"/>
            <a:ext cx="909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refraction</a:t>
            </a:r>
            <a:r>
              <a:rPr lang="de-DE" sz="1200" dirty="0" smtClean="0"/>
              <a:t> 2</a:t>
            </a:r>
            <a:endParaRPr lang="de-DE" sz="1200" dirty="0"/>
          </a:p>
        </p:txBody>
      </p:sp>
      <p:sp>
        <p:nvSpPr>
          <p:cNvPr id="78" name="Textfeld 77"/>
          <p:cNvSpPr txBox="1"/>
          <p:nvPr/>
        </p:nvSpPr>
        <p:spPr>
          <a:xfrm>
            <a:off x="3929058" y="1571612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isosurface</a:t>
            </a:r>
            <a:endParaRPr lang="de-DE" sz="1200" dirty="0"/>
          </a:p>
        </p:txBody>
      </p:sp>
      <p:sp>
        <p:nvSpPr>
          <p:cNvPr id="79" name="Textfeld 78"/>
          <p:cNvSpPr txBox="1"/>
          <p:nvPr/>
        </p:nvSpPr>
        <p:spPr>
          <a:xfrm>
            <a:off x="2786050" y="350043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air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i="1" dirty="0" smtClean="0"/>
              <a:t>n</a:t>
            </a:r>
            <a:r>
              <a:rPr lang="de-DE" sz="1200" baseline="-25000" dirty="0" smtClean="0"/>
              <a:t>1</a:t>
            </a:r>
            <a:endParaRPr lang="de-DE" sz="1200" baseline="-25000" dirty="0"/>
          </a:p>
        </p:txBody>
      </p:sp>
      <p:sp>
        <p:nvSpPr>
          <p:cNvPr id="80" name="Textfeld 79"/>
          <p:cNvSpPr txBox="1"/>
          <p:nvPr/>
        </p:nvSpPr>
        <p:spPr>
          <a:xfrm>
            <a:off x="3214678" y="3500438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water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i="1" dirty="0" smtClean="0"/>
              <a:t>n</a:t>
            </a:r>
            <a:r>
              <a:rPr lang="de-DE" sz="1200" baseline="-25000" dirty="0" smtClean="0"/>
              <a:t>2</a:t>
            </a:r>
            <a:endParaRPr lang="de-DE" sz="1200" baseline="-25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1000100" y="571480"/>
            <a:ext cx="5715040" cy="571504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endCxn id="19" idx="0"/>
          </p:cNvCxnSpPr>
          <p:nvPr/>
        </p:nvCxnSpPr>
        <p:spPr>
          <a:xfrm rot="5400000" flipH="1" flipV="1">
            <a:off x="2428860" y="2000240"/>
            <a:ext cx="285752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9" idx="2"/>
            <a:endCxn id="19" idx="6"/>
          </p:cNvCxnSpPr>
          <p:nvPr/>
        </p:nvCxnSpPr>
        <p:spPr>
          <a:xfrm rot="10800000" flipH="1">
            <a:off x="1000100" y="3429000"/>
            <a:ext cx="571504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19" idx="1"/>
          </p:cNvCxnSpPr>
          <p:nvPr/>
        </p:nvCxnSpPr>
        <p:spPr>
          <a:xfrm rot="16200000" flipV="1">
            <a:off x="1837049" y="1408428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9" idx="5"/>
          </p:cNvCxnSpPr>
          <p:nvPr/>
        </p:nvCxnSpPr>
        <p:spPr>
          <a:xfrm rot="16200000" flipH="1">
            <a:off x="3857619" y="3429000"/>
            <a:ext cx="2020572" cy="20205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643042" y="114298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v</a:t>
            </a:r>
            <a:endParaRPr lang="de-DE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3714744" y="2857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n</a:t>
            </a:r>
            <a:endParaRPr lang="de-DE" b="1" dirty="0"/>
          </a:p>
        </p:txBody>
      </p:sp>
      <p:sp>
        <p:nvSpPr>
          <p:cNvPr id="34" name="Textfeld 33"/>
          <p:cNvSpPr txBox="1"/>
          <p:nvPr/>
        </p:nvSpPr>
        <p:spPr>
          <a:xfrm>
            <a:off x="4572000" y="428625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</a:t>
            </a:r>
            <a:endParaRPr lang="de-DE" sz="2400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3500430" y="27860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endParaRPr lang="de-DE" baseline="-25000" dirty="0"/>
          </a:p>
        </p:txBody>
      </p:sp>
      <p:cxnSp>
        <p:nvCxnSpPr>
          <p:cNvPr id="65" name="Gerade Verbindung 64"/>
          <p:cNvCxnSpPr>
            <a:stCxn id="19" idx="1"/>
          </p:cNvCxnSpPr>
          <p:nvPr/>
        </p:nvCxnSpPr>
        <p:spPr>
          <a:xfrm rot="16200000" flipH="1">
            <a:off x="2840383" y="405094"/>
            <a:ext cx="494" cy="20071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9" idx="1"/>
          </p:cNvCxnSpPr>
          <p:nvPr/>
        </p:nvCxnSpPr>
        <p:spPr>
          <a:xfrm rot="16200000" flipV="1">
            <a:off x="829637" y="2415841"/>
            <a:ext cx="2015907" cy="108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2500298" y="335756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endParaRPr lang="de-DE" b="1" baseline="-25000" dirty="0" smtClean="0"/>
          </a:p>
        </p:txBody>
      </p:sp>
      <p:sp>
        <p:nvSpPr>
          <p:cNvPr id="75" name="Textfeld 74"/>
          <p:cNvSpPr txBox="1"/>
          <p:nvPr/>
        </p:nvSpPr>
        <p:spPr>
          <a:xfrm>
            <a:off x="3857620" y="2143116"/>
            <a:ext cx="66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endParaRPr lang="de-DE" dirty="0" smtClean="0"/>
          </a:p>
        </p:txBody>
      </p:sp>
      <p:sp>
        <p:nvSpPr>
          <p:cNvPr id="83" name="Textfeld 82"/>
          <p:cNvSpPr txBox="1"/>
          <p:nvPr/>
        </p:nvSpPr>
        <p:spPr>
          <a:xfrm>
            <a:off x="5857884" y="11429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r</a:t>
            </a:r>
            <a:endParaRPr lang="de-DE" b="1" dirty="0"/>
          </a:p>
        </p:txBody>
      </p:sp>
      <p:cxnSp>
        <p:nvCxnSpPr>
          <p:cNvPr id="46" name="Gerade Verbindung mit Pfeil 45"/>
          <p:cNvCxnSpPr>
            <a:endCxn id="19" idx="7"/>
          </p:cNvCxnSpPr>
          <p:nvPr/>
        </p:nvCxnSpPr>
        <p:spPr>
          <a:xfrm rot="5400000" flipH="1" flipV="1">
            <a:off x="3857619" y="1408429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9" idx="5"/>
            <a:endCxn id="19" idx="7"/>
          </p:cNvCxnSpPr>
          <p:nvPr/>
        </p:nvCxnSpPr>
        <p:spPr>
          <a:xfrm rot="5400000" flipH="1">
            <a:off x="3857619" y="3429000"/>
            <a:ext cx="404114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5857884" y="292893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</a:t>
            </a:r>
            <a:endParaRPr lang="de-DE" sz="2400" b="1" dirty="0"/>
          </a:p>
        </p:txBody>
      </p:sp>
      <p:sp>
        <p:nvSpPr>
          <p:cNvPr id="53" name="Textfeld 52"/>
          <p:cNvSpPr txBox="1"/>
          <p:nvPr/>
        </p:nvSpPr>
        <p:spPr>
          <a:xfrm>
            <a:off x="3929058" y="27860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endParaRPr lang="de-DE" baseline="-25000" dirty="0"/>
          </a:p>
        </p:txBody>
      </p:sp>
      <p:sp>
        <p:nvSpPr>
          <p:cNvPr id="54" name="Freihandform 53"/>
          <p:cNvSpPr/>
          <p:nvPr/>
        </p:nvSpPr>
        <p:spPr>
          <a:xfrm>
            <a:off x="3377682" y="2780522"/>
            <a:ext cx="933061" cy="158621"/>
          </a:xfrm>
          <a:custGeom>
            <a:avLst/>
            <a:gdLst>
              <a:gd name="connsiteX0" fmla="*/ 0 w 933061"/>
              <a:gd name="connsiteY0" fmla="*/ 158621 h 158621"/>
              <a:gd name="connsiteX1" fmla="*/ 466530 w 933061"/>
              <a:gd name="connsiteY1" fmla="*/ 0 h 158621"/>
              <a:gd name="connsiteX2" fmla="*/ 933061 w 933061"/>
              <a:gd name="connsiteY2" fmla="*/ 158621 h 15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061" h="158621">
                <a:moveTo>
                  <a:pt x="0" y="158621"/>
                </a:moveTo>
                <a:cubicBezTo>
                  <a:pt x="155510" y="79310"/>
                  <a:pt x="311020" y="0"/>
                  <a:pt x="466530" y="0"/>
                </a:cubicBezTo>
                <a:cubicBezTo>
                  <a:pt x="622040" y="0"/>
                  <a:pt x="777550" y="79310"/>
                  <a:pt x="933061" y="158621"/>
                </a:cubicBezTo>
              </a:path>
            </a:pathLst>
          </a:cu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1000100" y="571480"/>
            <a:ext cx="5715040" cy="571504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endCxn id="19" idx="0"/>
          </p:cNvCxnSpPr>
          <p:nvPr/>
        </p:nvCxnSpPr>
        <p:spPr>
          <a:xfrm rot="5400000" flipH="1" flipV="1">
            <a:off x="2428860" y="2000240"/>
            <a:ext cx="285752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19" idx="4"/>
          </p:cNvCxnSpPr>
          <p:nvPr/>
        </p:nvCxnSpPr>
        <p:spPr>
          <a:xfrm rot="5400000">
            <a:off x="2428860" y="4857760"/>
            <a:ext cx="2857520" cy="15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9" idx="2"/>
            <a:endCxn id="19" idx="6"/>
          </p:cNvCxnSpPr>
          <p:nvPr/>
        </p:nvCxnSpPr>
        <p:spPr>
          <a:xfrm rot="10800000" flipH="1">
            <a:off x="1000100" y="3429000"/>
            <a:ext cx="571504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19" idx="1"/>
          </p:cNvCxnSpPr>
          <p:nvPr/>
        </p:nvCxnSpPr>
        <p:spPr>
          <a:xfrm rot="16200000" flipV="1">
            <a:off x="1837049" y="1408428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9" idx="5"/>
          </p:cNvCxnSpPr>
          <p:nvPr/>
        </p:nvCxnSpPr>
        <p:spPr>
          <a:xfrm rot="16200000" flipH="1">
            <a:off x="3857619" y="3429000"/>
            <a:ext cx="2020572" cy="202057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H="1">
            <a:off x="3122880" y="4163739"/>
            <a:ext cx="2621604" cy="115212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643042" y="114298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v</a:t>
            </a:r>
            <a:endParaRPr lang="de-DE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3714744" y="2857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n</a:t>
            </a:r>
            <a:endParaRPr lang="de-DE" b="1" dirty="0"/>
          </a:p>
        </p:txBody>
      </p:sp>
      <p:sp>
        <p:nvSpPr>
          <p:cNvPr id="34" name="Textfeld 33"/>
          <p:cNvSpPr txBox="1"/>
          <p:nvPr/>
        </p:nvSpPr>
        <p:spPr>
          <a:xfrm>
            <a:off x="5786446" y="52863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de-DE" b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43306" y="62150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de-DE" b="1" dirty="0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Freihandform 38"/>
          <p:cNvSpPr/>
          <p:nvPr/>
        </p:nvSpPr>
        <p:spPr>
          <a:xfrm>
            <a:off x="3142034" y="2451370"/>
            <a:ext cx="700392" cy="272375"/>
          </a:xfrm>
          <a:custGeom>
            <a:avLst/>
            <a:gdLst>
              <a:gd name="connsiteX0" fmla="*/ 0 w 700392"/>
              <a:gd name="connsiteY0" fmla="*/ 272375 h 272375"/>
              <a:gd name="connsiteX1" fmla="*/ 359923 w 700392"/>
              <a:gd name="connsiteY1" fmla="*/ 68094 h 272375"/>
              <a:gd name="connsiteX2" fmla="*/ 700392 w 700392"/>
              <a:gd name="connsiteY2" fmla="*/ 0 h 2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392" h="272375">
                <a:moveTo>
                  <a:pt x="0" y="272375"/>
                </a:moveTo>
                <a:cubicBezTo>
                  <a:pt x="121595" y="192932"/>
                  <a:pt x="243191" y="113490"/>
                  <a:pt x="359923" y="68094"/>
                </a:cubicBezTo>
                <a:cubicBezTo>
                  <a:pt x="476655" y="22698"/>
                  <a:pt x="593388" y="0"/>
                  <a:pt x="70039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3852153" y="4202349"/>
            <a:ext cx="330741" cy="87549"/>
          </a:xfrm>
          <a:custGeom>
            <a:avLst/>
            <a:gdLst>
              <a:gd name="connsiteX0" fmla="*/ 0 w 330741"/>
              <a:gd name="connsiteY0" fmla="*/ 87549 h 87549"/>
              <a:gd name="connsiteX1" fmla="*/ 175098 w 330741"/>
              <a:gd name="connsiteY1" fmla="*/ 58366 h 87549"/>
              <a:gd name="connsiteX2" fmla="*/ 330741 w 330741"/>
              <a:gd name="connsiteY2" fmla="*/ 0 h 8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741" h="87549">
                <a:moveTo>
                  <a:pt x="0" y="87549"/>
                </a:moveTo>
                <a:cubicBezTo>
                  <a:pt x="59987" y="80253"/>
                  <a:pt x="119975" y="72957"/>
                  <a:pt x="175098" y="58366"/>
                </a:cubicBezTo>
                <a:cubicBezTo>
                  <a:pt x="230221" y="43775"/>
                  <a:pt x="280481" y="21887"/>
                  <a:pt x="330741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3428992" y="264318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1</a:t>
            </a:r>
            <a:endParaRPr lang="de-DE" baseline="-25000" dirty="0"/>
          </a:p>
        </p:txBody>
      </p:sp>
      <p:sp>
        <p:nvSpPr>
          <p:cNvPr id="43" name="Textfeld 42"/>
          <p:cNvSpPr txBox="1"/>
          <p:nvPr/>
        </p:nvSpPr>
        <p:spPr>
          <a:xfrm>
            <a:off x="3786182" y="385762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cxnSp>
        <p:nvCxnSpPr>
          <p:cNvPr id="65" name="Gerade Verbindung 64"/>
          <p:cNvCxnSpPr>
            <a:stCxn id="19" idx="1"/>
          </p:cNvCxnSpPr>
          <p:nvPr/>
        </p:nvCxnSpPr>
        <p:spPr>
          <a:xfrm rot="16200000" flipH="1">
            <a:off x="2840383" y="405094"/>
            <a:ext cx="494" cy="20071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endCxn id="19" idx="5"/>
          </p:cNvCxnSpPr>
          <p:nvPr/>
        </p:nvCxnSpPr>
        <p:spPr>
          <a:xfrm rot="5400000">
            <a:off x="4487731" y="4059016"/>
            <a:ext cx="2781017" cy="9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>
            <a:endCxn id="19" idx="5"/>
          </p:cNvCxnSpPr>
          <p:nvPr/>
        </p:nvCxnSpPr>
        <p:spPr>
          <a:xfrm>
            <a:off x="3857625" y="5441950"/>
            <a:ext cx="2020566" cy="762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9" idx="1"/>
          </p:cNvCxnSpPr>
          <p:nvPr/>
        </p:nvCxnSpPr>
        <p:spPr>
          <a:xfrm rot="16200000" flipV="1">
            <a:off x="829637" y="2415841"/>
            <a:ext cx="2015907" cy="108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2500298" y="335756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1</a:t>
            </a:r>
            <a:endParaRPr lang="de-DE" b="1" baseline="-25000" dirty="0" smtClean="0"/>
          </a:p>
        </p:txBody>
      </p:sp>
      <p:sp>
        <p:nvSpPr>
          <p:cNvPr id="75" name="Textfeld 74"/>
          <p:cNvSpPr txBox="1"/>
          <p:nvPr/>
        </p:nvSpPr>
        <p:spPr>
          <a:xfrm>
            <a:off x="3857620" y="2143116"/>
            <a:ext cx="7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1</a:t>
            </a:r>
            <a:endParaRPr lang="de-DE" dirty="0" smtClean="0"/>
          </a:p>
        </p:txBody>
      </p:sp>
      <p:sp>
        <p:nvSpPr>
          <p:cNvPr id="76" name="Textfeld 75"/>
          <p:cNvSpPr txBox="1"/>
          <p:nvPr/>
        </p:nvSpPr>
        <p:spPr>
          <a:xfrm>
            <a:off x="4541834" y="2571744"/>
            <a:ext cx="7040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sin 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</a:rPr>
              <a:t>θ</a:t>
            </a:r>
            <a:r>
              <a:rPr lang="de-DE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de-DE" b="1" baseline="-25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rot="5400000" flipH="1" flipV="1">
            <a:off x="3685172" y="4733988"/>
            <a:ext cx="2620444" cy="104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rot="10800000">
            <a:off x="3844213" y="6046237"/>
            <a:ext cx="1145959" cy="321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4929190" y="60007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r</a:t>
            </a:r>
            <a:endParaRPr lang="de-DE" b="1" dirty="0"/>
          </a:p>
        </p:txBody>
      </p:sp>
      <p:sp>
        <p:nvSpPr>
          <p:cNvPr id="92" name="Textfeld 91"/>
          <p:cNvSpPr txBox="1"/>
          <p:nvPr/>
        </p:nvSpPr>
        <p:spPr>
          <a:xfrm>
            <a:off x="3143240" y="4572008"/>
            <a:ext cx="7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2</a:t>
            </a:r>
            <a:endParaRPr lang="de-DE" dirty="0"/>
          </a:p>
        </p:txBody>
      </p:sp>
      <p:sp>
        <p:nvSpPr>
          <p:cNvPr id="95" name="Textfeld 94"/>
          <p:cNvSpPr txBox="1"/>
          <p:nvPr/>
        </p:nvSpPr>
        <p:spPr>
          <a:xfrm>
            <a:off x="1214414" y="307181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n</a:t>
            </a:r>
            <a:r>
              <a:rPr lang="de-DE" baseline="-25000" dirty="0" smtClean="0"/>
              <a:t>1</a:t>
            </a:r>
            <a:endParaRPr lang="de-DE" dirty="0"/>
          </a:p>
        </p:txBody>
      </p:sp>
      <p:sp>
        <p:nvSpPr>
          <p:cNvPr id="96" name="Textfeld 95"/>
          <p:cNvSpPr txBox="1"/>
          <p:nvPr/>
        </p:nvSpPr>
        <p:spPr>
          <a:xfrm>
            <a:off x="1214414" y="3429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n</a:t>
            </a:r>
            <a:r>
              <a:rPr lang="de-DE" baseline="-25000" dirty="0" smtClean="0"/>
              <a:t>2</a:t>
            </a:r>
            <a:endParaRPr lang="de-DE" dirty="0"/>
          </a:p>
        </p:txBody>
      </p:sp>
      <p:cxnSp>
        <p:nvCxnSpPr>
          <p:cNvPr id="97" name="Gerade Verbindung mit Pfeil 96"/>
          <p:cNvCxnSpPr/>
          <p:nvPr/>
        </p:nvCxnSpPr>
        <p:spPr>
          <a:xfrm rot="16200000" flipH="1">
            <a:off x="3857619" y="3429000"/>
            <a:ext cx="1143009" cy="11430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4357686" y="364331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</a:t>
            </a:r>
            <a:endParaRPr lang="de-DE" b="1" dirty="0"/>
          </a:p>
        </p:txBody>
      </p:sp>
      <p:cxnSp>
        <p:nvCxnSpPr>
          <p:cNvPr id="100" name="Gerade Verbindung mit Pfeil 99"/>
          <p:cNvCxnSpPr/>
          <p:nvPr/>
        </p:nvCxnSpPr>
        <p:spPr>
          <a:xfrm rot="5400000">
            <a:off x="4251323" y="5321313"/>
            <a:ext cx="150019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4951928" y="500063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</a:t>
            </a:r>
            <a:endParaRPr lang="de-DE" b="1" dirty="0"/>
          </a:p>
        </p:txBody>
      </p:sp>
      <p:sp>
        <p:nvSpPr>
          <p:cNvPr id="116" name="Textfeld 115"/>
          <p:cNvSpPr txBox="1"/>
          <p:nvPr/>
        </p:nvSpPr>
        <p:spPr>
          <a:xfrm>
            <a:off x="4143372" y="30718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2</a:t>
            </a:r>
            <a:endParaRPr lang="de-DE" b="1" baseline="-25000" dirty="0" smtClean="0"/>
          </a:p>
        </p:txBody>
      </p:sp>
      <p:sp>
        <p:nvSpPr>
          <p:cNvPr id="120" name="Textfeld 119"/>
          <p:cNvSpPr txBox="1"/>
          <p:nvPr/>
        </p:nvSpPr>
        <p:spPr>
          <a:xfrm>
            <a:off x="5857884" y="4143380"/>
            <a:ext cx="7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cos 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</a:rPr>
              <a:t>θ</a:t>
            </a:r>
            <a:r>
              <a:rPr lang="de-DE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6" name="Gerade Verbindung 125"/>
          <p:cNvCxnSpPr/>
          <p:nvPr/>
        </p:nvCxnSpPr>
        <p:spPr>
          <a:xfrm rot="10800000">
            <a:off x="5451474" y="2786058"/>
            <a:ext cx="428628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/>
          <p:cNvCxnSpPr/>
          <p:nvPr/>
        </p:nvCxnSpPr>
        <p:spPr>
          <a:xfrm rot="10800000">
            <a:off x="3892542" y="2786058"/>
            <a:ext cx="428628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/>
          <p:cNvSpPr txBox="1"/>
          <p:nvPr/>
        </p:nvSpPr>
        <p:spPr>
          <a:xfrm>
            <a:off x="5000628" y="37861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x</a:t>
            </a:r>
            <a:endParaRPr lang="de-DE" i="1" dirty="0"/>
          </a:p>
        </p:txBody>
      </p:sp>
      <p:cxnSp>
        <p:nvCxnSpPr>
          <p:cNvPr id="142" name="Gerade Verbindung 141"/>
          <p:cNvCxnSpPr/>
          <p:nvPr/>
        </p:nvCxnSpPr>
        <p:spPr>
          <a:xfrm>
            <a:off x="5000628" y="4572008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5400000" flipH="1" flipV="1">
            <a:off x="5001422" y="4428338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 rot="5400000" flipH="1" flipV="1">
            <a:off x="5001422" y="3571082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 rot="5400000" flipH="1" flipV="1">
            <a:off x="3929852" y="5514181"/>
            <a:ext cx="142876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/>
          <p:cNvCxnSpPr/>
          <p:nvPr/>
        </p:nvCxnSpPr>
        <p:spPr>
          <a:xfrm rot="5400000" flipH="1" flipV="1">
            <a:off x="3929852" y="5971381"/>
            <a:ext cx="142876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/>
          <p:cNvSpPr txBox="1"/>
          <p:nvPr/>
        </p:nvSpPr>
        <p:spPr>
          <a:xfrm>
            <a:off x="3857040" y="552692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y</a:t>
            </a:r>
            <a:endParaRPr lang="de-DE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50056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64304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07180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92932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735808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50056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64304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307180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92932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35808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50056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64304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07180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92932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735808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22" idx="6"/>
            <a:endCxn id="20" idx="2"/>
          </p:cNvCxnSpPr>
          <p:nvPr/>
        </p:nvCxnSpPr>
        <p:spPr>
          <a:xfrm>
            <a:off x="364330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221454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07206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50082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64330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221454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507206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650082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364330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221454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07206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50082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21" idx="0"/>
            <a:endCxn id="6" idx="4"/>
          </p:cNvCxnSpPr>
          <p:nvPr/>
        </p:nvCxnSpPr>
        <p:spPr>
          <a:xfrm rot="5400000" flipH="1" flipV="1">
            <a:off x="1500166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rot="5400000" flipH="1" flipV="1">
            <a:off x="292972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rot="5400000" flipH="1" flipV="1">
            <a:off x="435848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rot="5400000" flipH="1" flipV="1">
            <a:off x="578724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rot="5400000" flipH="1" flipV="1">
            <a:off x="721600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rot="5400000" flipH="1" flipV="1">
            <a:off x="1500166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rot="5400000" flipH="1" flipV="1">
            <a:off x="292972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rot="5400000" flipH="1" flipV="1">
            <a:off x="435848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rot="5400000" flipH="1" flipV="1">
            <a:off x="578724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rot="5400000" flipH="1" flipV="1">
            <a:off x="721600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221454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264317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364330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407193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507206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550069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>
            <a:off x="650082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692945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rot="5400000" flipH="1" flipV="1">
            <a:off x="4358480" y="2142322"/>
            <a:ext cx="85725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rot="10800000" flipV="1">
            <a:off x="4286248" y="2357430"/>
            <a:ext cx="428628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rot="16200000" flipH="1">
            <a:off x="4929190" y="2357430"/>
            <a:ext cx="357190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1357290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1357290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1357290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>
            <a:off x="1357290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/>
          <p:nvPr/>
        </p:nvCxnSpPr>
        <p:spPr>
          <a:xfrm>
            <a:off x="7929586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>
            <a:off x="7929586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7929586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7929586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29" idx="4"/>
          </p:cNvCxnSpPr>
          <p:nvPr/>
        </p:nvCxnSpPr>
        <p:spPr>
          <a:xfrm rot="5400000">
            <a:off x="7535883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 rot="5400000">
            <a:off x="610791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 rot="5400000">
            <a:off x="467915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rot="5400000">
            <a:off x="325039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rot="5400000">
            <a:off x="182163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42844" y="500042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71670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000496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42844" y="2428868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000496" y="2428868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42844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071670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000496" y="4357694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357422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8624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500562" y="514351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929190" y="557214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643438" y="550070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4929190" y="50006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4929190" y="52863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1714480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2643174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3071802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2786050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3071802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3071802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2571736" y="314324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3000364" y="3571876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2714612" y="350043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3000364" y="3000372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3000364" y="3286124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4572000" y="321468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5000628" y="364331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4714876" y="357187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5000628" y="307181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500062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785786" y="321468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1214414" y="364331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928662" y="357187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1214414" y="307181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1214414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785786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1214414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928662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1214414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1214414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785786" y="128586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1214414" y="17144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928662" y="164305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1214414" y="114298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1214414" y="14287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2643174" y="128586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3071802" y="1714488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2786050" y="164305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3071802" y="114298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3071802" y="1428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4572000" y="128586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5000628" y="17144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4714876" y="164305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5000628" y="114298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5000628" y="14287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Textfeld 141"/>
          <p:cNvSpPr txBox="1"/>
          <p:nvPr/>
        </p:nvSpPr>
        <p:spPr>
          <a:xfrm>
            <a:off x="142844" y="50004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2071670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(0,1)</a:t>
            </a:r>
            <a:endParaRPr lang="de-DE" dirty="0"/>
          </a:p>
        </p:txBody>
      </p:sp>
      <p:sp>
        <p:nvSpPr>
          <p:cNvPr id="152" name="Textfeld 151"/>
          <p:cNvSpPr txBox="1"/>
          <p:nvPr/>
        </p:nvSpPr>
        <p:spPr>
          <a:xfrm>
            <a:off x="4000496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(1,1)</a:t>
            </a:r>
            <a:endParaRPr lang="de-DE" dirty="0"/>
          </a:p>
        </p:txBody>
      </p:sp>
      <p:sp>
        <p:nvSpPr>
          <p:cNvPr id="153" name="Textfeld 152"/>
          <p:cNvSpPr txBox="1"/>
          <p:nvPr/>
        </p:nvSpPr>
        <p:spPr>
          <a:xfrm>
            <a:off x="4000496" y="24288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(1,0)</a:t>
            </a:r>
            <a:endParaRPr lang="de-DE" dirty="0"/>
          </a:p>
        </p:txBody>
      </p:sp>
      <p:sp>
        <p:nvSpPr>
          <p:cNvPr id="154" name="Textfeld 153"/>
          <p:cNvSpPr txBox="1"/>
          <p:nvPr/>
        </p:nvSpPr>
        <p:spPr>
          <a:xfrm>
            <a:off x="4357686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(1,-1)</a:t>
            </a:r>
            <a:endParaRPr lang="de-DE" dirty="0"/>
          </a:p>
        </p:txBody>
      </p:sp>
      <p:sp>
        <p:nvSpPr>
          <p:cNvPr id="155" name="Textfeld 154"/>
          <p:cNvSpPr txBox="1"/>
          <p:nvPr/>
        </p:nvSpPr>
        <p:spPr>
          <a:xfrm>
            <a:off x="2071670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(0,-1)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Textfeld 155"/>
          <p:cNvSpPr txBox="1"/>
          <p:nvPr/>
        </p:nvSpPr>
        <p:spPr>
          <a:xfrm>
            <a:off x="142844" y="435769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feld 156"/>
          <p:cNvSpPr txBox="1"/>
          <p:nvPr/>
        </p:nvSpPr>
        <p:spPr>
          <a:xfrm>
            <a:off x="142844" y="24288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(-1,0)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2357422" y="278605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(0,0)</a:t>
            </a:r>
            <a:endParaRPr lang="de-DE" b="1" dirty="0"/>
          </a:p>
        </p:txBody>
      </p:sp>
      <p:sp>
        <p:nvSpPr>
          <p:cNvPr id="159" name="Textfeld 158"/>
          <p:cNvSpPr txBox="1"/>
          <p:nvPr/>
        </p:nvSpPr>
        <p:spPr>
          <a:xfrm>
            <a:off x="6143636" y="2143116"/>
            <a:ext cx="758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0)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( 0,-1)</a:t>
            </a:r>
          </a:p>
          <a:p>
            <a:r>
              <a:rPr lang="de-DE" b="1" dirty="0" smtClean="0"/>
              <a:t>( 0, 0)</a:t>
            </a:r>
          </a:p>
          <a:p>
            <a:r>
              <a:rPr lang="de-DE" dirty="0" smtClean="0"/>
              <a:t>( 0, 1)</a:t>
            </a:r>
          </a:p>
          <a:p>
            <a:r>
              <a:rPr lang="de-DE" dirty="0" smtClean="0"/>
              <a:t>( 1,-1)</a:t>
            </a:r>
          </a:p>
          <a:p>
            <a:r>
              <a:rPr lang="de-DE" dirty="0" smtClean="0"/>
              <a:t>( 1, 0)</a:t>
            </a:r>
          </a:p>
          <a:p>
            <a:r>
              <a:rPr lang="de-DE" dirty="0" smtClean="0"/>
              <a:t>( 1, 1)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071670" y="2428868"/>
            <a:ext cx="1928826" cy="192882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Pfeil nach oben und unten 79"/>
          <p:cNvSpPr/>
          <p:nvPr/>
        </p:nvSpPr>
        <p:spPr>
          <a:xfrm>
            <a:off x="2857488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feil nach oben und unten 81"/>
          <p:cNvSpPr/>
          <p:nvPr/>
        </p:nvSpPr>
        <p:spPr>
          <a:xfrm rot="2700000">
            <a:off x="1857356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Pfeil nach oben und unten 82"/>
          <p:cNvSpPr/>
          <p:nvPr/>
        </p:nvSpPr>
        <p:spPr>
          <a:xfrm rot="18900000">
            <a:off x="3786182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Pfeil nach oben und unten 86"/>
          <p:cNvSpPr/>
          <p:nvPr/>
        </p:nvSpPr>
        <p:spPr>
          <a:xfrm rot="5400000">
            <a:off x="3786182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Pfeil nach oben und unten 89"/>
          <p:cNvSpPr/>
          <p:nvPr/>
        </p:nvSpPr>
        <p:spPr>
          <a:xfrm rot="2700000">
            <a:off x="3791259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Pfeil nach oben und unten 91"/>
          <p:cNvSpPr/>
          <p:nvPr/>
        </p:nvSpPr>
        <p:spPr>
          <a:xfrm>
            <a:off x="2857488" y="192880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Pfeil nach oben und unten 92"/>
          <p:cNvSpPr/>
          <p:nvPr/>
        </p:nvSpPr>
        <p:spPr>
          <a:xfrm rot="5400000">
            <a:off x="1785918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Pfeil nach oben und unten 93"/>
          <p:cNvSpPr/>
          <p:nvPr/>
        </p:nvSpPr>
        <p:spPr>
          <a:xfrm rot="18900000">
            <a:off x="1862432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1" name="Gerade Verbindung mit Pfeil 160"/>
          <p:cNvCxnSpPr/>
          <p:nvPr/>
        </p:nvCxnSpPr>
        <p:spPr>
          <a:xfrm>
            <a:off x="6286512" y="107154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/>
          <p:nvPr/>
        </p:nvCxnSpPr>
        <p:spPr>
          <a:xfrm rot="5400000" flipH="1" flipV="1">
            <a:off x="6000760" y="78579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/>
          <p:cNvSpPr txBox="1"/>
          <p:nvPr/>
        </p:nvSpPr>
        <p:spPr>
          <a:xfrm>
            <a:off x="6572264" y="10001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70" name="Textfeld 169"/>
          <p:cNvSpPr txBox="1"/>
          <p:nvPr/>
        </p:nvSpPr>
        <p:spPr>
          <a:xfrm>
            <a:off x="6072198" y="5000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71" name="Pfeil nach oben und unten 170"/>
          <p:cNvSpPr/>
          <p:nvPr/>
        </p:nvSpPr>
        <p:spPr>
          <a:xfrm>
            <a:off x="6858016" y="364331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Pfeil nach oben und unten 171"/>
          <p:cNvSpPr/>
          <p:nvPr/>
        </p:nvSpPr>
        <p:spPr>
          <a:xfrm>
            <a:off x="6858016" y="228599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Textfeld 172"/>
          <p:cNvSpPr txBox="1"/>
          <p:nvPr/>
        </p:nvSpPr>
        <p:spPr>
          <a:xfrm>
            <a:off x="7429520" y="3786190"/>
            <a:ext cx="110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7429520" y="2428868"/>
            <a:ext cx="1733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cells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on </a:t>
            </a:r>
            <a:r>
              <a:rPr lang="de-DE" dirty="0" err="1" smtClean="0"/>
              <a:t>opposite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6143636" y="1857364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Offset</a:t>
            </a:r>
            <a:endParaRPr lang="de-DE" dirty="0"/>
          </a:p>
        </p:txBody>
      </p:sp>
      <p:sp>
        <p:nvSpPr>
          <p:cNvPr id="184" name="Geschweifte Klammer links 183"/>
          <p:cNvSpPr/>
          <p:nvPr/>
        </p:nvSpPr>
        <p:spPr>
          <a:xfrm>
            <a:off x="6143636" y="3143248"/>
            <a:ext cx="71438" cy="571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Geschweifte Klammer links 184"/>
          <p:cNvSpPr/>
          <p:nvPr/>
        </p:nvSpPr>
        <p:spPr>
          <a:xfrm>
            <a:off x="6000760" y="2857496"/>
            <a:ext cx="214314" cy="11430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 Verbindung 142"/>
          <p:cNvCxnSpPr/>
          <p:nvPr/>
        </p:nvCxnSpPr>
        <p:spPr>
          <a:xfrm rot="10800000">
            <a:off x="5651671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rot="10800000">
            <a:off x="5651671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10800000">
            <a:off x="5651671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10800000">
            <a:off x="5651671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271255" y="2602813"/>
            <a:ext cx="1690208" cy="169020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3272859" y="3980020"/>
            <a:ext cx="250401" cy="2504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459055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46856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272859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022458" y="34792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337065" y="2790614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149264" y="4042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837867" y="38548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088268" y="28532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62265" y="33540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276069" y="40426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338670" y="341661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707852" y="47312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1081849" y="554502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1269650" y="46060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1707852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2020853" y="4543422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2646856" y="498162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2459055" y="579542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210259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2959858" y="5607628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3585861" y="541982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149264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4149264" y="57328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4650066" y="535722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775267" y="46060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5276069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5401270" y="454342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Pfeil nach unten 80"/>
          <p:cNvSpPr/>
          <p:nvPr/>
        </p:nvSpPr>
        <p:spPr>
          <a:xfrm>
            <a:off x="3335460" y="3854819"/>
            <a:ext cx="125201" cy="12520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>
          <a:xfrm>
            <a:off x="1645251" y="29158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>
          <a:xfrm>
            <a:off x="956648" y="329141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>
            <a:off x="2020853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768847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1520051" y="128820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894048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1770452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>
          <a:xfrm>
            <a:off x="3585861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2521656" y="203941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>
          <a:xfrm>
            <a:off x="2959858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/>
        </p:nvSpPr>
        <p:spPr>
          <a:xfrm>
            <a:off x="3147659" y="22898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>
            <a:off x="3523261" y="178900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4399665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4399665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5276069" y="141340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5338670" y="241501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207049" y="39800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28888" y="2414753"/>
            <a:ext cx="3380417" cy="33804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0" name="Gruppieren 119"/>
          <p:cNvGrpSpPr/>
          <p:nvPr/>
        </p:nvGrpSpPr>
        <p:grpSpPr>
          <a:xfrm>
            <a:off x="2270559" y="428604"/>
            <a:ext cx="1691600" cy="422096"/>
            <a:chOff x="3571074" y="-52288"/>
            <a:chExt cx="1930414" cy="481686"/>
          </a:xfrm>
        </p:grpSpPr>
        <p:cxnSp>
          <p:nvCxnSpPr>
            <p:cNvPr id="111" name="Gerade Verbindung 110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feld 118"/>
            <p:cNvSpPr txBox="1"/>
            <p:nvPr/>
          </p:nvSpPr>
          <p:spPr>
            <a:xfrm>
              <a:off x="4403910" y="-522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1727403" y="3786190"/>
            <a:ext cx="1691600" cy="445455"/>
            <a:chOff x="3571074" y="-78945"/>
            <a:chExt cx="1930414" cy="508343"/>
          </a:xfrm>
        </p:grpSpPr>
        <p:cxnSp>
          <p:nvCxnSpPr>
            <p:cNvPr id="122" name="Gerade Verbindung 121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feld 124"/>
            <p:cNvSpPr txBox="1"/>
            <p:nvPr/>
          </p:nvSpPr>
          <p:spPr>
            <a:xfrm>
              <a:off x="4453084" y="-789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cxnSp>
        <p:nvCxnSpPr>
          <p:cNvPr id="127" name="Gerade Verbindung 126"/>
          <p:cNvCxnSpPr/>
          <p:nvPr/>
        </p:nvCxnSpPr>
        <p:spPr>
          <a:xfrm rot="10800000">
            <a:off x="142844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/>
          <p:cNvCxnSpPr/>
          <p:nvPr/>
        </p:nvCxnSpPr>
        <p:spPr>
          <a:xfrm rot="10800000">
            <a:off x="142844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rot="10800000">
            <a:off x="142844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rot="10800000">
            <a:off x="142844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 flipH="1" flipV="1">
            <a:off x="331351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 rot="5400000" flipH="1" flipV="1">
            <a:off x="2021560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 flipH="1" flipV="1">
            <a:off x="3711768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 flipH="1" flipV="1">
            <a:off x="5401976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 flipH="1" flipV="1">
            <a:off x="331351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rot="5400000" flipH="1" flipV="1">
            <a:off x="5401976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581046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271255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961463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81046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61463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81046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271255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961463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5444" y="210201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393245" y="110040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/>
        </p:nvSpPr>
        <p:spPr>
          <a:xfrm>
            <a:off x="1520051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4399665" y="66220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/>
        </p:nvSpPr>
        <p:spPr>
          <a:xfrm>
            <a:off x="4775267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5902072" y="1726409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6500826" y="414338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5776872" y="34792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/>
        </p:nvSpPr>
        <p:spPr>
          <a:xfrm>
            <a:off x="6089873" y="5169426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5338670" y="61084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/>
        </p:nvSpPr>
        <p:spPr>
          <a:xfrm>
            <a:off x="5839472" y="61710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5714272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/>
        </p:nvSpPr>
        <p:spPr>
          <a:xfrm>
            <a:off x="3398060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2020853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894048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1394850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393245" y="466862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268045" y="34166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393245" y="297841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6500826" y="2714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8" name="Ellipse 107"/>
          <p:cNvSpPr/>
          <p:nvPr/>
        </p:nvSpPr>
        <p:spPr>
          <a:xfrm>
            <a:off x="6500826" y="342900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/>
          <p:cNvSpPr txBox="1"/>
          <p:nvPr/>
        </p:nvSpPr>
        <p:spPr>
          <a:xfrm>
            <a:off x="6715140" y="2571744"/>
            <a:ext cx="111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neighbors</a:t>
            </a:r>
            <a:endParaRPr lang="de-DE" dirty="0"/>
          </a:p>
        </p:txBody>
      </p:sp>
      <p:sp>
        <p:nvSpPr>
          <p:cNvPr id="110" name="Textfeld 109"/>
          <p:cNvSpPr txBox="1"/>
          <p:nvPr/>
        </p:nvSpPr>
        <p:spPr>
          <a:xfrm>
            <a:off x="6715140" y="3286124"/>
            <a:ext cx="201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potential </a:t>
            </a:r>
            <a:r>
              <a:rPr lang="de-DE" dirty="0" err="1" smtClean="0"/>
              <a:t>neighbors</a:t>
            </a:r>
            <a:endParaRPr lang="de-DE" dirty="0" smtClean="0"/>
          </a:p>
        </p:txBody>
      </p:sp>
      <p:sp>
        <p:nvSpPr>
          <p:cNvPr id="112" name="Textfeld 111"/>
          <p:cNvSpPr txBox="1"/>
          <p:nvPr/>
        </p:nvSpPr>
        <p:spPr>
          <a:xfrm>
            <a:off x="6715140" y="4000504"/>
            <a:ext cx="231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</a:t>
            </a:r>
            <a:r>
              <a:rPr lang="de-DE" dirty="0" smtClean="0"/>
              <a:t> potential </a:t>
            </a:r>
            <a:r>
              <a:rPr lang="de-DE" dirty="0" err="1" smtClean="0"/>
              <a:t>neighbors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500562" y="3286124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714480" y="378619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714612" y="521495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072066" y="857232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500694" y="521495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643834" y="2571744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/>
          <p:cNvGrpSpPr/>
          <p:nvPr/>
        </p:nvGrpSpPr>
        <p:grpSpPr>
          <a:xfrm flipH="1">
            <a:off x="5429256" y="3929066"/>
            <a:ext cx="2000264" cy="833443"/>
            <a:chOff x="2357422" y="1285860"/>
            <a:chExt cx="3286148" cy="1428760"/>
          </a:xfrm>
          <a:scene3d>
            <a:camera prst="isometricRightUp">
              <a:rot lat="1980000" lon="2700000" rev="0"/>
            </a:camera>
            <a:lightRig rig="threePt" dir="t"/>
          </a:scene3d>
        </p:grpSpPr>
        <p:cxnSp>
          <p:nvCxnSpPr>
            <p:cNvPr id="16" name="Gerade Verbindung 15"/>
            <p:cNvCxnSpPr/>
            <p:nvPr/>
          </p:nvCxnSpPr>
          <p:spPr>
            <a:xfrm flipV="1">
              <a:off x="2357422" y="1285860"/>
              <a:ext cx="1500198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2357422" y="2000240"/>
              <a:ext cx="1500198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Bogen 17"/>
            <p:cNvSpPr/>
            <p:nvPr/>
          </p:nvSpPr>
          <p:spPr>
            <a:xfrm>
              <a:off x="2357422" y="1285860"/>
              <a:ext cx="1071570" cy="1428760"/>
            </a:xfrm>
            <a:prstGeom prst="arc">
              <a:avLst>
                <a:gd name="adj1" fmla="val 16200000"/>
                <a:gd name="adj2" fmla="val 530059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3428992" y="2000240"/>
              <a:ext cx="221457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llipse 4"/>
          <p:cNvSpPr/>
          <p:nvPr/>
        </p:nvSpPr>
        <p:spPr>
          <a:xfrm>
            <a:off x="2000232" y="1785926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1731218" y="1319014"/>
            <a:ext cx="857256" cy="1193463"/>
            <a:chOff x="2571736" y="1246041"/>
            <a:chExt cx="857256" cy="1193463"/>
          </a:xfrm>
        </p:grpSpPr>
        <p:sp>
          <p:nvSpPr>
            <p:cNvPr id="26" name="Rechteck 25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 Verbindung 30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>
          <a:xfrm>
            <a:off x="4811542" y="375729"/>
            <a:ext cx="857256" cy="1193463"/>
            <a:chOff x="2571736" y="1246041"/>
            <a:chExt cx="857256" cy="1193463"/>
          </a:xfrm>
        </p:grpSpPr>
        <p:sp>
          <p:nvSpPr>
            <p:cNvPr id="57" name="Rechteck 56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2" name="Gerade Verbindung 61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ieren 62"/>
          <p:cNvGrpSpPr/>
          <p:nvPr/>
        </p:nvGrpSpPr>
        <p:grpSpPr>
          <a:xfrm>
            <a:off x="7350461" y="2087797"/>
            <a:ext cx="857256" cy="1193463"/>
            <a:chOff x="2571736" y="1246041"/>
            <a:chExt cx="857256" cy="1193463"/>
          </a:xfrm>
        </p:grpSpPr>
        <p:sp>
          <p:nvSpPr>
            <p:cNvPr id="64" name="Rechteck 63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9" name="Gerade Verbindung 68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ieren 69"/>
          <p:cNvGrpSpPr/>
          <p:nvPr/>
        </p:nvGrpSpPr>
        <p:grpSpPr>
          <a:xfrm>
            <a:off x="4232127" y="2820419"/>
            <a:ext cx="857256" cy="1193463"/>
            <a:chOff x="2571736" y="1246041"/>
            <a:chExt cx="857256" cy="1193463"/>
          </a:xfrm>
        </p:grpSpPr>
        <p:sp>
          <p:nvSpPr>
            <p:cNvPr id="71" name="Rechteck 70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75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uppieren 76"/>
          <p:cNvGrpSpPr/>
          <p:nvPr/>
        </p:nvGrpSpPr>
        <p:grpSpPr>
          <a:xfrm>
            <a:off x="5236214" y="4733720"/>
            <a:ext cx="857256" cy="1193463"/>
            <a:chOff x="2571736" y="1246041"/>
            <a:chExt cx="857256" cy="1193463"/>
          </a:xfrm>
        </p:grpSpPr>
        <p:sp>
          <p:nvSpPr>
            <p:cNvPr id="78" name="Rechteck 77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3" name="Gerade Verbindung 82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ieren 83"/>
          <p:cNvGrpSpPr/>
          <p:nvPr/>
        </p:nvGrpSpPr>
        <p:grpSpPr>
          <a:xfrm>
            <a:off x="2441032" y="4746792"/>
            <a:ext cx="857256" cy="1193463"/>
            <a:chOff x="2571736" y="1246041"/>
            <a:chExt cx="857256" cy="1193463"/>
          </a:xfrm>
        </p:grpSpPr>
        <p:sp>
          <p:nvSpPr>
            <p:cNvPr id="85" name="Rechteck 84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0" name="Gerade Verbindung 89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pieren 90"/>
          <p:cNvGrpSpPr/>
          <p:nvPr/>
        </p:nvGrpSpPr>
        <p:grpSpPr>
          <a:xfrm>
            <a:off x="1428728" y="3357562"/>
            <a:ext cx="857256" cy="1193463"/>
            <a:chOff x="2571736" y="1246041"/>
            <a:chExt cx="857256" cy="1193463"/>
          </a:xfrm>
        </p:grpSpPr>
        <p:sp>
          <p:nvSpPr>
            <p:cNvPr id="92" name="Rechteck 91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7" name="Gerade Verbindung 96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>
            <a:off x="1214414" y="928670"/>
            <a:ext cx="5172114" cy="5000660"/>
            <a:chOff x="1214414" y="928670"/>
            <a:chExt cx="5172114" cy="5000660"/>
          </a:xfrm>
        </p:grpSpPr>
        <p:sp>
          <p:nvSpPr>
            <p:cNvPr id="4" name="Rechteck 3"/>
            <p:cNvSpPr/>
            <p:nvPr/>
          </p:nvSpPr>
          <p:spPr>
            <a:xfrm>
              <a:off x="1214414" y="928670"/>
              <a:ext cx="5000660" cy="5000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/>
            <p:cNvSpPr/>
            <p:nvPr/>
          </p:nvSpPr>
          <p:spPr>
            <a:xfrm>
              <a:off x="235742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7" name="Gruppieren 66"/>
            <p:cNvGrpSpPr/>
            <p:nvPr/>
          </p:nvGrpSpPr>
          <p:grpSpPr>
            <a:xfrm>
              <a:off x="4071934" y="2285992"/>
              <a:ext cx="2314594" cy="2188016"/>
              <a:chOff x="3743316" y="3877992"/>
              <a:chExt cx="2314594" cy="2188016"/>
            </a:xfrm>
          </p:grpSpPr>
          <p:grpSp>
            <p:nvGrpSpPr>
              <p:cNvPr id="19" name="Gruppieren 18"/>
              <p:cNvGrpSpPr/>
              <p:nvPr/>
            </p:nvGrpSpPr>
            <p:grpSpPr>
              <a:xfrm flipH="1">
                <a:off x="4857752" y="5286388"/>
                <a:ext cx="1200158" cy="500066"/>
                <a:chOff x="2357421" y="1286207"/>
                <a:chExt cx="3286149" cy="1429146"/>
              </a:xfrm>
              <a:scene3d>
                <a:camera prst="isometricRightUp">
                  <a:rot lat="1980000" lon="2700000" rev="0"/>
                </a:camera>
                <a:lightRig rig="threePt" dir="t"/>
              </a:scene3d>
            </p:grpSpPr>
            <p:cxnSp>
              <p:nvCxnSpPr>
                <p:cNvPr id="11" name="Gerade Verbindung 10"/>
                <p:cNvCxnSpPr/>
                <p:nvPr/>
              </p:nvCxnSpPr>
              <p:spPr>
                <a:xfrm flipV="1">
                  <a:off x="2357421" y="1286207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12"/>
                <p:cNvCxnSpPr/>
                <p:nvPr/>
              </p:nvCxnSpPr>
              <p:spPr>
                <a:xfrm>
                  <a:off x="2357421" y="2000780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Bogen 13"/>
                <p:cNvSpPr/>
                <p:nvPr/>
              </p:nvSpPr>
              <p:spPr>
                <a:xfrm>
                  <a:off x="2357421" y="1286207"/>
                  <a:ext cx="1071571" cy="1429145"/>
                </a:xfrm>
                <a:prstGeom prst="arc">
                  <a:avLst>
                    <a:gd name="adj1" fmla="val 16200000"/>
                    <a:gd name="adj2" fmla="val 530059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" name="Gerade Verbindung 15"/>
                <p:cNvCxnSpPr/>
                <p:nvPr/>
              </p:nvCxnSpPr>
              <p:spPr>
                <a:xfrm>
                  <a:off x="3428992" y="2000240"/>
                  <a:ext cx="2214578" cy="158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uppieren 59"/>
              <p:cNvGrpSpPr/>
              <p:nvPr/>
            </p:nvGrpSpPr>
            <p:grpSpPr>
              <a:xfrm>
                <a:off x="3743316" y="3877992"/>
                <a:ext cx="1571636" cy="2188016"/>
                <a:chOff x="4214810" y="2857496"/>
                <a:chExt cx="857256" cy="1193463"/>
              </a:xfrm>
            </p:grpSpPr>
            <p:sp>
              <p:nvSpPr>
                <p:cNvPr id="7" name="Rechteck 6"/>
                <p:cNvSpPr/>
                <p:nvPr/>
              </p:nvSpPr>
              <p:spPr>
                <a:xfrm>
                  <a:off x="4214810" y="3040191"/>
                  <a:ext cx="857256" cy="85725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" name="Ellipse 20"/>
                <p:cNvSpPr/>
                <p:nvPr/>
              </p:nvSpPr>
              <p:spPr>
                <a:xfrm flipH="1" flipV="1">
                  <a:off x="4864135" y="2857496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Ellipse 21"/>
                <p:cNvSpPr/>
                <p:nvPr/>
              </p:nvSpPr>
              <p:spPr>
                <a:xfrm flipH="1" flipV="1">
                  <a:off x="4261020" y="3908083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Ellipse 22"/>
                <p:cNvSpPr/>
                <p:nvPr/>
              </p:nvSpPr>
              <p:spPr>
                <a:xfrm flipH="1" flipV="1">
                  <a:off x="4873863" y="3567615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Ellipse 23"/>
                <p:cNvSpPr/>
                <p:nvPr/>
              </p:nvSpPr>
              <p:spPr>
                <a:xfrm flipH="1" flipV="1">
                  <a:off x="4251293" y="3217419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7" name="Gerade Verbindung mit Pfeil 36"/>
                <p:cNvCxnSpPr/>
                <p:nvPr/>
              </p:nvCxnSpPr>
              <p:spPr>
                <a:xfrm rot="5400000">
                  <a:off x="4167725" y="3199240"/>
                  <a:ext cx="933852" cy="5299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/>
                <p:cNvCxnSpPr/>
                <p:nvPr/>
              </p:nvCxnSpPr>
              <p:spPr>
                <a:xfrm>
                  <a:off x="4380295" y="3326248"/>
                  <a:ext cx="493458" cy="2812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Ellipse 42"/>
                <p:cNvSpPr/>
                <p:nvPr/>
              </p:nvSpPr>
              <p:spPr>
                <a:xfrm flipH="1" flipV="1">
                  <a:off x="4607512" y="3439708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46" name="Kreuz 45"/>
            <p:cNvSpPr/>
            <p:nvPr/>
          </p:nvSpPr>
          <p:spPr>
            <a:xfrm>
              <a:off x="3357554" y="3143248"/>
              <a:ext cx="571504" cy="571504"/>
            </a:xfrm>
            <a:prstGeom prst="plus">
              <a:avLst>
                <a:gd name="adj" fmla="val 403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/>
          <p:cNvGrpSpPr/>
          <p:nvPr/>
        </p:nvGrpSpPr>
        <p:grpSpPr>
          <a:xfrm>
            <a:off x="0" y="0"/>
            <a:ext cx="9144000" cy="6858794"/>
            <a:chOff x="0" y="0"/>
            <a:chExt cx="9144000" cy="6858794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4286248" y="2643182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4" name="Rechteck 3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7" name="Gerade Verbindung 6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uppieren 8"/>
              <p:cNvGrpSpPr/>
              <p:nvPr/>
            </p:nvGrpSpPr>
            <p:grpSpPr>
              <a:xfrm>
                <a:off x="142844" y="5000636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0" name="Rechteck 9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" name="Gerade Verbindung 10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uppieren 14"/>
              <p:cNvGrpSpPr/>
              <p:nvPr/>
            </p:nvGrpSpPr>
            <p:grpSpPr>
              <a:xfrm>
                <a:off x="2428860" y="1571612"/>
                <a:ext cx="928694" cy="928694"/>
                <a:chOff x="4071934" y="2714620"/>
                <a:chExt cx="1714512" cy="1714512"/>
              </a:xfrm>
            </p:grpSpPr>
            <p:sp>
              <p:nvSpPr>
                <p:cNvPr id="16" name="Rechteck 15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7" name="Gerade Verbindung 16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hteck 2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6" name="Gerade Verbindung 25"/>
            <p:cNvCxnSpPr/>
            <p:nvPr/>
          </p:nvCxnSpPr>
          <p:spPr>
            <a:xfrm>
              <a:off x="3571868" y="5786454"/>
              <a:ext cx="42862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303609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732237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10800000" flipV="1">
              <a:off x="6786578" y="5786454"/>
              <a:ext cx="1071570" cy="107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rot="10800000">
              <a:off x="0" y="1928802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rot="5400000" flipH="1" flipV="1">
              <a:off x="-35751" y="2678901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>
              <a:endCxn id="21" idx="1"/>
            </p:cNvCxnSpPr>
            <p:nvPr/>
          </p:nvCxnSpPr>
          <p:spPr>
            <a:xfrm rot="10800000">
              <a:off x="0" y="3429000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rot="5400000">
              <a:off x="-35735" y="1964537"/>
              <a:ext cx="785818" cy="714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142844" y="2214554"/>
            <a:ext cx="2310287" cy="1732715"/>
            <a:chOff x="0" y="0"/>
            <a:chExt cx="9144000" cy="6858000"/>
          </a:xfrm>
        </p:grpSpPr>
        <p:sp>
          <p:nvSpPr>
            <p:cNvPr id="22" name="Ellipse 21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0" name="Gruppieren 14"/>
            <p:cNvGrpSpPr/>
            <p:nvPr/>
          </p:nvGrpSpPr>
          <p:grpSpPr>
            <a:xfrm flipH="1">
              <a:off x="5429256" y="3929067"/>
              <a:ext cx="2000264" cy="833444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31" name="Gerade Verbindung 30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Bogen 32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4" name="Gerade Verbindung 33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Gruppieren 70"/>
          <p:cNvGrpSpPr/>
          <p:nvPr/>
        </p:nvGrpSpPr>
        <p:grpSpPr>
          <a:xfrm>
            <a:off x="4151894" y="2214554"/>
            <a:ext cx="2310286" cy="1732714"/>
            <a:chOff x="0" y="0"/>
            <a:chExt cx="9144000" cy="6858000"/>
          </a:xfrm>
        </p:grpSpPr>
        <p:sp>
          <p:nvSpPr>
            <p:cNvPr id="72" name="Ellipse 71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9" name="Gruppieren 14"/>
            <p:cNvGrpSpPr/>
            <p:nvPr/>
          </p:nvGrpSpPr>
          <p:grpSpPr>
            <a:xfrm flipH="1">
              <a:off x="5429256" y="3929067"/>
              <a:ext cx="2000264" cy="833444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130" name="Gerade Verbindung 15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 Verbindung 16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Bogen 17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3" name="Gerade Verbindung 18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Ellipse 79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1" name="Gruppieren 24"/>
            <p:cNvGrpSpPr/>
            <p:nvPr/>
          </p:nvGrpSpPr>
          <p:grpSpPr>
            <a:xfrm>
              <a:off x="1731218" y="1319014"/>
              <a:ext cx="857256" cy="1193463"/>
              <a:chOff x="2571736" y="1246041"/>
              <a:chExt cx="857256" cy="1193463"/>
            </a:xfrm>
          </p:grpSpPr>
          <p:sp>
            <p:nvSpPr>
              <p:cNvPr id="124" name="Rechteck 12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Ellipse 12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" name="Ellipse 12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" name="Ellipse 12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" name="Ellipse 12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9" name="Gerade Verbindung 12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uppieren 55"/>
            <p:cNvGrpSpPr/>
            <p:nvPr/>
          </p:nvGrpSpPr>
          <p:grpSpPr>
            <a:xfrm>
              <a:off x="4811542" y="375729"/>
              <a:ext cx="857256" cy="1193463"/>
              <a:chOff x="2571736" y="1246041"/>
              <a:chExt cx="857256" cy="1193463"/>
            </a:xfrm>
          </p:grpSpPr>
          <p:sp>
            <p:nvSpPr>
              <p:cNvPr id="118" name="Rechteck 11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" name="Ellipse 11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Ellipse 11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Ellipse 12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Ellipse 12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3" name="Gerade Verbindung 12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uppieren 62"/>
            <p:cNvGrpSpPr/>
            <p:nvPr/>
          </p:nvGrpSpPr>
          <p:grpSpPr>
            <a:xfrm>
              <a:off x="7350461" y="2087797"/>
              <a:ext cx="857256" cy="1193463"/>
              <a:chOff x="2571736" y="1246041"/>
              <a:chExt cx="857256" cy="1193463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Ellipse 112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Ellipse 113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Ellipse 114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Ellipse 115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7" name="Gerade Verbindung 116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pieren 69"/>
            <p:cNvGrpSpPr/>
            <p:nvPr/>
          </p:nvGrpSpPr>
          <p:grpSpPr>
            <a:xfrm>
              <a:off x="4232127" y="2820419"/>
              <a:ext cx="857256" cy="1193463"/>
              <a:chOff x="2571736" y="1246041"/>
              <a:chExt cx="857256" cy="1193463"/>
            </a:xfrm>
          </p:grpSpPr>
          <p:sp>
            <p:nvSpPr>
              <p:cNvPr id="106" name="Rechteck 105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Ellipse 107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Ellipse 108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Ellipse 109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1" name="Gerade Verbindung 110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uppieren 76"/>
            <p:cNvGrpSpPr/>
            <p:nvPr/>
          </p:nvGrpSpPr>
          <p:grpSpPr>
            <a:xfrm>
              <a:off x="5236214" y="4733720"/>
              <a:ext cx="857256" cy="1193463"/>
              <a:chOff x="2571736" y="1246041"/>
              <a:chExt cx="857256" cy="1193463"/>
            </a:xfrm>
          </p:grpSpPr>
          <p:sp>
            <p:nvSpPr>
              <p:cNvPr id="100" name="Rechteck 99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Ellipse 101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Ellipse 102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Ellipse 103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5" name="Gerade Verbindung 104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pieren 83"/>
            <p:cNvGrpSpPr/>
            <p:nvPr/>
          </p:nvGrpSpPr>
          <p:grpSpPr>
            <a:xfrm>
              <a:off x="2441032" y="4746792"/>
              <a:ext cx="857256" cy="1193463"/>
              <a:chOff x="2571736" y="1246041"/>
              <a:chExt cx="857256" cy="1193463"/>
            </a:xfrm>
          </p:grpSpPr>
          <p:sp>
            <p:nvSpPr>
              <p:cNvPr id="94" name="Rechteck 9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Ellipse 9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uppieren 90"/>
            <p:cNvGrpSpPr/>
            <p:nvPr/>
          </p:nvGrpSpPr>
          <p:grpSpPr>
            <a:xfrm>
              <a:off x="1428728" y="3357562"/>
              <a:ext cx="857256" cy="1193463"/>
              <a:chOff x="2571736" y="1246041"/>
              <a:chExt cx="857256" cy="1193463"/>
            </a:xfrm>
          </p:grpSpPr>
          <p:sp>
            <p:nvSpPr>
              <p:cNvPr id="88" name="Rechteck 8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Ellipse 9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Ellipse 9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3" name="Gerade Verbindung 9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uppieren 153"/>
          <p:cNvGrpSpPr/>
          <p:nvPr/>
        </p:nvGrpSpPr>
        <p:grpSpPr>
          <a:xfrm>
            <a:off x="2571736" y="2357430"/>
            <a:ext cx="1500198" cy="1450467"/>
            <a:chOff x="1214414" y="928670"/>
            <a:chExt cx="5172114" cy="5000660"/>
          </a:xfrm>
        </p:grpSpPr>
        <p:sp>
          <p:nvSpPr>
            <p:cNvPr id="155" name="Rechteck 154"/>
            <p:cNvSpPr/>
            <p:nvPr/>
          </p:nvSpPr>
          <p:spPr>
            <a:xfrm>
              <a:off x="1214414" y="928670"/>
              <a:ext cx="5000660" cy="5000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235742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7" name="Gruppieren 66"/>
            <p:cNvGrpSpPr/>
            <p:nvPr/>
          </p:nvGrpSpPr>
          <p:grpSpPr>
            <a:xfrm>
              <a:off x="4071934" y="2285994"/>
              <a:ext cx="2314594" cy="2188016"/>
              <a:chOff x="3743316" y="3877994"/>
              <a:chExt cx="2314594" cy="2188016"/>
            </a:xfrm>
          </p:grpSpPr>
          <p:grpSp>
            <p:nvGrpSpPr>
              <p:cNvPr id="159" name="Gruppieren 18"/>
              <p:cNvGrpSpPr/>
              <p:nvPr/>
            </p:nvGrpSpPr>
            <p:grpSpPr>
              <a:xfrm flipH="1">
                <a:off x="4857752" y="5286388"/>
                <a:ext cx="1200158" cy="500066"/>
                <a:chOff x="2357421" y="1286207"/>
                <a:chExt cx="3286149" cy="1429146"/>
              </a:xfrm>
              <a:scene3d>
                <a:camera prst="isometricRightUp">
                  <a:rot lat="1980000" lon="2700000" rev="0"/>
                </a:camera>
                <a:lightRig rig="threePt" dir="t"/>
              </a:scene3d>
            </p:grpSpPr>
            <p:cxnSp>
              <p:nvCxnSpPr>
                <p:cNvPr id="169" name="Gerade Verbindung 168"/>
                <p:cNvCxnSpPr/>
                <p:nvPr/>
              </p:nvCxnSpPr>
              <p:spPr>
                <a:xfrm flipV="1">
                  <a:off x="2357421" y="1286207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Gerade Verbindung 169"/>
                <p:cNvCxnSpPr/>
                <p:nvPr/>
              </p:nvCxnSpPr>
              <p:spPr>
                <a:xfrm>
                  <a:off x="2357421" y="2000780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Bogen 170"/>
                <p:cNvSpPr/>
                <p:nvPr/>
              </p:nvSpPr>
              <p:spPr>
                <a:xfrm>
                  <a:off x="2357421" y="1286207"/>
                  <a:ext cx="1071571" cy="1429145"/>
                </a:xfrm>
                <a:prstGeom prst="arc">
                  <a:avLst>
                    <a:gd name="adj1" fmla="val 16200000"/>
                    <a:gd name="adj2" fmla="val 530059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72" name="Gerade Verbindung 171"/>
                <p:cNvCxnSpPr/>
                <p:nvPr/>
              </p:nvCxnSpPr>
              <p:spPr>
                <a:xfrm>
                  <a:off x="3428992" y="2000240"/>
                  <a:ext cx="2214578" cy="158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uppieren 59"/>
              <p:cNvGrpSpPr/>
              <p:nvPr/>
            </p:nvGrpSpPr>
            <p:grpSpPr>
              <a:xfrm>
                <a:off x="3743316" y="3877994"/>
                <a:ext cx="1571636" cy="2188016"/>
                <a:chOff x="4214810" y="2857496"/>
                <a:chExt cx="857256" cy="1193463"/>
              </a:xfrm>
            </p:grpSpPr>
            <p:sp>
              <p:nvSpPr>
                <p:cNvPr id="161" name="Rechteck 6"/>
                <p:cNvSpPr/>
                <p:nvPr/>
              </p:nvSpPr>
              <p:spPr>
                <a:xfrm>
                  <a:off x="4214810" y="3040191"/>
                  <a:ext cx="857256" cy="85725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 flipH="1" flipV="1">
                  <a:off x="4864135" y="2857496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 flipH="1" flipV="1">
                  <a:off x="4261020" y="3908083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/>
                <p:cNvSpPr/>
                <p:nvPr/>
              </p:nvSpPr>
              <p:spPr>
                <a:xfrm flipH="1" flipV="1">
                  <a:off x="4873863" y="3567615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 flipH="1" flipV="1">
                  <a:off x="4251293" y="3217419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6" name="Gerade Verbindung mit Pfeil 165"/>
                <p:cNvCxnSpPr/>
                <p:nvPr/>
              </p:nvCxnSpPr>
              <p:spPr>
                <a:xfrm rot="5400000">
                  <a:off x="4167725" y="3199240"/>
                  <a:ext cx="933852" cy="5299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 Verbindung mit Pfeil 166"/>
                <p:cNvCxnSpPr/>
                <p:nvPr/>
              </p:nvCxnSpPr>
              <p:spPr>
                <a:xfrm>
                  <a:off x="4380295" y="3326248"/>
                  <a:ext cx="493458" cy="2812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Ellipse 167"/>
                <p:cNvSpPr/>
                <p:nvPr/>
              </p:nvSpPr>
              <p:spPr>
                <a:xfrm flipH="1" flipV="1">
                  <a:off x="4607512" y="3439708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58" name="Kreuz 157"/>
            <p:cNvSpPr/>
            <p:nvPr/>
          </p:nvSpPr>
          <p:spPr>
            <a:xfrm>
              <a:off x="3357554" y="3143248"/>
              <a:ext cx="571504" cy="571504"/>
            </a:xfrm>
            <a:prstGeom prst="plus">
              <a:avLst>
                <a:gd name="adj" fmla="val 403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3" name="Textfeld 172"/>
          <p:cNvSpPr txBox="1"/>
          <p:nvPr/>
        </p:nvSpPr>
        <p:spPr>
          <a:xfrm>
            <a:off x="428596" y="1571612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particle</a:t>
            </a:r>
            <a:r>
              <a:rPr lang="de-DE" dirty="0" smtClean="0"/>
              <a:t> </a:t>
            </a:r>
            <a:r>
              <a:rPr lang="de-DE" dirty="0" err="1" smtClean="0"/>
              <a:t>positions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2571736" y="1571612"/>
            <a:ext cx="148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corner</a:t>
            </a:r>
            <a:r>
              <a:rPr lang="de-DE" dirty="0" smtClean="0"/>
              <a:t> </a:t>
            </a:r>
            <a:r>
              <a:rPr lang="de-DE" dirty="0" err="1" smtClean="0"/>
              <a:t>offsets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4286248" y="1571612"/>
            <a:ext cx="2113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billboards</a:t>
            </a:r>
            <a:r>
              <a:rPr lang="de-DE" dirty="0" smtClean="0"/>
              <a:t> / </a:t>
            </a:r>
            <a:r>
              <a:rPr lang="de-DE" dirty="0" err="1" smtClean="0"/>
              <a:t>triangles</a:t>
            </a:r>
            <a:endParaRPr lang="de-DE" dirty="0"/>
          </a:p>
        </p:txBody>
      </p:sp>
      <p:sp>
        <p:nvSpPr>
          <p:cNvPr id="176" name="Textfeld 175"/>
          <p:cNvSpPr txBox="1"/>
          <p:nvPr/>
        </p:nvSpPr>
        <p:spPr>
          <a:xfrm>
            <a:off x="7215206" y="1571612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clip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billboards</a:t>
            </a:r>
            <a:endParaRPr lang="de-DE" dirty="0"/>
          </a:p>
        </p:txBody>
      </p:sp>
      <p:grpSp>
        <p:nvGrpSpPr>
          <p:cNvPr id="177" name="Gruppieren 176"/>
          <p:cNvGrpSpPr/>
          <p:nvPr/>
        </p:nvGrpSpPr>
        <p:grpSpPr>
          <a:xfrm>
            <a:off x="6572264" y="2214554"/>
            <a:ext cx="2286016" cy="1714711"/>
            <a:chOff x="0" y="0"/>
            <a:chExt cx="9144000" cy="6858794"/>
          </a:xfrm>
        </p:grpSpPr>
        <p:grpSp>
          <p:nvGrpSpPr>
            <p:cNvPr id="178" name="Gruppieren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87" name="Gruppieren 7"/>
              <p:cNvGrpSpPr/>
              <p:nvPr/>
            </p:nvGrpSpPr>
            <p:grpSpPr>
              <a:xfrm>
                <a:off x="4286248" y="2643182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95" name="Rechteck 194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6" name="Gerade Verbindung 195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uppieren 8"/>
              <p:cNvGrpSpPr/>
              <p:nvPr/>
            </p:nvGrpSpPr>
            <p:grpSpPr>
              <a:xfrm>
                <a:off x="142844" y="5000636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93" name="Rechteck 192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4" name="Gerade Verbindung 193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uppieren 14"/>
              <p:cNvGrpSpPr/>
              <p:nvPr/>
            </p:nvGrpSpPr>
            <p:grpSpPr>
              <a:xfrm>
                <a:off x="2428860" y="1571612"/>
                <a:ext cx="928694" cy="928694"/>
                <a:chOff x="4071934" y="2714620"/>
                <a:chExt cx="1714512" cy="1714512"/>
              </a:xfrm>
            </p:grpSpPr>
            <p:sp>
              <p:nvSpPr>
                <p:cNvPr id="191" name="Rechteck 190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2" name="Gerade Verbindung 191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Rechteck 189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79" name="Gerade Verbindung 178"/>
            <p:cNvCxnSpPr/>
            <p:nvPr/>
          </p:nvCxnSpPr>
          <p:spPr>
            <a:xfrm>
              <a:off x="3571868" y="5786454"/>
              <a:ext cx="42862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 Verbindung 179"/>
            <p:cNvCxnSpPr/>
            <p:nvPr/>
          </p:nvCxnSpPr>
          <p:spPr>
            <a:xfrm rot="5400000">
              <a:off x="303609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 rot="5400000">
              <a:off x="732237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 rot="10800000" flipV="1">
              <a:off x="6786578" y="5786454"/>
              <a:ext cx="1071570" cy="107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 rot="10800000">
              <a:off x="0" y="1928802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 Verbindung 183"/>
            <p:cNvCxnSpPr/>
            <p:nvPr/>
          </p:nvCxnSpPr>
          <p:spPr>
            <a:xfrm rot="5400000" flipH="1" flipV="1">
              <a:off x="-35751" y="2678901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>
              <a:endCxn id="190" idx="1"/>
            </p:cNvCxnSpPr>
            <p:nvPr/>
          </p:nvCxnSpPr>
          <p:spPr>
            <a:xfrm rot="10800000">
              <a:off x="0" y="3429000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rot="5400000">
              <a:off x="-35735" y="1964537"/>
              <a:ext cx="785818" cy="714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/>
        </p:nvCxnSpPr>
        <p:spPr>
          <a:xfrm rot="5400000">
            <a:off x="-1285916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rot="5400000">
            <a:off x="3072596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10800000">
            <a:off x="857224" y="128665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10800000">
            <a:off x="857224" y="557293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>
            <a:off x="857224" y="271541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>
            <a:off x="857224" y="414417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rot="5400000">
            <a:off x="143638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rot="5400000">
            <a:off x="1572398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rot="5400000">
            <a:off x="-785850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rot="5400000">
            <a:off x="3572662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rot="10800000">
            <a:off x="1357290" y="14285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rot="10800000">
            <a:off x="1357290" y="442913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10800000">
            <a:off x="1357290" y="157161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10800000">
            <a:off x="1357290" y="300037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rot="5400000">
            <a:off x="643704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2072464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5400000">
            <a:off x="-285784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rot="5400000">
            <a:off x="-1000164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rot="5400000">
            <a:off x="3358348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10800000">
            <a:off x="1142976" y="64371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rot="10800000">
            <a:off x="1142976" y="492999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rot="10800000">
            <a:off x="1142976" y="207247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rot="10800000">
            <a:off x="1142976" y="350123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5400000">
            <a:off x="429390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rot="5400000">
            <a:off x="1858150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 rot="5400000">
            <a:off x="-1785982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rot="5400000">
            <a:off x="2572530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 rot="10800000">
            <a:off x="357158" y="242966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rot="10800000">
            <a:off x="357158" y="671594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 rot="10800000">
            <a:off x="357158" y="385842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 rot="10800000">
            <a:off x="357158" y="528718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rot="5400000">
            <a:off x="-356428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rot="5400000">
            <a:off x="1072332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 rot="5400000">
            <a:off x="1142976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rot="5400000">
            <a:off x="2571736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/>
        </p:nvCxnSpPr>
        <p:spPr>
          <a:xfrm rot="5400000">
            <a:off x="4071934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rot="5400000">
            <a:off x="-285784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/>
          <p:cNvCxnSpPr/>
          <p:nvPr/>
        </p:nvCxnSpPr>
        <p:spPr>
          <a:xfrm rot="5400000">
            <a:off x="1142976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>
            <a:off x="2571736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 rot="5400000">
            <a:off x="4071934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rot="5400000">
            <a:off x="-285784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 rot="5400000">
            <a:off x="1142976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rot="5400000">
            <a:off x="2571736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 rot="5400000">
            <a:off x="4071934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rot="5400000">
            <a:off x="-285784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 rot="5400000">
            <a:off x="1142976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 rot="5400000">
            <a:off x="2571736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/>
          <p:nvPr/>
        </p:nvCxnSpPr>
        <p:spPr>
          <a:xfrm rot="5400000">
            <a:off x="4071934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/>
          <p:nvPr/>
        </p:nvCxnSpPr>
        <p:spPr>
          <a:xfrm rot="5400000">
            <a:off x="678629" y="225106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 rot="5400000">
            <a:off x="678629" y="367982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/>
          <p:nvPr/>
        </p:nvCxnSpPr>
        <p:spPr>
          <a:xfrm rot="5400000">
            <a:off x="142844" y="342979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>
            <a:off x="429390" y="278605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>
            <a:off x="1142976" y="207247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857224" y="271541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857224" y="414417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42976" y="350123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>
            <a:off x="2107389" y="2251067"/>
            <a:ext cx="642942" cy="2857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>
            <a:off x="2107389" y="3679827"/>
            <a:ext cx="642942" cy="2857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rot="5400000">
            <a:off x="1571604" y="3429794"/>
            <a:ext cx="142876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 rot="5400000">
            <a:off x="1858150" y="2786058"/>
            <a:ext cx="142876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>
            <a:off x="5895776" y="4143380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>
            <a:off x="2285984" y="271541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2285984" y="414417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571736" y="350123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5400000">
            <a:off x="3536149" y="225106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 rot="5400000">
            <a:off x="3536149" y="367982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 rot="5400000">
            <a:off x="3000364" y="342979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rot="5400000">
            <a:off x="3286910" y="278605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/>
          <p:cNvCxnSpPr/>
          <p:nvPr/>
        </p:nvCxnSpPr>
        <p:spPr>
          <a:xfrm>
            <a:off x="4000496" y="2072472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/>
          <p:cNvCxnSpPr/>
          <p:nvPr/>
        </p:nvCxnSpPr>
        <p:spPr>
          <a:xfrm>
            <a:off x="3714744" y="2715414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/>
          <p:cNvCxnSpPr/>
          <p:nvPr/>
        </p:nvCxnSpPr>
        <p:spPr>
          <a:xfrm>
            <a:off x="3714744" y="4144174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/>
          <p:nvPr/>
        </p:nvCxnSpPr>
        <p:spPr>
          <a:xfrm>
            <a:off x="4000496" y="3501232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/>
          <p:nvPr/>
        </p:nvCxnSpPr>
        <p:spPr>
          <a:xfrm rot="5400000">
            <a:off x="5036347" y="2251067"/>
            <a:ext cx="642942" cy="2857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 rot="5400000">
            <a:off x="5036347" y="3679827"/>
            <a:ext cx="642942" cy="2857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rot="5400000">
            <a:off x="4500562" y="3429794"/>
            <a:ext cx="1428760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 rot="5400000">
            <a:off x="4787108" y="2786058"/>
            <a:ext cx="1428760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/>
          <p:cNvSpPr/>
          <p:nvPr/>
        </p:nvSpPr>
        <p:spPr>
          <a:xfrm>
            <a:off x="2428860" y="1929596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2143108" y="257253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2143108" y="400129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2428860" y="3358356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3929058" y="20010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/>
        </p:nvSpPr>
        <p:spPr>
          <a:xfrm>
            <a:off x="3929058" y="34297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3643306" y="264397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/>
        </p:nvSpPr>
        <p:spPr>
          <a:xfrm>
            <a:off x="3643306" y="4072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/>
        </p:nvSpPr>
        <p:spPr>
          <a:xfrm>
            <a:off x="5919993" y="2331967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1" name="Gerade Verbindung 170"/>
          <p:cNvCxnSpPr/>
          <p:nvPr/>
        </p:nvCxnSpPr>
        <p:spPr>
          <a:xfrm>
            <a:off x="5895776" y="3041374"/>
            <a:ext cx="35719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Ellipse 172"/>
          <p:cNvSpPr/>
          <p:nvPr/>
        </p:nvSpPr>
        <p:spPr>
          <a:xfrm>
            <a:off x="5982815" y="3532307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6" name="Gerade Verbindung 175"/>
          <p:cNvCxnSpPr/>
          <p:nvPr/>
        </p:nvCxnSpPr>
        <p:spPr>
          <a:xfrm>
            <a:off x="2643174" y="207167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feld 176"/>
          <p:cNvSpPr txBox="1"/>
          <p:nvPr/>
        </p:nvSpPr>
        <p:spPr>
          <a:xfrm>
            <a:off x="6313969" y="2285992"/>
            <a:ext cx="29138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corner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precursor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edge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precursor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corner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Bildschirmpräsentation (4:3)</PresentationFormat>
  <Paragraphs>129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Bla</dc:creator>
  <cp:lastModifiedBy>Bla</cp:lastModifiedBy>
  <cp:revision>36</cp:revision>
  <dcterms:created xsi:type="dcterms:W3CDTF">2008-03-11T11:50:49Z</dcterms:created>
  <dcterms:modified xsi:type="dcterms:W3CDTF">2008-03-31T10:28:13Z</dcterms:modified>
</cp:coreProperties>
</file>