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87410"/>
  </p:normalViewPr>
  <p:slideViewPr>
    <p:cSldViewPr>
      <p:cViewPr>
        <p:scale>
          <a:sx n="107" d="100"/>
          <a:sy n="107" d="100"/>
        </p:scale>
        <p:origin x="-1888" y="96"/>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2/8/17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2"/>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2/8/17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2/8/17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2/8/17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2/8/17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a:t>
            </a:r>
            <a:r>
              <a:rPr lang="en-US" altLang="zh-CN" sz="1200" dirty="0"/>
              <a:t> County </a:t>
            </a:r>
            <a:r>
              <a:rPr lang="en-US" altLang="zh-CN" sz="1200" dirty="0"/>
              <a:t>prosecuted the </a:t>
            </a:r>
            <a:r>
              <a:rPr lang="en-US" altLang="zh-CN" sz="1200" dirty="0"/>
              <a:t>defendant Jinfu Liu </a:t>
            </a:r>
            <a:r>
              <a:rPr lang="en-US" altLang="zh-CN" sz="1200" dirty="0"/>
              <a:t>for </a:t>
            </a:r>
            <a:r>
              <a:rPr lang="en-US" altLang="zh-CN" sz="1200" dirty="0"/>
              <a:t>robbery on November 16</a:t>
            </a:r>
            <a:r>
              <a:rPr lang="en-US" altLang="zh-CN" sz="1200" baseline="30000" dirty="0"/>
              <a:t>th</a:t>
            </a:r>
            <a:r>
              <a:rPr lang="en-US" altLang="zh-CN" sz="1200" dirty="0"/>
              <a:t>, 2011. </a:t>
            </a:r>
            <a:r>
              <a:rPr lang="en-US" altLang="zh-CN" sz="1200" dirty="0"/>
              <a:t>……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a:t>
            </a:r>
            <a:r>
              <a:rPr lang="en-US" altLang="zh-CN" sz="1200" dirty="0">
                <a:ea typeface="Arial" charset="0"/>
              </a:rPr>
              <a:t>our </a:t>
            </a:r>
            <a:r>
              <a:rPr lang="en-US" altLang="zh-CN" sz="1200" dirty="0">
                <a:ea typeface="Arial" charset="0"/>
              </a:rPr>
              <a:t>court identified that the defendant Jinfu Liu got spotted by the victim XX Liu when he was trying to </a:t>
            </a:r>
            <a:r>
              <a:rPr lang="en-US" altLang="zh-CN" sz="1200" dirty="0">
                <a:ea typeface="Arial" charset="0"/>
              </a:rPr>
              <a:t>steel the </a:t>
            </a:r>
            <a:r>
              <a:rPr lang="en-US" altLang="zh-CN" sz="1200" dirty="0">
                <a:ea typeface="Arial" charset="0"/>
              </a:rPr>
              <a:t>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Jinfu Liu wounded XX Liu with a knife while XX Liu was trying to catch him. </a:t>
            </a:r>
            <a:r>
              <a:rPr lang="en-US" altLang="zh-CN" sz="1200" dirty="0">
                <a:ea typeface="Arial" charset="0"/>
              </a:rPr>
              <a:t>……</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a:t>
            </a:r>
            <a:r>
              <a:rPr lang="en-US" altLang="zh-CN" sz="1200" dirty="0">
                <a:ea typeface="Arial" charset="0"/>
              </a:rPr>
              <a:t>hold that</a:t>
            </a:r>
            <a:r>
              <a:rPr lang="en-US" altLang="zh-CN" sz="1200" dirty="0">
                <a:ea typeface="Arial" charset="0"/>
              </a:rPr>
              <a:t>, the defendant Jinfu Liu caused XX Liu minor wound during </a:t>
            </a:r>
            <a:r>
              <a:rPr lang="en-US" altLang="zh-CN" sz="1200" dirty="0">
                <a:ea typeface="Arial" charset="0"/>
              </a:rPr>
              <a:t>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a:t>
            </a:r>
            <a:r>
              <a:rPr lang="en-US" altLang="zh-CN" sz="1200" dirty="0">
                <a:ea typeface="Arial" charset="0"/>
              </a:rPr>
              <a:t>constituted the crime of robbery. …… According to the Article 263, Article 269, and the 3rd paragraph of Article 67 of the Criminal Law of the People’s Republic of China, the </a:t>
            </a:r>
            <a:r>
              <a:rPr lang="en-US" altLang="zh-CN" sz="1200" dirty="0">
                <a:ea typeface="Arial" charset="0"/>
              </a:rPr>
              <a:t>sentence is </a:t>
            </a:r>
            <a:r>
              <a:rPr lang="en-US" altLang="zh-CN" sz="1200" dirty="0">
                <a:ea typeface="Arial" charset="0"/>
              </a:rPr>
              <a:t>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dirty="0"/>
              <a:t>Jinfu </a:t>
            </a:r>
            <a:r>
              <a:rPr kumimoji="1" lang="en-US" altLang="zh-CN" sz="1200" dirty="0"/>
              <a:t>Liu </a:t>
            </a:r>
            <a:r>
              <a:rPr kumimoji="1" lang="en-US" altLang="zh-CN" sz="1200" dirty="0"/>
              <a:t>committed the crime of robbery, and shall be </a:t>
            </a:r>
            <a:r>
              <a:rPr kumimoji="1" lang="en-US" altLang="zh-CN" sz="1200" dirty="0"/>
              <a:t>sentenced to </a:t>
            </a:r>
            <a:r>
              <a:rPr kumimoji="1" lang="en-US" altLang="zh-CN" sz="1200" dirty="0"/>
              <a:t>a </a:t>
            </a:r>
            <a:r>
              <a:rPr kumimoji="1" lang="en-US" altLang="zh-CN" sz="1200" dirty="0"/>
              <a:t>fixed-term imprisonment of 3 years and a fine of 1000 yuan. </a:t>
            </a:r>
            <a:r>
              <a:rPr kumimoji="1" lang="en-US" altLang="zh-CN" sz="1200" dirty="0"/>
              <a:t>(A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a:t>
            </a:r>
            <a:r>
              <a:rPr lang="en-US" altLang="zh-CN" sz="1050" dirty="0"/>
              <a:t> County </a:t>
            </a:r>
            <a:r>
              <a:rPr lang="en-US" altLang="zh-CN" sz="1050" dirty="0"/>
              <a:t>prosecuted the </a:t>
            </a:r>
            <a:r>
              <a:rPr lang="en-US" altLang="zh-CN" sz="1050" dirty="0"/>
              <a:t>defendant Jinfu Liu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Jinfu Liu got spotted by the victim XX Liu 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r>
              <a:rPr lang="en-US" altLang="zh-CN" sz="1050" dirty="0">
                <a:ea typeface="Arial" charset="0"/>
              </a:rPr>
              <a:t>……</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a:t>
            </a:r>
            <a:r>
              <a:rPr lang="en-US" altLang="zh-CN" sz="1050" dirty="0">
                <a:ea typeface="Arial" charset="0"/>
              </a:rPr>
              <a:t>hold that</a:t>
            </a:r>
            <a:r>
              <a:rPr lang="en-US" altLang="zh-CN" sz="1050" dirty="0">
                <a:ea typeface="Arial" charset="0"/>
              </a:rPr>
              <a:t>, the defendant Jinfu Liu caused XX Liu minor wound during </a:t>
            </a:r>
            <a:r>
              <a:rPr lang="en-US" altLang="zh-CN" sz="1050" dirty="0">
                <a:ea typeface="Arial" charset="0"/>
              </a:rPr>
              <a:t>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a:t>
            </a:r>
            <a:r>
              <a:rPr lang="en-US" altLang="zh-CN" sz="1050" dirty="0">
                <a:ea typeface="Arial" charset="0"/>
              </a:rPr>
              <a:t>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a:t>
            </a:r>
            <a:r>
              <a:rPr lang="en-US" altLang="zh-CN" sz="1050" dirty="0">
                <a:ea typeface="Arial" charset="0"/>
              </a:rPr>
              <a:t>the Criminal Law of the People’s Republic of China, the </a:t>
            </a:r>
            <a:r>
              <a:rPr lang="en-US" altLang="zh-CN" sz="1050" dirty="0">
                <a:ea typeface="Arial" charset="0"/>
              </a:rPr>
              <a:t>sentence is </a:t>
            </a:r>
            <a:r>
              <a:rPr lang="en-US" altLang="zh-CN" sz="1050" dirty="0">
                <a:ea typeface="Arial" charset="0"/>
              </a:rPr>
              <a:t>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a:t>Jinfu </a:t>
            </a:r>
            <a:r>
              <a:rPr kumimoji="1" lang="en-US" altLang="zh-CN" sz="1050" dirty="0"/>
              <a:t>Liu </a:t>
            </a:r>
            <a:r>
              <a:rPr kumimoji="1" lang="en-US" altLang="zh-CN" sz="1050" dirty="0"/>
              <a:t>committed the crime of robbery,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a:t>
            </a:r>
            <a:r>
              <a:rPr lang="en-US" altLang="zh-CN" sz="1050" dirty="0"/>
              <a:t> County </a:t>
            </a:r>
            <a:r>
              <a:rPr lang="en-US" altLang="zh-CN" sz="1050" dirty="0"/>
              <a:t>prosecuted the </a:t>
            </a:r>
            <a:r>
              <a:rPr lang="en-US" altLang="zh-CN" sz="1050" dirty="0"/>
              <a:t>defendant Jinfu Liu </a:t>
            </a:r>
            <a:r>
              <a:rPr lang="en-US" altLang="zh-CN" sz="1050" dirty="0"/>
              <a:t>for </a:t>
            </a:r>
            <a:r>
              <a:rPr lang="en-US" altLang="zh-CN" sz="1050" dirty="0"/>
              <a:t>robbery on November 16</a:t>
            </a:r>
            <a:r>
              <a:rPr lang="en-US" altLang="zh-CN" sz="1050" baseline="30000" dirty="0"/>
              <a:t>th</a:t>
            </a:r>
            <a:r>
              <a:rPr lang="en-US" altLang="zh-CN" sz="1050" dirty="0"/>
              <a:t>, 2011. </a:t>
            </a:r>
            <a:r>
              <a:rPr lang="en-US" altLang="zh-CN" sz="1050" dirty="0"/>
              <a:t>… </a:t>
            </a:r>
            <a:r>
              <a:rPr lang="en-US" altLang="zh-CN" sz="1050" dirty="0"/>
              <a:t>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a:t>
            </a:r>
            <a:r>
              <a:rPr lang="en-US" altLang="zh-CN" sz="1050" dirty="0">
                <a:ea typeface="Arial" charset="0"/>
              </a:rPr>
              <a:t>our </a:t>
            </a:r>
            <a:r>
              <a:rPr lang="en-US" altLang="zh-CN" sz="1050" dirty="0">
                <a:ea typeface="Arial" charset="0"/>
              </a:rPr>
              <a:t>court identified that the defendant Jinfu Liu got spotted by the victim XX Liu when he was trying to </a:t>
            </a:r>
            <a:r>
              <a:rPr lang="en-US" altLang="zh-CN" sz="1050" dirty="0">
                <a:ea typeface="Arial" charset="0"/>
              </a:rPr>
              <a:t>steel the </a:t>
            </a:r>
            <a:r>
              <a:rPr lang="en-US" altLang="zh-CN" sz="1050" dirty="0">
                <a:ea typeface="Arial" charset="0"/>
              </a:rPr>
              <a:t>battery of an agricultural vehicle </a:t>
            </a:r>
            <a:r>
              <a:rPr lang="en-US" altLang="zh-CN" sz="1050" dirty="0">
                <a:ea typeface="Arial" charset="0"/>
              </a:rPr>
              <a:t>on </a:t>
            </a:r>
            <a:r>
              <a:rPr lang="en-US" altLang="zh-CN" sz="1050" dirty="0">
                <a:ea typeface="Arial" charset="0"/>
              </a:rPr>
              <a:t>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r>
              <a:rPr lang="en-US" altLang="zh-CN" sz="1050" dirty="0">
                <a:ea typeface="Arial" charset="0"/>
              </a:rPr>
              <a:t>……</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Jinfu Liu caused XX Liu minor wound during theft.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a:t>
            </a:r>
            <a:r>
              <a:rPr lang="zh-CN" altLang="zh-CN" sz="1100" dirty="0">
                <a:latin typeface="Arial Unicode MS" charset="0"/>
                <a:ea typeface="Courier New" charset="0"/>
              </a:rPr>
              <a:t>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a:t>
            </a:r>
            <a:r>
              <a:rPr lang="zh-CN" altLang="zh-CN" sz="1100" dirty="0">
                <a:latin typeface="Arial Unicode MS" charset="0"/>
                <a:ea typeface="Courier New" charset="0"/>
              </a:rPr>
              <a:t>… </a:t>
            </a:r>
            <a:r>
              <a:rPr lang="zh-CN" altLang="zh-CN" sz="1100" dirty="0">
                <a:latin typeface="Arial Unicode MS" charset="0"/>
                <a:ea typeface="Courier New" charset="0"/>
              </a:rPr>
              <a:t>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a:t>
            </a:r>
            <a:r>
              <a:rPr lang="zh-CN" altLang="en-US" sz="1100" b="1" dirty="0">
                <a:solidFill>
                  <a:srgbClr val="C00000"/>
                </a:solidFill>
                <a:latin typeface="Arial Unicode MS" charset="0"/>
                <a:ea typeface="Courier New" charset="0"/>
              </a:rPr>
              <a:t>抢劫罪</a:t>
            </a:r>
            <a:r>
              <a:rPr lang="zh-CN" altLang="en-US" sz="1100" dirty="0">
                <a:latin typeface="Arial Unicode MS" charset="0"/>
                <a:ea typeface="Courier New" charset="0"/>
              </a:rPr>
              <a:t>，判处有期徒三年，并处罚金人民币一千元</a:t>
            </a:r>
            <a:r>
              <a:rPr lang="zh-CN" altLang="en-US" sz="1100" dirty="0">
                <a:latin typeface="Arial Unicode MS" charset="0"/>
                <a:ea typeface="Courier New" charset="0"/>
              </a:rPr>
              <a:t>。</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a:t>Jinfu </a:t>
            </a:r>
            <a:r>
              <a:rPr kumimoji="1" lang="en-US" altLang="zh-CN" sz="1050" dirty="0"/>
              <a:t>Liu </a:t>
            </a:r>
            <a:r>
              <a:rPr kumimoji="1" lang="en-US" altLang="zh-CN" sz="1050" dirty="0"/>
              <a:t>committed the crime of </a:t>
            </a:r>
            <a:r>
              <a:rPr kumimoji="1" lang="en-US" altLang="zh-CN" sz="1050" b="1" dirty="0">
                <a:solidFill>
                  <a:srgbClr val="C00000"/>
                </a:solidFill>
              </a:rPr>
              <a:t>robbery</a:t>
            </a:r>
            <a:r>
              <a:rPr kumimoji="1" lang="en-US" altLang="zh-CN" sz="1050" dirty="0"/>
              <a:t>, and shall be </a:t>
            </a:r>
            <a:r>
              <a:rPr kumimoji="1" lang="en-US" altLang="zh-CN" sz="1050" dirty="0"/>
              <a:t>sentenced to </a:t>
            </a:r>
            <a:r>
              <a:rPr kumimoji="1" lang="en-US" altLang="zh-CN" sz="1050" dirty="0"/>
              <a:t>a </a:t>
            </a:r>
            <a:r>
              <a:rPr kumimoji="1" lang="en-US" altLang="zh-CN" sz="1050" dirty="0"/>
              <a:t>fixed-term imprisonment of 3 years and a fine of 1000 yuan</a:t>
            </a:r>
            <a:r>
              <a:rPr kumimoji="1" lang="en-US" altLang="zh-CN" sz="1050" dirty="0"/>
              <a:t>.</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14214</TotalTime>
  <Words>987</Words>
  <Application>Microsoft Macintosh PowerPoint</Application>
  <PresentationFormat>自定义</PresentationFormat>
  <Paragraphs>39</Paragraphs>
  <Slides>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Arial Unicode MS</vt:lpstr>
      <vt:lpstr>Calibri</vt:lpstr>
      <vt:lpstr>Courier New</vt:lpstr>
      <vt:lpstr>宋体</vt:lpstr>
      <vt:lpstr>Arial</vt:lpstr>
      <vt:lpstr>Beamer</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991</cp:revision>
  <dcterms:created xsi:type="dcterms:W3CDTF">2016-03-17T11:56:53Z</dcterms:created>
  <dcterms:modified xsi:type="dcterms:W3CDTF">2017-02-12T08:22:52Z</dcterms:modified>
</cp:coreProperties>
</file>