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38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42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28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76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70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534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54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98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3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53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4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83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12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01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3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08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6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C8D4-FDC2-4878-B69E-BA447A26A577}" type="datetimeFigureOut">
              <a:rPr lang="es-ES" smtClean="0"/>
              <a:t>17/04/2021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AAAC-2C90-4E89-A0EF-F8289C1AF2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54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28723-B80B-4AEB-A180-2A262F32A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final daw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8FE6F-4058-49A4-85E8-C5A41728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Pablo Flores Castellano</a:t>
            </a:r>
          </a:p>
        </p:txBody>
      </p:sp>
    </p:spTree>
    <p:extLst>
      <p:ext uri="{BB962C8B-B14F-4D97-AF65-F5344CB8AC3E}">
        <p14:creationId xmlns:p14="http://schemas.microsoft.com/office/powerpoint/2010/main" val="73432359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2326D-EA65-439B-B07F-58673B87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Partituras (usuario registrado)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67F6B9D-5651-44BB-A1F3-0D35E05430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876" y="2095500"/>
            <a:ext cx="9044248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3226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F1AFB-BB90-4722-8139-D834812A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 (usuario registrado)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9D0D27C-696B-4659-AC73-46E195CE2B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130" y="2095500"/>
            <a:ext cx="858573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1072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25966-9571-483B-A2D0-465CDA45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 (usuario registrado)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398CE26-E345-43B9-90BF-E567FB48E5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697" y="2095500"/>
            <a:ext cx="816260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069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37F5C-D709-437C-A318-F7E216B8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Videoteca (Usuario administrador)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EBCCAA2-FC00-4249-B45A-10BE4F00BD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365" y="2095500"/>
            <a:ext cx="873126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2986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A6549-5828-4B06-80EF-9EFA50A2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Editar video (usuario administrador)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31E109-6113-4132-9752-92C23FA856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78" y="2095500"/>
            <a:ext cx="9520643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831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1E06-CD25-4766-988A-8D4A4D66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concierto y video</a:t>
            </a:r>
            <a:br>
              <a:rPr lang="es-ES" dirty="0"/>
            </a:br>
            <a:r>
              <a:rPr lang="es-ES" dirty="0"/>
              <a:t>(usuario administrador)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01FAF6C-66C4-4347-9EAF-C3CA619864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892" y="2095500"/>
            <a:ext cx="897021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2821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3C142-B792-4710-AE3B-D0D2ABE3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Partituras (usuario administrador)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C33C3B1-D39E-4A5D-BE3D-22F86E2B45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930" y="2095500"/>
            <a:ext cx="899213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325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F12EC-4166-45A0-8768-40955FC1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Partituras (usuario administrador)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41CA74-7F19-4D8F-BA40-4531BF0F0E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18" y="2095500"/>
            <a:ext cx="8783563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190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B1457-E777-4905-BDAF-7CCB0C45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mi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82F44BA-C369-4ABE-8115-D2296DD2EB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204" y="2095500"/>
            <a:ext cx="883759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77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92843-D825-4E97-8395-3DA3B684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 DE LA AMM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20CDB63-CA1A-4428-B83D-B0E9AB3D42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075" y="2095499"/>
            <a:ext cx="9347200" cy="42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798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9A6D-65AD-4101-B7DD-081DC5A3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F887C22-61A4-4E88-8A68-5100EEF678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742" y="2095500"/>
            <a:ext cx="866986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470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6CD2C-9647-4ED2-B469-B03CF8AC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galardones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89F1D8-8C0B-458F-8C17-350E5BBBB3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897" y="2095500"/>
            <a:ext cx="857955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308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6D18-1A27-4C0C-AA00-5564B3AB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videoteca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66270B9-4735-4229-95D0-E86A14D52A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33" y="2095499"/>
            <a:ext cx="8590845" cy="40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74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ACDC7-BB1B-42D3-8BB2-301FE45E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Donde estamos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4637022-42E2-4A64-9FD8-A5CFFF1EB2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095499"/>
            <a:ext cx="8839200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4885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530A-8474-4291-BB71-CB0C17D4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F615445-0020-40AB-AEE5-E4F5FAF30C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51" y="2180167"/>
            <a:ext cx="8696697" cy="40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0632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37A06-9148-4216-879C-02F7A341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login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7DC0B8-F9F1-4F3B-AB26-79DB4F9C63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64" y="2095500"/>
            <a:ext cx="855767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262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F5B51-973D-4349-9AF7-66407A09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Partituras (usuario registrado)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63D494E-BAB2-47AE-ABE9-38C5C5535B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580" y="2095500"/>
            <a:ext cx="864283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4487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36</TotalTime>
  <Words>70</Words>
  <Application>Microsoft Office PowerPoint</Application>
  <PresentationFormat>Panorámica</PresentationFormat>
  <Paragraphs>19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Rockwell</vt:lpstr>
      <vt:lpstr>Damask</vt:lpstr>
      <vt:lpstr>Proyecto final daw </vt:lpstr>
      <vt:lpstr>HISTORIA DE LA AMM</vt:lpstr>
      <vt:lpstr>director</vt:lpstr>
      <vt:lpstr>galardones</vt:lpstr>
      <vt:lpstr>videoteca</vt:lpstr>
      <vt:lpstr>Donde estamos</vt:lpstr>
      <vt:lpstr>registro</vt:lpstr>
      <vt:lpstr>login</vt:lpstr>
      <vt:lpstr>Partituras (usuario registrado)</vt:lpstr>
      <vt:lpstr>Partituras (usuario registrado)</vt:lpstr>
      <vt:lpstr>Perfil (usuario registrado)</vt:lpstr>
      <vt:lpstr>Perfil (usuario registrado)</vt:lpstr>
      <vt:lpstr>Videoteca (Usuario administrador)</vt:lpstr>
      <vt:lpstr>Editar video (usuario administrador)</vt:lpstr>
      <vt:lpstr>Añadir concierto y video (usuario administrador)</vt:lpstr>
      <vt:lpstr>Partituras (usuario administrador)</vt:lpstr>
      <vt:lpstr>Partituras (usuario administrador)</vt:lpstr>
      <vt:lpstr>Sobre 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daw </dc:title>
  <dc:creator>Pablo Flores Castellano</dc:creator>
  <cp:lastModifiedBy>Pablo Flores Castellano</cp:lastModifiedBy>
  <cp:revision>5</cp:revision>
  <dcterms:created xsi:type="dcterms:W3CDTF">2021-04-17T14:13:42Z</dcterms:created>
  <dcterms:modified xsi:type="dcterms:W3CDTF">2021-04-17T14:50:15Z</dcterms:modified>
</cp:coreProperties>
</file>