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38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42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287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6769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702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534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1540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983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53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53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24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583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12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01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3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08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66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9C8D4-FDC2-4878-B69E-BA447A26A577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548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28723-B80B-4AEB-A180-2A262F32AE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final daw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48FE6F-4058-49A4-85E8-C5A417286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Pablo Flores Castellano</a:t>
            </a:r>
          </a:p>
        </p:txBody>
      </p:sp>
    </p:spTree>
    <p:extLst>
      <p:ext uri="{BB962C8B-B14F-4D97-AF65-F5344CB8AC3E}">
        <p14:creationId xmlns:p14="http://schemas.microsoft.com/office/powerpoint/2010/main" val="73432359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2326D-EA65-439B-B07F-58673B87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Partituras (usuario registrado)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267312D-486C-48DD-BCAB-C32714A500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947" y="1935921"/>
            <a:ext cx="8750105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3226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F1AFB-BB90-4722-8139-D834812A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Perfil (usuario registrado)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9D0D27C-696B-4659-AC73-46E195CE2B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130" y="2095500"/>
            <a:ext cx="8585739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1072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25966-9571-483B-A2D0-465CDA45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Perfil (usuario registrado)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398CE26-E345-43B9-90BF-E567FB48E5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697" y="2095500"/>
            <a:ext cx="8162606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0698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37F5C-D709-437C-A318-F7E216B8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Videoteca (Usuario administrador)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CAA4ECB-B484-4898-8D79-41ABCBE654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861" y="1935921"/>
            <a:ext cx="8370278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2986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A6549-5828-4B06-80EF-9EFA50A2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Editar video (usuario administrador)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88A6C2C-75B6-4741-B686-7F571170451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659" y="1935921"/>
            <a:ext cx="8454682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6831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B1E06-CD25-4766-988A-8D4A4D66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Añadir concierto y video</a:t>
            </a:r>
            <a:br>
              <a:rPr lang="es-ES" dirty="0"/>
            </a:br>
            <a:r>
              <a:rPr lang="es-ES" dirty="0"/>
              <a:t>(usuario administrador)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01FAF6C-66C4-4347-9EAF-C3CA619864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892" y="2095500"/>
            <a:ext cx="8970216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2821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3C142-B792-4710-AE3B-D0D2ABE3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Partituras (usuario administrador)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D329587-5D3B-4836-9365-14A8AA53934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778" y="1935921"/>
            <a:ext cx="8820444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9325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F12EC-4166-45A0-8768-40955FC1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Partituras (usuario administrador)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758DA7F-8AA9-4674-8C37-432383D24C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185" y="1935921"/>
            <a:ext cx="8651630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2190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B1457-E777-4905-BDAF-7CCB0C45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Sobre mi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82F44BA-C369-4ABE-8115-D2296DD2EB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204" y="2095500"/>
            <a:ext cx="8837592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877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92843-D825-4E97-8395-3DA3B684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 DE LA AMM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20CDB63-CA1A-4428-B83D-B0E9AB3D42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075" y="2095499"/>
            <a:ext cx="9347200" cy="423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4798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E9A6D-65AD-4101-B7DD-081DC5A3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director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F887C22-61A4-4E88-8A68-5100EEF6783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742" y="2095500"/>
            <a:ext cx="8669866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4709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6CD2C-9647-4ED2-B469-B03CF8AC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galardones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289F1D8-8C0B-458F-8C17-350E5BBBB3E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897" y="2095500"/>
            <a:ext cx="8579556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3080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F6D18-1A27-4C0C-AA00-5564B3AB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videoteca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E0976E05-AF39-4FA6-8366-2AB4B1B4C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8C5EAA0-FCF1-43B8-94F7-3B04D15256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45101" y="1935922"/>
            <a:ext cx="9101797" cy="431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0742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ACDC7-BB1B-42D3-8BB2-301FE45E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Donde estamos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4637022-42E2-4A64-9FD8-A5CFFF1EB2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2095499"/>
            <a:ext cx="8839200" cy="415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4885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B530A-8474-4291-BB71-CB0C17D4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registro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F615445-0020-40AB-AEE5-E4F5FAF30C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651" y="2180167"/>
            <a:ext cx="8696697" cy="406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0632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37A06-9148-4216-879C-02F7A341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login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67DC0B8-F9F1-4F3B-AB26-79DB4F9C638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164" y="2095500"/>
            <a:ext cx="8557671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8262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F5B51-973D-4349-9AF7-66407A09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Partituras (usuario registrado)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8CC461A-0A78-403A-8878-76C107F0398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015" y="1935921"/>
            <a:ext cx="8721970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44873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41</TotalTime>
  <Words>71</Words>
  <Application>Microsoft Office PowerPoint</Application>
  <PresentationFormat>Panorámica</PresentationFormat>
  <Paragraphs>20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Bookman Old Style</vt:lpstr>
      <vt:lpstr>Rockwell</vt:lpstr>
      <vt:lpstr>Damask</vt:lpstr>
      <vt:lpstr>Proyecto final daw </vt:lpstr>
      <vt:lpstr>HISTORIA DE LA AMM</vt:lpstr>
      <vt:lpstr>director</vt:lpstr>
      <vt:lpstr>galardones</vt:lpstr>
      <vt:lpstr>videoteca</vt:lpstr>
      <vt:lpstr>Donde estamos</vt:lpstr>
      <vt:lpstr>registro</vt:lpstr>
      <vt:lpstr>login</vt:lpstr>
      <vt:lpstr>Partituras (usuario registrado)</vt:lpstr>
      <vt:lpstr>Partituras (usuario registrado)</vt:lpstr>
      <vt:lpstr>Perfil (usuario registrado)</vt:lpstr>
      <vt:lpstr>Perfil (usuario registrado)</vt:lpstr>
      <vt:lpstr>Videoteca (Usuario administrador)</vt:lpstr>
      <vt:lpstr>Editar video (usuario administrador)</vt:lpstr>
      <vt:lpstr>Añadir concierto y video (usuario administrador)</vt:lpstr>
      <vt:lpstr>Partituras (usuario administrador)</vt:lpstr>
      <vt:lpstr>Partituras (usuario administrador)</vt:lpstr>
      <vt:lpstr>Sobre 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daw </dc:title>
  <dc:creator>Pablo Flores Castellano</dc:creator>
  <cp:lastModifiedBy>Pablo Flores Castellano</cp:lastModifiedBy>
  <cp:revision>7</cp:revision>
  <dcterms:created xsi:type="dcterms:W3CDTF">2021-04-17T14:13:42Z</dcterms:created>
  <dcterms:modified xsi:type="dcterms:W3CDTF">2021-05-12T19:57:08Z</dcterms:modified>
</cp:coreProperties>
</file>