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6C08-BE87-4442-9904-EB0D7C08A3D7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F00F-C1B6-0848-9C60-52E1109F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4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6C08-BE87-4442-9904-EB0D7C08A3D7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F00F-C1B6-0848-9C60-52E1109F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6C08-BE87-4442-9904-EB0D7C08A3D7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F00F-C1B6-0848-9C60-52E1109F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6C08-BE87-4442-9904-EB0D7C08A3D7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F00F-C1B6-0848-9C60-52E1109F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6C08-BE87-4442-9904-EB0D7C08A3D7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F00F-C1B6-0848-9C60-52E1109F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6C08-BE87-4442-9904-EB0D7C08A3D7}" type="datetimeFigureOut">
              <a:rPr lang="en-US" smtClean="0"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F00F-C1B6-0848-9C60-52E1109F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6C08-BE87-4442-9904-EB0D7C08A3D7}" type="datetimeFigureOut">
              <a:rPr lang="en-US" smtClean="0"/>
              <a:t>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F00F-C1B6-0848-9C60-52E1109F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7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6C08-BE87-4442-9904-EB0D7C08A3D7}" type="datetimeFigureOut">
              <a:rPr lang="en-US" smtClean="0"/>
              <a:t>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F00F-C1B6-0848-9C60-52E1109F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6C08-BE87-4442-9904-EB0D7C08A3D7}" type="datetimeFigureOut">
              <a:rPr lang="en-US" smtClean="0"/>
              <a:t>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F00F-C1B6-0848-9C60-52E1109F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3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6C08-BE87-4442-9904-EB0D7C08A3D7}" type="datetimeFigureOut">
              <a:rPr lang="en-US" smtClean="0"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F00F-C1B6-0848-9C60-52E1109F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6C08-BE87-4442-9904-EB0D7C08A3D7}" type="datetimeFigureOut">
              <a:rPr lang="en-US" smtClean="0"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F00F-C1B6-0848-9C60-52E1109F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4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86C08-BE87-4442-9904-EB0D7C08A3D7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F00F-C1B6-0848-9C60-52E1109F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6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R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R</a:t>
            </a:r>
          </a:p>
          <a:p>
            <a:r>
              <a:rPr lang="en-US" dirty="0" smtClean="0"/>
              <a:t>Run the “R-</a:t>
            </a:r>
            <a:r>
              <a:rPr lang="en-US" dirty="0" err="1" smtClean="0"/>
              <a:t>Libraries.R</a:t>
            </a:r>
            <a:r>
              <a:rPr lang="en-US" dirty="0" smtClean="0"/>
              <a:t>” script from the root of the </a:t>
            </a:r>
            <a:r>
              <a:rPr lang="en-US" dirty="0" err="1" smtClean="0"/>
              <a:t>github</a:t>
            </a:r>
            <a:r>
              <a:rPr lang="en-US" dirty="0" smtClean="0"/>
              <a:t> project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2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1"/>
            <a:ext cx="8229600" cy="1143000"/>
          </a:xfrm>
        </p:spPr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pic>
        <p:nvPicPr>
          <p:cNvPr id="6" name="Picture 5" descr="Screen Shot 2013-02-12 at 6.21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236"/>
            <a:ext cx="9144000" cy="58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2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Basic R Instructions</vt:lpstr>
      <vt:lpstr>Installation</vt:lpstr>
      <vt:lpstr>Basics</vt:lpstr>
    </vt:vector>
  </TitlesOfParts>
  <Company>drexel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R Instructions</dc:title>
  <dc:creator>Sean Goggins</dc:creator>
  <cp:lastModifiedBy>Sean Goggins</cp:lastModifiedBy>
  <cp:revision>1</cp:revision>
  <dcterms:created xsi:type="dcterms:W3CDTF">2013-02-12T11:20:19Z</dcterms:created>
  <dcterms:modified xsi:type="dcterms:W3CDTF">2013-02-12T11:23:07Z</dcterms:modified>
</cp:coreProperties>
</file>