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0" r:id="rId3"/>
    <p:sldId id="301" r:id="rId4"/>
    <p:sldId id="302" r:id="rId5"/>
    <p:sldId id="257" r:id="rId6"/>
    <p:sldId id="291" r:id="rId7"/>
    <p:sldId id="258" r:id="rId8"/>
    <p:sldId id="262" r:id="rId9"/>
    <p:sldId id="261" r:id="rId10"/>
    <p:sldId id="265" r:id="rId11"/>
    <p:sldId id="309" r:id="rId12"/>
    <p:sldId id="272" r:id="rId13"/>
    <p:sldId id="310" r:id="rId14"/>
    <p:sldId id="296" r:id="rId15"/>
    <p:sldId id="307" r:id="rId16"/>
    <p:sldId id="299" r:id="rId17"/>
    <p:sldId id="30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C7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8" autoAdjust="0"/>
    <p:restoredTop sz="80382" autoAdjust="0"/>
  </p:normalViewPr>
  <p:slideViewPr>
    <p:cSldViewPr snapToGrid="0" snapToObjects="1">
      <p:cViewPr>
        <p:scale>
          <a:sx n="100" d="100"/>
          <a:sy n="100" d="100"/>
        </p:scale>
        <p:origin x="-96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A7D7A-444A-2741-A37B-1EF9228AE0E6}" type="doc">
      <dgm:prSet loTypeId="urn:microsoft.com/office/officeart/2009/3/layout/RandomtoResultProcess" loCatId="" qsTypeId="urn:microsoft.com/office/officeart/2005/8/quickstyle/3D7" qsCatId="3D" csTypeId="urn:microsoft.com/office/officeart/2005/8/colors/accent1_2" csCatId="accent1" phldr="1"/>
      <dgm:spPr/>
      <dgm:t>
        <a:bodyPr/>
        <a:lstStyle/>
        <a:p>
          <a:endParaRPr lang="en-US"/>
        </a:p>
      </dgm:t>
    </dgm:pt>
    <dgm:pt modelId="{937CDD1B-005E-074F-929F-2B26808699FA}">
      <dgm:prSet phldrT="[Text]"/>
      <dgm:spPr/>
      <dgm:t>
        <a:bodyPr/>
        <a:lstStyle/>
        <a:p>
          <a:r>
            <a:rPr lang="en-US" dirty="0" smtClean="0"/>
            <a:t>Signal and Noise</a:t>
          </a:r>
          <a:endParaRPr lang="en-US" dirty="0"/>
        </a:p>
      </dgm:t>
    </dgm:pt>
    <dgm:pt modelId="{FB45DCA1-4181-2149-A3DB-7B528A8B7460}" type="parTrans" cxnId="{1477C690-B1A3-FA43-9766-B29A995BBCE6}">
      <dgm:prSet/>
      <dgm:spPr/>
      <dgm:t>
        <a:bodyPr/>
        <a:lstStyle/>
        <a:p>
          <a:endParaRPr lang="en-US"/>
        </a:p>
      </dgm:t>
    </dgm:pt>
    <dgm:pt modelId="{A27F8081-4E92-2940-9289-BD8FCEB97BE1}" type="sibTrans" cxnId="{1477C690-B1A3-FA43-9766-B29A995BBCE6}">
      <dgm:prSet/>
      <dgm:spPr/>
      <dgm:t>
        <a:bodyPr/>
        <a:lstStyle/>
        <a:p>
          <a:endParaRPr lang="en-US"/>
        </a:p>
      </dgm:t>
    </dgm:pt>
    <dgm:pt modelId="{7F7991B8-54A8-D24B-9954-39512E6D90E5}">
      <dgm:prSet phldrT="[Text]"/>
      <dgm:spPr/>
      <dgm:t>
        <a:bodyPr/>
        <a:lstStyle/>
        <a:p>
          <a:r>
            <a:rPr lang="en-US" dirty="0" smtClean="0"/>
            <a:t>Group Informatics</a:t>
          </a:r>
          <a:endParaRPr lang="en-US" dirty="0"/>
        </a:p>
      </dgm:t>
    </dgm:pt>
    <dgm:pt modelId="{00A83B25-31E0-9C47-9A99-305EB638200B}" type="parTrans" cxnId="{42329549-2CC1-DB4B-B0C0-A8B1B469E011}">
      <dgm:prSet/>
      <dgm:spPr/>
      <dgm:t>
        <a:bodyPr/>
        <a:lstStyle/>
        <a:p>
          <a:endParaRPr lang="en-US"/>
        </a:p>
      </dgm:t>
    </dgm:pt>
    <dgm:pt modelId="{0D0C66E2-7C72-4345-8539-BA7F01EDFB2C}" type="sibTrans" cxnId="{42329549-2CC1-DB4B-B0C0-A8B1B469E011}">
      <dgm:prSet/>
      <dgm:spPr/>
      <dgm:t>
        <a:bodyPr/>
        <a:lstStyle/>
        <a:p>
          <a:endParaRPr lang="en-US"/>
        </a:p>
      </dgm:t>
    </dgm:pt>
    <dgm:pt modelId="{C348FC48-9CD0-3C45-9FA0-E3203A057EEA}">
      <dgm:prSet phldrT="[Text]"/>
      <dgm:spPr/>
      <dgm:t>
        <a:bodyPr/>
        <a:lstStyle/>
        <a:p>
          <a:r>
            <a:rPr lang="en-US" dirty="0" smtClean="0"/>
            <a:t>Questions</a:t>
          </a:r>
        </a:p>
        <a:p>
          <a:r>
            <a:rPr lang="en-US" dirty="0" smtClean="0"/>
            <a:t>Theory</a:t>
          </a:r>
        </a:p>
        <a:p>
          <a:r>
            <a:rPr lang="en-US" dirty="0" smtClean="0"/>
            <a:t>Probability</a:t>
          </a:r>
          <a:endParaRPr lang="en-US" dirty="0"/>
        </a:p>
      </dgm:t>
    </dgm:pt>
    <dgm:pt modelId="{C2730E85-F030-CF4D-AC7E-3ECEC91F9610}" type="parTrans" cxnId="{8F2BED48-A42C-CF4A-9281-4AAAF503C98D}">
      <dgm:prSet/>
      <dgm:spPr/>
      <dgm:t>
        <a:bodyPr/>
        <a:lstStyle/>
        <a:p>
          <a:endParaRPr lang="en-US"/>
        </a:p>
      </dgm:t>
    </dgm:pt>
    <dgm:pt modelId="{8240706A-CA4F-7441-B351-7C45CF24D003}" type="sibTrans" cxnId="{8F2BED48-A42C-CF4A-9281-4AAAF503C98D}">
      <dgm:prSet/>
      <dgm:spPr/>
      <dgm:t>
        <a:bodyPr/>
        <a:lstStyle/>
        <a:p>
          <a:endParaRPr lang="en-US"/>
        </a:p>
      </dgm:t>
    </dgm:pt>
    <dgm:pt modelId="{4116128B-185F-FF46-B0BB-6B1178D1BB81}">
      <dgm:prSet phldrT="[Text]"/>
      <dgm:spPr/>
      <dgm:t>
        <a:bodyPr/>
        <a:lstStyle/>
        <a:p>
          <a:r>
            <a:rPr lang="en-US" dirty="0" smtClean="0"/>
            <a:t>Construct</a:t>
          </a:r>
        </a:p>
        <a:p>
          <a:r>
            <a:rPr lang="en-US" dirty="0" smtClean="0"/>
            <a:t>&amp; question</a:t>
          </a:r>
        </a:p>
        <a:p>
          <a:r>
            <a:rPr lang="en-US" dirty="0" smtClean="0"/>
            <a:t>Specific</a:t>
          </a:r>
          <a:endParaRPr lang="en-US" dirty="0"/>
        </a:p>
      </dgm:t>
    </dgm:pt>
    <dgm:pt modelId="{FD12AB63-061F-AF46-B1AE-E4F85D0FF3AF}" type="parTrans" cxnId="{5FB4E5D1-EB82-E44F-9138-ECF48573285D}">
      <dgm:prSet/>
      <dgm:spPr/>
      <dgm:t>
        <a:bodyPr/>
        <a:lstStyle/>
        <a:p>
          <a:endParaRPr lang="en-US"/>
        </a:p>
      </dgm:t>
    </dgm:pt>
    <dgm:pt modelId="{406E35AF-95EA-5E4B-BC4D-481492586EB0}" type="sibTrans" cxnId="{5FB4E5D1-EB82-E44F-9138-ECF48573285D}">
      <dgm:prSet/>
      <dgm:spPr/>
      <dgm:t>
        <a:bodyPr/>
        <a:lstStyle/>
        <a:p>
          <a:endParaRPr lang="en-US"/>
        </a:p>
      </dgm:t>
    </dgm:pt>
    <dgm:pt modelId="{55A5E985-8757-DA49-8513-F388E209F2AE}">
      <dgm:prSet phldrT="[Text]"/>
      <dgm:spPr/>
      <dgm:t>
        <a:bodyPr/>
        <a:lstStyle/>
        <a:p>
          <a:r>
            <a:rPr lang="en-US" dirty="0" smtClean="0"/>
            <a:t>Design based Research</a:t>
          </a:r>
          <a:endParaRPr lang="en-US" dirty="0"/>
        </a:p>
      </dgm:t>
    </dgm:pt>
    <dgm:pt modelId="{840C3AE2-80EB-5D4A-872B-A0A29FA6DC06}" type="parTrans" cxnId="{9F67A4B2-2E3F-3947-BF4A-676D179E0AF8}">
      <dgm:prSet/>
      <dgm:spPr/>
      <dgm:t>
        <a:bodyPr/>
        <a:lstStyle/>
        <a:p>
          <a:endParaRPr lang="en-US"/>
        </a:p>
      </dgm:t>
    </dgm:pt>
    <dgm:pt modelId="{B0DCB214-5DD1-424F-9190-43B96D11E6D9}" type="sibTrans" cxnId="{9F67A4B2-2E3F-3947-BF4A-676D179E0AF8}">
      <dgm:prSet/>
      <dgm:spPr/>
      <dgm:t>
        <a:bodyPr/>
        <a:lstStyle/>
        <a:p>
          <a:endParaRPr lang="en-US"/>
        </a:p>
      </dgm:t>
    </dgm:pt>
    <dgm:pt modelId="{C529C5D3-3DEE-3342-9D81-F21B787904B9}">
      <dgm:prSet phldrT="[Text]"/>
      <dgm:spPr/>
      <dgm:t>
        <a:bodyPr/>
        <a:lstStyle/>
        <a:p>
          <a:r>
            <a:rPr lang="en-US" dirty="0" smtClean="0"/>
            <a:t>Traces &amp; Design</a:t>
          </a:r>
          <a:endParaRPr lang="en-US" dirty="0"/>
        </a:p>
      </dgm:t>
    </dgm:pt>
    <dgm:pt modelId="{2CFA076C-8840-1B43-BB4D-68D094F7DBB1}" type="parTrans" cxnId="{1F8392A6-FF66-3B45-A9E5-5E7277FE741C}">
      <dgm:prSet/>
      <dgm:spPr/>
      <dgm:t>
        <a:bodyPr/>
        <a:lstStyle/>
        <a:p>
          <a:endParaRPr lang="en-US"/>
        </a:p>
      </dgm:t>
    </dgm:pt>
    <dgm:pt modelId="{09C9334D-A21E-6E48-A4F3-C1BD106F38B7}" type="sibTrans" cxnId="{1F8392A6-FF66-3B45-A9E5-5E7277FE741C}">
      <dgm:prSet/>
      <dgm:spPr/>
      <dgm:t>
        <a:bodyPr/>
        <a:lstStyle/>
        <a:p>
          <a:endParaRPr lang="en-US"/>
        </a:p>
      </dgm:t>
    </dgm:pt>
    <dgm:pt modelId="{60BFC1B2-4DC1-0747-9891-9BECD17DB306}" type="pres">
      <dgm:prSet presAssocID="{D06A7D7A-444A-2741-A37B-1EF9228AE0E6}" presName="Name0" presStyleCnt="0">
        <dgm:presLayoutVars>
          <dgm:dir/>
          <dgm:animOne val="branch"/>
          <dgm:animLvl val="lvl"/>
        </dgm:presLayoutVars>
      </dgm:prSet>
      <dgm:spPr/>
      <dgm:t>
        <a:bodyPr/>
        <a:lstStyle/>
        <a:p>
          <a:endParaRPr lang="en-US"/>
        </a:p>
      </dgm:t>
    </dgm:pt>
    <dgm:pt modelId="{A78DBAB6-1F6C-7C48-82A9-41A102E2B925}" type="pres">
      <dgm:prSet presAssocID="{937CDD1B-005E-074F-929F-2B26808699FA}" presName="chaos" presStyleCnt="0"/>
      <dgm:spPr/>
    </dgm:pt>
    <dgm:pt modelId="{29EEC4FA-2A74-5341-B935-4717EF2BAB74}" type="pres">
      <dgm:prSet presAssocID="{937CDD1B-005E-074F-929F-2B26808699FA}" presName="parTx1" presStyleLbl="revTx" presStyleIdx="0" presStyleCnt="5"/>
      <dgm:spPr/>
      <dgm:t>
        <a:bodyPr/>
        <a:lstStyle/>
        <a:p>
          <a:endParaRPr lang="en-US"/>
        </a:p>
      </dgm:t>
    </dgm:pt>
    <dgm:pt modelId="{A3DC0F68-E519-AD45-AC18-65ABDC4058FA}" type="pres">
      <dgm:prSet presAssocID="{937CDD1B-005E-074F-929F-2B26808699FA}" presName="desTx1" presStyleLbl="revTx" presStyleIdx="1" presStyleCnt="5">
        <dgm:presLayoutVars>
          <dgm:bulletEnabled val="1"/>
        </dgm:presLayoutVars>
      </dgm:prSet>
      <dgm:spPr/>
      <dgm:t>
        <a:bodyPr/>
        <a:lstStyle/>
        <a:p>
          <a:endParaRPr lang="en-US"/>
        </a:p>
      </dgm:t>
    </dgm:pt>
    <dgm:pt modelId="{0574A8C3-BF72-3C45-B823-BAAE3EC98A43}" type="pres">
      <dgm:prSet presAssocID="{937CDD1B-005E-074F-929F-2B26808699FA}" presName="c1" presStyleLbl="node1" presStyleIdx="0" presStyleCnt="19"/>
      <dgm:spPr/>
    </dgm:pt>
    <dgm:pt modelId="{D2806FE5-7B1A-E24E-BD05-E263D2D937B1}" type="pres">
      <dgm:prSet presAssocID="{937CDD1B-005E-074F-929F-2B26808699FA}" presName="c2" presStyleLbl="node1" presStyleIdx="1" presStyleCnt="19"/>
      <dgm:spPr/>
    </dgm:pt>
    <dgm:pt modelId="{F7AB84BB-C54B-E847-8BA0-1ECFE84C28BE}" type="pres">
      <dgm:prSet presAssocID="{937CDD1B-005E-074F-929F-2B26808699FA}" presName="c3" presStyleLbl="node1" presStyleIdx="2" presStyleCnt="19"/>
      <dgm:spPr/>
    </dgm:pt>
    <dgm:pt modelId="{CC7E0E44-25AA-7841-A55D-D5A4AF4DA2A6}" type="pres">
      <dgm:prSet presAssocID="{937CDD1B-005E-074F-929F-2B26808699FA}" presName="c4" presStyleLbl="node1" presStyleIdx="3" presStyleCnt="19"/>
      <dgm:spPr/>
    </dgm:pt>
    <dgm:pt modelId="{DEE70EDA-6A09-AC40-93C2-EEBF57FBAE81}" type="pres">
      <dgm:prSet presAssocID="{937CDD1B-005E-074F-929F-2B26808699FA}" presName="c5" presStyleLbl="node1" presStyleIdx="4" presStyleCnt="19"/>
      <dgm:spPr/>
    </dgm:pt>
    <dgm:pt modelId="{19669FE5-2A89-F94A-80CE-3B13822D6B61}" type="pres">
      <dgm:prSet presAssocID="{937CDD1B-005E-074F-929F-2B26808699FA}" presName="c6" presStyleLbl="node1" presStyleIdx="5" presStyleCnt="19"/>
      <dgm:spPr/>
    </dgm:pt>
    <dgm:pt modelId="{2C8319C8-C391-004A-9B8E-427B2B114E2F}" type="pres">
      <dgm:prSet presAssocID="{937CDD1B-005E-074F-929F-2B26808699FA}" presName="c7" presStyleLbl="node1" presStyleIdx="6" presStyleCnt="19"/>
      <dgm:spPr/>
    </dgm:pt>
    <dgm:pt modelId="{8F8E5C8E-CD66-264A-AD4D-C8BEF92F65F4}" type="pres">
      <dgm:prSet presAssocID="{937CDD1B-005E-074F-929F-2B26808699FA}" presName="c8" presStyleLbl="node1" presStyleIdx="7" presStyleCnt="19"/>
      <dgm:spPr/>
    </dgm:pt>
    <dgm:pt modelId="{ADCFC983-E5E7-7B49-BC1B-6A3756C492D3}" type="pres">
      <dgm:prSet presAssocID="{937CDD1B-005E-074F-929F-2B26808699FA}" presName="c9" presStyleLbl="node1" presStyleIdx="8" presStyleCnt="19"/>
      <dgm:spPr/>
    </dgm:pt>
    <dgm:pt modelId="{AFB9DBDC-733C-D441-9D0E-19C100142117}" type="pres">
      <dgm:prSet presAssocID="{937CDD1B-005E-074F-929F-2B26808699FA}" presName="c10" presStyleLbl="node1" presStyleIdx="9" presStyleCnt="19"/>
      <dgm:spPr/>
    </dgm:pt>
    <dgm:pt modelId="{1C34EAB7-54D3-064F-903D-BB48790516E0}" type="pres">
      <dgm:prSet presAssocID="{937CDD1B-005E-074F-929F-2B26808699FA}" presName="c11" presStyleLbl="node1" presStyleIdx="10" presStyleCnt="19"/>
      <dgm:spPr/>
    </dgm:pt>
    <dgm:pt modelId="{A60244B4-A944-D446-A848-FC302AA20FB4}" type="pres">
      <dgm:prSet presAssocID="{937CDD1B-005E-074F-929F-2B26808699FA}" presName="c12" presStyleLbl="node1" presStyleIdx="11" presStyleCnt="19"/>
      <dgm:spPr/>
    </dgm:pt>
    <dgm:pt modelId="{3F3B7BED-D0BA-EE44-98C5-80D500CF09C8}" type="pres">
      <dgm:prSet presAssocID="{937CDD1B-005E-074F-929F-2B26808699FA}" presName="c13" presStyleLbl="node1" presStyleIdx="12" presStyleCnt="19"/>
      <dgm:spPr/>
    </dgm:pt>
    <dgm:pt modelId="{E32966A2-92C0-0444-8978-3415CE61AB3B}" type="pres">
      <dgm:prSet presAssocID="{937CDD1B-005E-074F-929F-2B26808699FA}" presName="c14" presStyleLbl="node1" presStyleIdx="13" presStyleCnt="19"/>
      <dgm:spPr/>
    </dgm:pt>
    <dgm:pt modelId="{DD3EAC22-4411-F94D-A1D6-6E1F4F8EC3B1}" type="pres">
      <dgm:prSet presAssocID="{937CDD1B-005E-074F-929F-2B26808699FA}" presName="c15" presStyleLbl="node1" presStyleIdx="14" presStyleCnt="19"/>
      <dgm:spPr/>
    </dgm:pt>
    <dgm:pt modelId="{E246B67C-04E6-2B4A-B5F2-5AB1D744D508}" type="pres">
      <dgm:prSet presAssocID="{937CDD1B-005E-074F-929F-2B26808699FA}" presName="c16" presStyleLbl="node1" presStyleIdx="15" presStyleCnt="19"/>
      <dgm:spPr/>
    </dgm:pt>
    <dgm:pt modelId="{093EB201-FF56-3E4C-9DF6-1541BAF6FCF6}" type="pres">
      <dgm:prSet presAssocID="{937CDD1B-005E-074F-929F-2B26808699FA}" presName="c17" presStyleLbl="node1" presStyleIdx="16" presStyleCnt="19"/>
      <dgm:spPr/>
    </dgm:pt>
    <dgm:pt modelId="{A7A75BDD-3F28-4C44-8440-7C2035EE631C}" type="pres">
      <dgm:prSet presAssocID="{937CDD1B-005E-074F-929F-2B26808699FA}" presName="c18" presStyleLbl="node1" presStyleIdx="17" presStyleCnt="19"/>
      <dgm:spPr/>
    </dgm:pt>
    <dgm:pt modelId="{14914BA2-1855-A04C-AE77-D00E33AC6673}" type="pres">
      <dgm:prSet presAssocID="{A27F8081-4E92-2940-9289-BD8FCEB97BE1}" presName="chevronComposite1" presStyleCnt="0"/>
      <dgm:spPr/>
    </dgm:pt>
    <dgm:pt modelId="{4833B616-DA95-D84D-B406-0F548C06E90C}" type="pres">
      <dgm:prSet presAssocID="{A27F8081-4E92-2940-9289-BD8FCEB97BE1}" presName="chevron1" presStyleLbl="sibTrans2D1" presStyleIdx="0" presStyleCnt="2"/>
      <dgm:spPr/>
    </dgm:pt>
    <dgm:pt modelId="{257F2A31-2A35-5947-B68F-55E1A972AACA}" type="pres">
      <dgm:prSet presAssocID="{A27F8081-4E92-2940-9289-BD8FCEB97BE1}" presName="spChevron1" presStyleCnt="0"/>
      <dgm:spPr/>
    </dgm:pt>
    <dgm:pt modelId="{A718D07B-D663-7943-98B0-C6292A3D2BF3}" type="pres">
      <dgm:prSet presAssocID="{C348FC48-9CD0-3C45-9FA0-E3203A057EEA}" presName="middle" presStyleCnt="0"/>
      <dgm:spPr/>
    </dgm:pt>
    <dgm:pt modelId="{02E7F7E9-1F78-B64B-89ED-1ACCB3C8D253}" type="pres">
      <dgm:prSet presAssocID="{C348FC48-9CD0-3C45-9FA0-E3203A057EEA}" presName="parTxMid" presStyleLbl="revTx" presStyleIdx="2" presStyleCnt="5"/>
      <dgm:spPr/>
      <dgm:t>
        <a:bodyPr/>
        <a:lstStyle/>
        <a:p>
          <a:endParaRPr lang="en-US"/>
        </a:p>
      </dgm:t>
    </dgm:pt>
    <dgm:pt modelId="{DDC37B81-7792-2A45-BD61-3301D9155292}" type="pres">
      <dgm:prSet presAssocID="{C348FC48-9CD0-3C45-9FA0-E3203A057EEA}" presName="desTxMid" presStyleLbl="revTx" presStyleIdx="3" presStyleCnt="5">
        <dgm:presLayoutVars>
          <dgm:bulletEnabled val="1"/>
        </dgm:presLayoutVars>
      </dgm:prSet>
      <dgm:spPr/>
      <dgm:t>
        <a:bodyPr/>
        <a:lstStyle/>
        <a:p>
          <a:endParaRPr lang="en-US"/>
        </a:p>
      </dgm:t>
    </dgm:pt>
    <dgm:pt modelId="{AD9A8A5B-958A-904F-B585-D0E87FB8EE98}" type="pres">
      <dgm:prSet presAssocID="{C348FC48-9CD0-3C45-9FA0-E3203A057EEA}" presName="spMid" presStyleCnt="0"/>
      <dgm:spPr/>
    </dgm:pt>
    <dgm:pt modelId="{8758DEF5-7290-C043-8E8A-74CCEC0645B5}" type="pres">
      <dgm:prSet presAssocID="{8240706A-CA4F-7441-B351-7C45CF24D003}" presName="chevronComposite1" presStyleCnt="0"/>
      <dgm:spPr/>
    </dgm:pt>
    <dgm:pt modelId="{980CBB3B-B324-6840-96E5-9B47FC6B3FCE}" type="pres">
      <dgm:prSet presAssocID="{8240706A-CA4F-7441-B351-7C45CF24D003}" presName="chevron1" presStyleLbl="sibTrans2D1" presStyleIdx="1" presStyleCnt="2"/>
      <dgm:spPr/>
    </dgm:pt>
    <dgm:pt modelId="{5C8BDCD6-B3E9-9242-A7F2-41B79D338E1E}" type="pres">
      <dgm:prSet presAssocID="{8240706A-CA4F-7441-B351-7C45CF24D003}" presName="spChevron1" presStyleCnt="0"/>
      <dgm:spPr/>
    </dgm:pt>
    <dgm:pt modelId="{247BEA38-774F-3049-B4E9-B50C0F3C2609}" type="pres">
      <dgm:prSet presAssocID="{55A5E985-8757-DA49-8513-F388E209F2AE}" presName="last" presStyleCnt="0"/>
      <dgm:spPr/>
    </dgm:pt>
    <dgm:pt modelId="{D544626B-4AD1-8D4C-9C84-7C9B9C4FA6CC}" type="pres">
      <dgm:prSet presAssocID="{55A5E985-8757-DA49-8513-F388E209F2AE}" presName="circleTx" presStyleLbl="node1" presStyleIdx="18" presStyleCnt="19"/>
      <dgm:spPr/>
      <dgm:t>
        <a:bodyPr/>
        <a:lstStyle/>
        <a:p>
          <a:endParaRPr lang="en-US"/>
        </a:p>
      </dgm:t>
    </dgm:pt>
    <dgm:pt modelId="{80AFD96C-6FBD-834E-8DB5-E6CDD1EEC150}" type="pres">
      <dgm:prSet presAssocID="{55A5E985-8757-DA49-8513-F388E209F2AE}" presName="desTxN" presStyleLbl="revTx" presStyleIdx="4" presStyleCnt="5">
        <dgm:presLayoutVars>
          <dgm:bulletEnabled val="1"/>
        </dgm:presLayoutVars>
      </dgm:prSet>
      <dgm:spPr/>
      <dgm:t>
        <a:bodyPr/>
        <a:lstStyle/>
        <a:p>
          <a:endParaRPr lang="en-US"/>
        </a:p>
      </dgm:t>
    </dgm:pt>
    <dgm:pt modelId="{D69AD1E8-AB9C-A140-A2B5-268B795E853D}" type="pres">
      <dgm:prSet presAssocID="{55A5E985-8757-DA49-8513-F388E209F2AE}" presName="spN" presStyleCnt="0"/>
      <dgm:spPr/>
    </dgm:pt>
  </dgm:ptLst>
  <dgm:cxnLst>
    <dgm:cxn modelId="{9F67A4B2-2E3F-3947-BF4A-676D179E0AF8}" srcId="{D06A7D7A-444A-2741-A37B-1EF9228AE0E6}" destId="{55A5E985-8757-DA49-8513-F388E209F2AE}" srcOrd="2" destOrd="0" parTransId="{840C3AE2-80EB-5D4A-872B-A0A29FA6DC06}" sibTransId="{B0DCB214-5DD1-424F-9190-43B96D11E6D9}"/>
    <dgm:cxn modelId="{A891D26C-17F3-5848-BCFF-89B7B18A8E7B}" type="presOf" srcId="{7F7991B8-54A8-D24B-9954-39512E6D90E5}" destId="{A3DC0F68-E519-AD45-AC18-65ABDC4058FA}" srcOrd="0" destOrd="0" presId="urn:microsoft.com/office/officeart/2009/3/layout/RandomtoResultProcess"/>
    <dgm:cxn modelId="{8F2BED48-A42C-CF4A-9281-4AAAF503C98D}" srcId="{D06A7D7A-444A-2741-A37B-1EF9228AE0E6}" destId="{C348FC48-9CD0-3C45-9FA0-E3203A057EEA}" srcOrd="1" destOrd="0" parTransId="{C2730E85-F030-CF4D-AC7E-3ECEC91F9610}" sibTransId="{8240706A-CA4F-7441-B351-7C45CF24D003}"/>
    <dgm:cxn modelId="{42329549-2CC1-DB4B-B0C0-A8B1B469E011}" srcId="{937CDD1B-005E-074F-929F-2B26808699FA}" destId="{7F7991B8-54A8-D24B-9954-39512E6D90E5}" srcOrd="0" destOrd="0" parTransId="{00A83B25-31E0-9C47-9A99-305EB638200B}" sibTransId="{0D0C66E2-7C72-4345-8539-BA7F01EDFB2C}"/>
    <dgm:cxn modelId="{1477C690-B1A3-FA43-9766-B29A995BBCE6}" srcId="{D06A7D7A-444A-2741-A37B-1EF9228AE0E6}" destId="{937CDD1B-005E-074F-929F-2B26808699FA}" srcOrd="0" destOrd="0" parTransId="{FB45DCA1-4181-2149-A3DB-7B528A8B7460}" sibTransId="{A27F8081-4E92-2940-9289-BD8FCEB97BE1}"/>
    <dgm:cxn modelId="{9C7F53E9-F88C-9048-B870-49736488899C}" type="presOf" srcId="{937CDD1B-005E-074F-929F-2B26808699FA}" destId="{29EEC4FA-2A74-5341-B935-4717EF2BAB74}" srcOrd="0" destOrd="0" presId="urn:microsoft.com/office/officeart/2009/3/layout/RandomtoResultProcess"/>
    <dgm:cxn modelId="{43BB3578-AF9C-D547-A153-21213F5F08BE}" type="presOf" srcId="{4116128B-185F-FF46-B0BB-6B1178D1BB81}" destId="{DDC37B81-7792-2A45-BD61-3301D9155292}" srcOrd="0" destOrd="0" presId="urn:microsoft.com/office/officeart/2009/3/layout/RandomtoResultProcess"/>
    <dgm:cxn modelId="{1F8392A6-FF66-3B45-A9E5-5E7277FE741C}" srcId="{55A5E985-8757-DA49-8513-F388E209F2AE}" destId="{C529C5D3-3DEE-3342-9D81-F21B787904B9}" srcOrd="0" destOrd="0" parTransId="{2CFA076C-8840-1B43-BB4D-68D094F7DBB1}" sibTransId="{09C9334D-A21E-6E48-A4F3-C1BD106F38B7}"/>
    <dgm:cxn modelId="{32B83897-1C19-FF40-BEA0-5E4B80BEB718}" type="presOf" srcId="{55A5E985-8757-DA49-8513-F388E209F2AE}" destId="{D544626B-4AD1-8D4C-9C84-7C9B9C4FA6CC}" srcOrd="0" destOrd="0" presId="urn:microsoft.com/office/officeart/2009/3/layout/RandomtoResultProcess"/>
    <dgm:cxn modelId="{22286D57-5BE3-8E48-971D-B405B7795C72}" type="presOf" srcId="{D06A7D7A-444A-2741-A37B-1EF9228AE0E6}" destId="{60BFC1B2-4DC1-0747-9891-9BECD17DB306}" srcOrd="0" destOrd="0" presId="urn:microsoft.com/office/officeart/2009/3/layout/RandomtoResultProcess"/>
    <dgm:cxn modelId="{5FB4E5D1-EB82-E44F-9138-ECF48573285D}" srcId="{C348FC48-9CD0-3C45-9FA0-E3203A057EEA}" destId="{4116128B-185F-FF46-B0BB-6B1178D1BB81}" srcOrd="0" destOrd="0" parTransId="{FD12AB63-061F-AF46-B1AE-E4F85D0FF3AF}" sibTransId="{406E35AF-95EA-5E4B-BC4D-481492586EB0}"/>
    <dgm:cxn modelId="{5DFCB107-1FB0-C946-9D86-16303CF4B419}" type="presOf" srcId="{C348FC48-9CD0-3C45-9FA0-E3203A057EEA}" destId="{02E7F7E9-1F78-B64B-89ED-1ACCB3C8D253}" srcOrd="0" destOrd="0" presId="urn:microsoft.com/office/officeart/2009/3/layout/RandomtoResultProcess"/>
    <dgm:cxn modelId="{DB7B04AE-224C-7841-ACA9-9E8F6C6DCFCB}" type="presOf" srcId="{C529C5D3-3DEE-3342-9D81-F21B787904B9}" destId="{80AFD96C-6FBD-834E-8DB5-E6CDD1EEC150}" srcOrd="0" destOrd="0" presId="urn:microsoft.com/office/officeart/2009/3/layout/RandomtoResultProcess"/>
    <dgm:cxn modelId="{89D01F05-3FCC-F045-B656-4817B5AAAB86}" type="presParOf" srcId="{60BFC1B2-4DC1-0747-9891-9BECD17DB306}" destId="{A78DBAB6-1F6C-7C48-82A9-41A102E2B925}" srcOrd="0" destOrd="0" presId="urn:microsoft.com/office/officeart/2009/3/layout/RandomtoResultProcess"/>
    <dgm:cxn modelId="{4F34F465-38F5-4549-97C8-DE6A574CBEC2}" type="presParOf" srcId="{A78DBAB6-1F6C-7C48-82A9-41A102E2B925}" destId="{29EEC4FA-2A74-5341-B935-4717EF2BAB74}" srcOrd="0" destOrd="0" presId="urn:microsoft.com/office/officeart/2009/3/layout/RandomtoResultProcess"/>
    <dgm:cxn modelId="{32FED144-1801-FF49-A8FB-46D2C669C16A}" type="presParOf" srcId="{A78DBAB6-1F6C-7C48-82A9-41A102E2B925}" destId="{A3DC0F68-E519-AD45-AC18-65ABDC4058FA}" srcOrd="1" destOrd="0" presId="urn:microsoft.com/office/officeart/2009/3/layout/RandomtoResultProcess"/>
    <dgm:cxn modelId="{5793BA91-0E32-9B4E-8D0B-07D10B1620C7}" type="presParOf" srcId="{A78DBAB6-1F6C-7C48-82A9-41A102E2B925}" destId="{0574A8C3-BF72-3C45-B823-BAAE3EC98A43}" srcOrd="2" destOrd="0" presId="urn:microsoft.com/office/officeart/2009/3/layout/RandomtoResultProcess"/>
    <dgm:cxn modelId="{A5A8E931-3F94-E549-A763-D43BC4506AC3}" type="presParOf" srcId="{A78DBAB6-1F6C-7C48-82A9-41A102E2B925}" destId="{D2806FE5-7B1A-E24E-BD05-E263D2D937B1}" srcOrd="3" destOrd="0" presId="urn:microsoft.com/office/officeart/2009/3/layout/RandomtoResultProcess"/>
    <dgm:cxn modelId="{4E1085F6-64D1-574B-8C98-1A15D011925B}" type="presParOf" srcId="{A78DBAB6-1F6C-7C48-82A9-41A102E2B925}" destId="{F7AB84BB-C54B-E847-8BA0-1ECFE84C28BE}" srcOrd="4" destOrd="0" presId="urn:microsoft.com/office/officeart/2009/3/layout/RandomtoResultProcess"/>
    <dgm:cxn modelId="{EB73A957-EEDB-F943-AFD5-7ED82612531C}" type="presParOf" srcId="{A78DBAB6-1F6C-7C48-82A9-41A102E2B925}" destId="{CC7E0E44-25AA-7841-A55D-D5A4AF4DA2A6}" srcOrd="5" destOrd="0" presId="urn:microsoft.com/office/officeart/2009/3/layout/RandomtoResultProcess"/>
    <dgm:cxn modelId="{8A173E15-7C71-D643-8CE2-1DC332296A27}" type="presParOf" srcId="{A78DBAB6-1F6C-7C48-82A9-41A102E2B925}" destId="{DEE70EDA-6A09-AC40-93C2-EEBF57FBAE81}" srcOrd="6" destOrd="0" presId="urn:microsoft.com/office/officeart/2009/3/layout/RandomtoResultProcess"/>
    <dgm:cxn modelId="{259B2DD6-EE3B-3645-9FC9-7DDF38478DFD}" type="presParOf" srcId="{A78DBAB6-1F6C-7C48-82A9-41A102E2B925}" destId="{19669FE5-2A89-F94A-80CE-3B13822D6B61}" srcOrd="7" destOrd="0" presId="urn:microsoft.com/office/officeart/2009/3/layout/RandomtoResultProcess"/>
    <dgm:cxn modelId="{CC386968-2176-4A4D-9BF1-016CD6E12933}" type="presParOf" srcId="{A78DBAB6-1F6C-7C48-82A9-41A102E2B925}" destId="{2C8319C8-C391-004A-9B8E-427B2B114E2F}" srcOrd="8" destOrd="0" presId="urn:microsoft.com/office/officeart/2009/3/layout/RandomtoResultProcess"/>
    <dgm:cxn modelId="{FCAC800C-EAF7-B549-B45E-273FFA45B5D2}" type="presParOf" srcId="{A78DBAB6-1F6C-7C48-82A9-41A102E2B925}" destId="{8F8E5C8E-CD66-264A-AD4D-C8BEF92F65F4}" srcOrd="9" destOrd="0" presId="urn:microsoft.com/office/officeart/2009/3/layout/RandomtoResultProcess"/>
    <dgm:cxn modelId="{E9E40895-2505-844D-96E3-C16F2D9D856F}" type="presParOf" srcId="{A78DBAB6-1F6C-7C48-82A9-41A102E2B925}" destId="{ADCFC983-E5E7-7B49-BC1B-6A3756C492D3}" srcOrd="10" destOrd="0" presId="urn:microsoft.com/office/officeart/2009/3/layout/RandomtoResultProcess"/>
    <dgm:cxn modelId="{AC4650C7-6C2A-7E40-991B-4E2561EF8A80}" type="presParOf" srcId="{A78DBAB6-1F6C-7C48-82A9-41A102E2B925}" destId="{AFB9DBDC-733C-D441-9D0E-19C100142117}" srcOrd="11" destOrd="0" presId="urn:microsoft.com/office/officeart/2009/3/layout/RandomtoResultProcess"/>
    <dgm:cxn modelId="{99249122-B8D3-5245-8708-A8E2CAE54E5B}" type="presParOf" srcId="{A78DBAB6-1F6C-7C48-82A9-41A102E2B925}" destId="{1C34EAB7-54D3-064F-903D-BB48790516E0}" srcOrd="12" destOrd="0" presId="urn:microsoft.com/office/officeart/2009/3/layout/RandomtoResultProcess"/>
    <dgm:cxn modelId="{C651C209-6FAF-9945-8136-6275734F5E5E}" type="presParOf" srcId="{A78DBAB6-1F6C-7C48-82A9-41A102E2B925}" destId="{A60244B4-A944-D446-A848-FC302AA20FB4}" srcOrd="13" destOrd="0" presId="urn:microsoft.com/office/officeart/2009/3/layout/RandomtoResultProcess"/>
    <dgm:cxn modelId="{B463F9A0-B722-CB4B-9209-FF3D49EEC919}" type="presParOf" srcId="{A78DBAB6-1F6C-7C48-82A9-41A102E2B925}" destId="{3F3B7BED-D0BA-EE44-98C5-80D500CF09C8}" srcOrd="14" destOrd="0" presId="urn:microsoft.com/office/officeart/2009/3/layout/RandomtoResultProcess"/>
    <dgm:cxn modelId="{9FD2C9E6-7F7A-F14B-8904-90DD8CC7348A}" type="presParOf" srcId="{A78DBAB6-1F6C-7C48-82A9-41A102E2B925}" destId="{E32966A2-92C0-0444-8978-3415CE61AB3B}" srcOrd="15" destOrd="0" presId="urn:microsoft.com/office/officeart/2009/3/layout/RandomtoResultProcess"/>
    <dgm:cxn modelId="{C2CE547A-F771-6440-9939-F228D9D0344B}" type="presParOf" srcId="{A78DBAB6-1F6C-7C48-82A9-41A102E2B925}" destId="{DD3EAC22-4411-F94D-A1D6-6E1F4F8EC3B1}" srcOrd="16" destOrd="0" presId="urn:microsoft.com/office/officeart/2009/3/layout/RandomtoResultProcess"/>
    <dgm:cxn modelId="{617E915C-4769-B74B-939E-A369E6F2E951}" type="presParOf" srcId="{A78DBAB6-1F6C-7C48-82A9-41A102E2B925}" destId="{E246B67C-04E6-2B4A-B5F2-5AB1D744D508}" srcOrd="17" destOrd="0" presId="urn:microsoft.com/office/officeart/2009/3/layout/RandomtoResultProcess"/>
    <dgm:cxn modelId="{A7AA0A40-FA88-D24C-877C-4513A1B77857}" type="presParOf" srcId="{A78DBAB6-1F6C-7C48-82A9-41A102E2B925}" destId="{093EB201-FF56-3E4C-9DF6-1541BAF6FCF6}" srcOrd="18" destOrd="0" presId="urn:microsoft.com/office/officeart/2009/3/layout/RandomtoResultProcess"/>
    <dgm:cxn modelId="{BE13FDF6-0889-D94F-B84F-F3B90664D965}" type="presParOf" srcId="{A78DBAB6-1F6C-7C48-82A9-41A102E2B925}" destId="{A7A75BDD-3F28-4C44-8440-7C2035EE631C}" srcOrd="19" destOrd="0" presId="urn:microsoft.com/office/officeart/2009/3/layout/RandomtoResultProcess"/>
    <dgm:cxn modelId="{0081F243-0B01-ED4B-B3E4-62641403FA0D}" type="presParOf" srcId="{60BFC1B2-4DC1-0747-9891-9BECD17DB306}" destId="{14914BA2-1855-A04C-AE77-D00E33AC6673}" srcOrd="1" destOrd="0" presId="urn:microsoft.com/office/officeart/2009/3/layout/RandomtoResultProcess"/>
    <dgm:cxn modelId="{2B4DF8C0-CA35-6A48-BCBE-3EA6D0ABD9E7}" type="presParOf" srcId="{14914BA2-1855-A04C-AE77-D00E33AC6673}" destId="{4833B616-DA95-D84D-B406-0F548C06E90C}" srcOrd="0" destOrd="0" presId="urn:microsoft.com/office/officeart/2009/3/layout/RandomtoResultProcess"/>
    <dgm:cxn modelId="{9C58F1F8-1325-1640-85CC-796B5EE62DA3}" type="presParOf" srcId="{14914BA2-1855-A04C-AE77-D00E33AC6673}" destId="{257F2A31-2A35-5947-B68F-55E1A972AACA}" srcOrd="1" destOrd="0" presId="urn:microsoft.com/office/officeart/2009/3/layout/RandomtoResultProcess"/>
    <dgm:cxn modelId="{8CA3E473-C2F7-5A49-994F-7837B7202F96}" type="presParOf" srcId="{60BFC1B2-4DC1-0747-9891-9BECD17DB306}" destId="{A718D07B-D663-7943-98B0-C6292A3D2BF3}" srcOrd="2" destOrd="0" presId="urn:microsoft.com/office/officeart/2009/3/layout/RandomtoResultProcess"/>
    <dgm:cxn modelId="{7A7A198E-898E-674F-B183-21819B3EE167}" type="presParOf" srcId="{A718D07B-D663-7943-98B0-C6292A3D2BF3}" destId="{02E7F7E9-1F78-B64B-89ED-1ACCB3C8D253}" srcOrd="0" destOrd="0" presId="urn:microsoft.com/office/officeart/2009/3/layout/RandomtoResultProcess"/>
    <dgm:cxn modelId="{90EF1E92-C316-6E48-A4AB-B34986B3EB5A}" type="presParOf" srcId="{A718D07B-D663-7943-98B0-C6292A3D2BF3}" destId="{DDC37B81-7792-2A45-BD61-3301D9155292}" srcOrd="1" destOrd="0" presId="urn:microsoft.com/office/officeart/2009/3/layout/RandomtoResultProcess"/>
    <dgm:cxn modelId="{A3DFD35C-9695-6B44-AE76-17EB98D04AEF}" type="presParOf" srcId="{A718D07B-D663-7943-98B0-C6292A3D2BF3}" destId="{AD9A8A5B-958A-904F-B585-D0E87FB8EE98}" srcOrd="2" destOrd="0" presId="urn:microsoft.com/office/officeart/2009/3/layout/RandomtoResultProcess"/>
    <dgm:cxn modelId="{83E1BBD7-E513-F74D-BA91-1029A1C51138}" type="presParOf" srcId="{60BFC1B2-4DC1-0747-9891-9BECD17DB306}" destId="{8758DEF5-7290-C043-8E8A-74CCEC0645B5}" srcOrd="3" destOrd="0" presId="urn:microsoft.com/office/officeart/2009/3/layout/RandomtoResultProcess"/>
    <dgm:cxn modelId="{7E9A0D3D-EB9B-5D4C-B143-0CE1B3A7DDB9}" type="presParOf" srcId="{8758DEF5-7290-C043-8E8A-74CCEC0645B5}" destId="{980CBB3B-B324-6840-96E5-9B47FC6B3FCE}" srcOrd="0" destOrd="0" presId="urn:microsoft.com/office/officeart/2009/3/layout/RandomtoResultProcess"/>
    <dgm:cxn modelId="{F143D714-BEBB-054D-8D44-F38F481457C5}" type="presParOf" srcId="{8758DEF5-7290-C043-8E8A-74CCEC0645B5}" destId="{5C8BDCD6-B3E9-9242-A7F2-41B79D338E1E}" srcOrd="1" destOrd="0" presId="urn:microsoft.com/office/officeart/2009/3/layout/RandomtoResultProcess"/>
    <dgm:cxn modelId="{650BFBAF-F655-0645-9E6F-7A8901B101CE}" type="presParOf" srcId="{60BFC1B2-4DC1-0747-9891-9BECD17DB306}" destId="{247BEA38-774F-3049-B4E9-B50C0F3C2609}" srcOrd="4" destOrd="0" presId="urn:microsoft.com/office/officeart/2009/3/layout/RandomtoResultProcess"/>
    <dgm:cxn modelId="{65375161-5E3D-8843-A1A8-C5409EF8CEE3}" type="presParOf" srcId="{247BEA38-774F-3049-B4E9-B50C0F3C2609}" destId="{D544626B-4AD1-8D4C-9C84-7C9B9C4FA6CC}" srcOrd="0" destOrd="0" presId="urn:microsoft.com/office/officeart/2009/3/layout/RandomtoResultProcess"/>
    <dgm:cxn modelId="{F524122D-B18A-E449-A782-7B9C55F0F216}" type="presParOf" srcId="{247BEA38-774F-3049-B4E9-B50C0F3C2609}" destId="{80AFD96C-6FBD-834E-8DB5-E6CDD1EEC150}" srcOrd="1" destOrd="0" presId="urn:microsoft.com/office/officeart/2009/3/layout/RandomtoResultProcess"/>
    <dgm:cxn modelId="{2F98171F-F39E-3847-B742-6C348EB613FE}" type="presParOf" srcId="{247BEA38-774F-3049-B4E9-B50C0F3C2609}" destId="{D69AD1E8-AB9C-A140-A2B5-268B795E853D}"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C22610-BDF7-F340-A1F8-177E31D324C3}" type="doc">
      <dgm:prSet loTypeId="urn:microsoft.com/office/officeart/2008/layout/IncreasingCircleProcess" loCatId="" qsTypeId="urn:microsoft.com/office/officeart/2005/8/quickstyle/simple4" qsCatId="simple" csTypeId="urn:microsoft.com/office/officeart/2005/8/colors/accent1_2" csCatId="accent1" phldr="1"/>
      <dgm:spPr/>
      <dgm:t>
        <a:bodyPr/>
        <a:lstStyle/>
        <a:p>
          <a:endParaRPr lang="en-US"/>
        </a:p>
      </dgm:t>
    </dgm:pt>
    <dgm:pt modelId="{F4868FEC-4EAA-6645-B782-08713DBC530F}">
      <dgm:prSet phldrT="[Text]"/>
      <dgm:spPr/>
      <dgm:t>
        <a:bodyPr/>
        <a:lstStyle/>
        <a:p>
          <a:r>
            <a:rPr lang="en-US" dirty="0" smtClean="0"/>
            <a:t>Inductive Research</a:t>
          </a:r>
          <a:endParaRPr lang="en-US" dirty="0"/>
        </a:p>
      </dgm:t>
    </dgm:pt>
    <dgm:pt modelId="{FEAF32F8-F946-FB40-8721-7726E9871FAC}" type="parTrans" cxnId="{E3348E41-27A3-6B4D-9163-8151DA9C37CA}">
      <dgm:prSet/>
      <dgm:spPr/>
      <dgm:t>
        <a:bodyPr/>
        <a:lstStyle/>
        <a:p>
          <a:endParaRPr lang="en-US"/>
        </a:p>
      </dgm:t>
    </dgm:pt>
    <dgm:pt modelId="{B2CDE651-9470-6F4E-8B42-440F1A6929E7}" type="sibTrans" cxnId="{E3348E41-27A3-6B4D-9163-8151DA9C37CA}">
      <dgm:prSet/>
      <dgm:spPr/>
      <dgm:t>
        <a:bodyPr/>
        <a:lstStyle/>
        <a:p>
          <a:endParaRPr lang="en-US"/>
        </a:p>
      </dgm:t>
    </dgm:pt>
    <dgm:pt modelId="{B62CA085-73C7-384C-9ABC-ADDB7507FBD7}">
      <dgm:prSet phldrT="[Text]"/>
      <dgm:spPr/>
      <dgm:t>
        <a:bodyPr/>
        <a:lstStyle/>
        <a:p>
          <a:r>
            <a:rPr lang="en-US" dirty="0" smtClean="0"/>
            <a:t>Qualitative</a:t>
          </a:r>
          <a:endParaRPr lang="en-US" dirty="0"/>
        </a:p>
      </dgm:t>
    </dgm:pt>
    <dgm:pt modelId="{A21A4EB8-3D0D-CE4F-B0BC-BBF02A513BF8}" type="parTrans" cxnId="{B4D6A348-4CB6-974F-BD6F-AE3A863491BE}">
      <dgm:prSet/>
      <dgm:spPr/>
      <dgm:t>
        <a:bodyPr/>
        <a:lstStyle/>
        <a:p>
          <a:endParaRPr lang="en-US"/>
        </a:p>
      </dgm:t>
    </dgm:pt>
    <dgm:pt modelId="{96F00405-0D11-7548-B9FF-9C8AFB8E701E}" type="sibTrans" cxnId="{B4D6A348-4CB6-974F-BD6F-AE3A863491BE}">
      <dgm:prSet/>
      <dgm:spPr/>
      <dgm:t>
        <a:bodyPr/>
        <a:lstStyle/>
        <a:p>
          <a:endParaRPr lang="en-US"/>
        </a:p>
      </dgm:t>
    </dgm:pt>
    <dgm:pt modelId="{939F0508-CA6D-7B44-8EDA-8190DE238798}">
      <dgm:prSet phldrT="[Text]"/>
      <dgm:spPr/>
      <dgm:t>
        <a:bodyPr/>
        <a:lstStyle/>
        <a:p>
          <a:r>
            <a:rPr lang="en-US" dirty="0" smtClean="0"/>
            <a:t>Quasi-Experimental</a:t>
          </a:r>
          <a:endParaRPr lang="en-US" dirty="0"/>
        </a:p>
      </dgm:t>
    </dgm:pt>
    <dgm:pt modelId="{839539F3-BAED-7B41-A81C-B8A4FB42563A}" type="parTrans" cxnId="{3B986DEF-DACF-1249-9F29-2F4CD50B3927}">
      <dgm:prSet/>
      <dgm:spPr/>
      <dgm:t>
        <a:bodyPr/>
        <a:lstStyle/>
        <a:p>
          <a:endParaRPr lang="en-US"/>
        </a:p>
      </dgm:t>
    </dgm:pt>
    <dgm:pt modelId="{D4F36D72-2338-714C-A6DC-5BF4965CB7AC}" type="sibTrans" cxnId="{3B986DEF-DACF-1249-9F29-2F4CD50B3927}">
      <dgm:prSet/>
      <dgm:spPr/>
      <dgm:t>
        <a:bodyPr/>
        <a:lstStyle/>
        <a:p>
          <a:endParaRPr lang="en-US"/>
        </a:p>
      </dgm:t>
    </dgm:pt>
    <dgm:pt modelId="{6275B318-97DA-CD46-9E04-51F404D2EFB1}">
      <dgm:prSet phldrT="[Text]"/>
      <dgm:spPr/>
      <dgm:t>
        <a:bodyPr/>
        <a:lstStyle/>
        <a:p>
          <a:r>
            <a:rPr lang="en-US" dirty="0" err="1" smtClean="0"/>
            <a:t>Abductive</a:t>
          </a:r>
          <a:endParaRPr lang="en-US" dirty="0" smtClean="0"/>
        </a:p>
        <a:p>
          <a:r>
            <a:rPr lang="en-US" dirty="0" smtClean="0"/>
            <a:t>Phenomenological</a:t>
          </a:r>
          <a:endParaRPr lang="en-US" dirty="0"/>
        </a:p>
      </dgm:t>
    </dgm:pt>
    <dgm:pt modelId="{D586632A-EA1C-BB4E-AA98-47535864B1B4}" type="parTrans" cxnId="{B3CDA8BC-6172-1A45-B19D-2136E7D37C46}">
      <dgm:prSet/>
      <dgm:spPr/>
      <dgm:t>
        <a:bodyPr/>
        <a:lstStyle/>
        <a:p>
          <a:endParaRPr lang="en-US"/>
        </a:p>
      </dgm:t>
    </dgm:pt>
    <dgm:pt modelId="{C66ADB11-496D-324B-BC63-EA256A2C74C7}" type="sibTrans" cxnId="{B3CDA8BC-6172-1A45-B19D-2136E7D37C46}">
      <dgm:prSet/>
      <dgm:spPr/>
      <dgm:t>
        <a:bodyPr/>
        <a:lstStyle/>
        <a:p>
          <a:endParaRPr lang="en-US"/>
        </a:p>
      </dgm:t>
    </dgm:pt>
    <dgm:pt modelId="{29B89700-19D7-9B46-9884-01793E0F0AEF}">
      <dgm:prSet phldrT="[Text]"/>
      <dgm:spPr/>
      <dgm:t>
        <a:bodyPr/>
        <a:lstStyle/>
        <a:p>
          <a:r>
            <a:rPr lang="en-US" dirty="0" smtClean="0"/>
            <a:t>Design Experiments</a:t>
          </a:r>
          <a:endParaRPr lang="en-US" dirty="0"/>
        </a:p>
      </dgm:t>
    </dgm:pt>
    <dgm:pt modelId="{94A77837-987D-6549-BC8B-ADEFB5284515}" type="parTrans" cxnId="{8CECF61B-AEFC-AD4B-9A39-6B6A201FF17D}">
      <dgm:prSet/>
      <dgm:spPr/>
      <dgm:t>
        <a:bodyPr/>
        <a:lstStyle/>
        <a:p>
          <a:endParaRPr lang="en-US"/>
        </a:p>
      </dgm:t>
    </dgm:pt>
    <dgm:pt modelId="{050BBC36-7E71-3C43-92EF-9E2EEBB3EB3A}" type="sibTrans" cxnId="{8CECF61B-AEFC-AD4B-9A39-6B6A201FF17D}">
      <dgm:prSet/>
      <dgm:spPr/>
      <dgm:t>
        <a:bodyPr/>
        <a:lstStyle/>
        <a:p>
          <a:endParaRPr lang="en-US"/>
        </a:p>
      </dgm:t>
    </dgm:pt>
    <dgm:pt modelId="{43ABC49E-5140-284A-8EC8-9F36A78BF8B8}">
      <dgm:prSet phldrT="[Text]"/>
      <dgm:spPr/>
      <dgm:t>
        <a:bodyPr/>
        <a:lstStyle/>
        <a:p>
          <a:r>
            <a:rPr lang="en-US" dirty="0" smtClean="0"/>
            <a:t>Ethnographic</a:t>
          </a:r>
          <a:endParaRPr lang="en-US" dirty="0"/>
        </a:p>
      </dgm:t>
    </dgm:pt>
    <dgm:pt modelId="{739D324E-7D45-8641-944A-298E229E6F51}" type="parTrans" cxnId="{B968275C-2986-9C47-8B75-4F7487A66745}">
      <dgm:prSet/>
      <dgm:spPr/>
      <dgm:t>
        <a:bodyPr/>
        <a:lstStyle/>
        <a:p>
          <a:endParaRPr lang="en-US"/>
        </a:p>
      </dgm:t>
    </dgm:pt>
    <dgm:pt modelId="{A7DA7770-215C-5945-8557-EFB3AE44D9BE}" type="sibTrans" cxnId="{B968275C-2986-9C47-8B75-4F7487A66745}">
      <dgm:prSet/>
      <dgm:spPr/>
      <dgm:t>
        <a:bodyPr/>
        <a:lstStyle/>
        <a:p>
          <a:endParaRPr lang="en-US"/>
        </a:p>
      </dgm:t>
    </dgm:pt>
    <dgm:pt modelId="{611AC65C-CCEF-0946-90F4-6D4FBFCFF760}" type="pres">
      <dgm:prSet presAssocID="{15C22610-BDF7-F340-A1F8-177E31D324C3}" presName="Name0" presStyleCnt="0">
        <dgm:presLayoutVars>
          <dgm:chMax val="7"/>
          <dgm:chPref val="7"/>
          <dgm:dir/>
          <dgm:animOne val="branch"/>
          <dgm:animLvl val="lvl"/>
        </dgm:presLayoutVars>
      </dgm:prSet>
      <dgm:spPr/>
      <dgm:t>
        <a:bodyPr/>
        <a:lstStyle/>
        <a:p>
          <a:endParaRPr lang="en-US"/>
        </a:p>
      </dgm:t>
    </dgm:pt>
    <dgm:pt modelId="{0A35857D-6FAF-BD42-A8C2-2ED23742E2EF}" type="pres">
      <dgm:prSet presAssocID="{F4868FEC-4EAA-6645-B782-08713DBC530F}" presName="composite" presStyleCnt="0"/>
      <dgm:spPr/>
    </dgm:pt>
    <dgm:pt modelId="{10439601-72EB-5847-BCC1-9795020974A5}" type="pres">
      <dgm:prSet presAssocID="{F4868FEC-4EAA-6645-B782-08713DBC530F}" presName="BackAccent" presStyleLbl="bgShp" presStyleIdx="0" presStyleCnt="3"/>
      <dgm:spPr/>
    </dgm:pt>
    <dgm:pt modelId="{FC395236-A04F-1B41-8CC7-59C3ADB0D4EB}" type="pres">
      <dgm:prSet presAssocID="{F4868FEC-4EAA-6645-B782-08713DBC530F}" presName="Accent" presStyleLbl="alignNode1" presStyleIdx="0" presStyleCnt="3"/>
      <dgm:spPr/>
    </dgm:pt>
    <dgm:pt modelId="{5446BB89-4A75-EA43-B5C4-94E66AC2E31D}" type="pres">
      <dgm:prSet presAssocID="{F4868FEC-4EAA-6645-B782-08713DBC530F}" presName="Child" presStyleLbl="revTx" presStyleIdx="0" presStyleCnt="5">
        <dgm:presLayoutVars>
          <dgm:chMax val="0"/>
          <dgm:chPref val="0"/>
          <dgm:bulletEnabled val="1"/>
        </dgm:presLayoutVars>
      </dgm:prSet>
      <dgm:spPr/>
      <dgm:t>
        <a:bodyPr/>
        <a:lstStyle/>
        <a:p>
          <a:endParaRPr lang="en-US"/>
        </a:p>
      </dgm:t>
    </dgm:pt>
    <dgm:pt modelId="{309E1067-B032-0642-868F-16F59A736758}" type="pres">
      <dgm:prSet presAssocID="{F4868FEC-4EAA-6645-B782-08713DBC530F}" presName="Parent" presStyleLbl="revTx" presStyleIdx="1" presStyleCnt="5">
        <dgm:presLayoutVars>
          <dgm:chMax val="1"/>
          <dgm:chPref val="1"/>
          <dgm:bulletEnabled val="1"/>
        </dgm:presLayoutVars>
      </dgm:prSet>
      <dgm:spPr/>
      <dgm:t>
        <a:bodyPr/>
        <a:lstStyle/>
        <a:p>
          <a:endParaRPr lang="en-US"/>
        </a:p>
      </dgm:t>
    </dgm:pt>
    <dgm:pt modelId="{2C7E5260-8C5F-8840-840C-C1ECF7EC6251}" type="pres">
      <dgm:prSet presAssocID="{B2CDE651-9470-6F4E-8B42-440F1A6929E7}" presName="sibTrans" presStyleCnt="0"/>
      <dgm:spPr/>
    </dgm:pt>
    <dgm:pt modelId="{50D86C71-7B37-2246-B5FD-E3C345E72518}" type="pres">
      <dgm:prSet presAssocID="{939F0508-CA6D-7B44-8EDA-8190DE238798}" presName="composite" presStyleCnt="0"/>
      <dgm:spPr/>
    </dgm:pt>
    <dgm:pt modelId="{5FC2DB52-926E-1E4F-83DB-00450B4AA56C}" type="pres">
      <dgm:prSet presAssocID="{939F0508-CA6D-7B44-8EDA-8190DE238798}" presName="BackAccent" presStyleLbl="bgShp" presStyleIdx="1" presStyleCnt="3"/>
      <dgm:spPr/>
    </dgm:pt>
    <dgm:pt modelId="{D82DA6A6-3B9D-DB47-A15C-104B1EE64F97}" type="pres">
      <dgm:prSet presAssocID="{939F0508-CA6D-7B44-8EDA-8190DE238798}" presName="Accent" presStyleLbl="alignNode1" presStyleIdx="1" presStyleCnt="3"/>
      <dgm:spPr/>
    </dgm:pt>
    <dgm:pt modelId="{3375FC47-6367-F64F-919F-CD22B77AB1AC}" type="pres">
      <dgm:prSet presAssocID="{939F0508-CA6D-7B44-8EDA-8190DE238798}" presName="Child" presStyleLbl="revTx" presStyleIdx="2" presStyleCnt="5">
        <dgm:presLayoutVars>
          <dgm:chMax val="0"/>
          <dgm:chPref val="0"/>
          <dgm:bulletEnabled val="1"/>
        </dgm:presLayoutVars>
      </dgm:prSet>
      <dgm:spPr/>
      <dgm:t>
        <a:bodyPr/>
        <a:lstStyle/>
        <a:p>
          <a:endParaRPr lang="en-US"/>
        </a:p>
      </dgm:t>
    </dgm:pt>
    <dgm:pt modelId="{500B9471-0030-2D4E-81D9-7FEA4BA6D6A6}" type="pres">
      <dgm:prSet presAssocID="{939F0508-CA6D-7B44-8EDA-8190DE238798}" presName="Parent" presStyleLbl="revTx" presStyleIdx="3" presStyleCnt="5">
        <dgm:presLayoutVars>
          <dgm:chMax val="1"/>
          <dgm:chPref val="1"/>
          <dgm:bulletEnabled val="1"/>
        </dgm:presLayoutVars>
      </dgm:prSet>
      <dgm:spPr/>
      <dgm:t>
        <a:bodyPr/>
        <a:lstStyle/>
        <a:p>
          <a:endParaRPr lang="en-US"/>
        </a:p>
      </dgm:t>
    </dgm:pt>
    <dgm:pt modelId="{CD2ACCCE-0296-9A4E-9FE9-BF7F868C53B2}" type="pres">
      <dgm:prSet presAssocID="{D4F36D72-2338-714C-A6DC-5BF4965CB7AC}" presName="sibTrans" presStyleCnt="0"/>
      <dgm:spPr/>
    </dgm:pt>
    <dgm:pt modelId="{75058A34-53DF-D749-A2CE-A6EF65AAE5EF}" type="pres">
      <dgm:prSet presAssocID="{29B89700-19D7-9B46-9884-01793E0F0AEF}" presName="composite" presStyleCnt="0"/>
      <dgm:spPr/>
    </dgm:pt>
    <dgm:pt modelId="{7E7B8F41-0F67-AA42-9C06-341234FC71D9}" type="pres">
      <dgm:prSet presAssocID="{29B89700-19D7-9B46-9884-01793E0F0AEF}" presName="BackAccent" presStyleLbl="bgShp" presStyleIdx="2" presStyleCnt="3"/>
      <dgm:spPr/>
    </dgm:pt>
    <dgm:pt modelId="{53FFAA4E-9802-8D46-8333-EAD3DA5521BF}" type="pres">
      <dgm:prSet presAssocID="{29B89700-19D7-9B46-9884-01793E0F0AEF}" presName="Accent" presStyleLbl="alignNode1" presStyleIdx="2" presStyleCnt="3"/>
      <dgm:spPr/>
    </dgm:pt>
    <dgm:pt modelId="{BD447236-5F3C-9549-8CD6-834CAA01BDA5}" type="pres">
      <dgm:prSet presAssocID="{29B89700-19D7-9B46-9884-01793E0F0AEF}" presName="Child" presStyleLbl="revTx" presStyleIdx="3" presStyleCnt="5">
        <dgm:presLayoutVars>
          <dgm:chMax val="0"/>
          <dgm:chPref val="0"/>
          <dgm:bulletEnabled val="1"/>
        </dgm:presLayoutVars>
      </dgm:prSet>
      <dgm:spPr/>
      <dgm:t>
        <a:bodyPr/>
        <a:lstStyle/>
        <a:p>
          <a:endParaRPr lang="en-US"/>
        </a:p>
      </dgm:t>
    </dgm:pt>
    <dgm:pt modelId="{353C8B40-CDE2-324B-9BFB-DF3DFEE5C47F}" type="pres">
      <dgm:prSet presAssocID="{29B89700-19D7-9B46-9884-01793E0F0AEF}" presName="Parent" presStyleLbl="revTx" presStyleIdx="4" presStyleCnt="5">
        <dgm:presLayoutVars>
          <dgm:chMax val="1"/>
          <dgm:chPref val="1"/>
          <dgm:bulletEnabled val="1"/>
        </dgm:presLayoutVars>
      </dgm:prSet>
      <dgm:spPr/>
      <dgm:t>
        <a:bodyPr/>
        <a:lstStyle/>
        <a:p>
          <a:endParaRPr lang="en-US"/>
        </a:p>
      </dgm:t>
    </dgm:pt>
  </dgm:ptLst>
  <dgm:cxnLst>
    <dgm:cxn modelId="{90A6B032-2811-E74E-8BFD-38DF9C422B45}" type="presOf" srcId="{B62CA085-73C7-384C-9ABC-ADDB7507FBD7}" destId="{5446BB89-4A75-EA43-B5C4-94E66AC2E31D}" srcOrd="0" destOrd="0" presId="urn:microsoft.com/office/officeart/2008/layout/IncreasingCircleProcess"/>
    <dgm:cxn modelId="{92EB7959-E6C9-9C47-B451-DA1C95CDD898}" type="presOf" srcId="{939F0508-CA6D-7B44-8EDA-8190DE238798}" destId="{500B9471-0030-2D4E-81D9-7FEA4BA6D6A6}" srcOrd="0" destOrd="0" presId="urn:microsoft.com/office/officeart/2008/layout/IncreasingCircleProcess"/>
    <dgm:cxn modelId="{BC5D6DB4-AB8B-C045-B307-3BA97D41BA12}" type="presOf" srcId="{29B89700-19D7-9B46-9884-01793E0F0AEF}" destId="{353C8B40-CDE2-324B-9BFB-DF3DFEE5C47F}" srcOrd="0" destOrd="0" presId="urn:microsoft.com/office/officeart/2008/layout/IncreasingCircleProcess"/>
    <dgm:cxn modelId="{B3CDA8BC-6172-1A45-B19D-2136E7D37C46}" srcId="{939F0508-CA6D-7B44-8EDA-8190DE238798}" destId="{6275B318-97DA-CD46-9E04-51F404D2EFB1}" srcOrd="0" destOrd="0" parTransId="{D586632A-EA1C-BB4E-AA98-47535864B1B4}" sibTransId="{C66ADB11-496D-324B-BC63-EA256A2C74C7}"/>
    <dgm:cxn modelId="{2259E381-35BE-8140-82C3-E6DAFC8C89EB}" type="presOf" srcId="{15C22610-BDF7-F340-A1F8-177E31D324C3}" destId="{611AC65C-CCEF-0946-90F4-6D4FBFCFF760}" srcOrd="0" destOrd="0" presId="urn:microsoft.com/office/officeart/2008/layout/IncreasingCircleProcess"/>
    <dgm:cxn modelId="{A1B9823B-32F2-D74B-9A1E-A9DE57E15231}" type="presOf" srcId="{6275B318-97DA-CD46-9E04-51F404D2EFB1}" destId="{3375FC47-6367-F64F-919F-CD22B77AB1AC}" srcOrd="0" destOrd="0" presId="urn:microsoft.com/office/officeart/2008/layout/IncreasingCircleProcess"/>
    <dgm:cxn modelId="{E3348E41-27A3-6B4D-9163-8151DA9C37CA}" srcId="{15C22610-BDF7-F340-A1F8-177E31D324C3}" destId="{F4868FEC-4EAA-6645-B782-08713DBC530F}" srcOrd="0" destOrd="0" parTransId="{FEAF32F8-F946-FB40-8721-7726E9871FAC}" sibTransId="{B2CDE651-9470-6F4E-8B42-440F1A6929E7}"/>
    <dgm:cxn modelId="{B968275C-2986-9C47-8B75-4F7487A66745}" srcId="{F4868FEC-4EAA-6645-B782-08713DBC530F}" destId="{43ABC49E-5140-284A-8EC8-9F36A78BF8B8}" srcOrd="1" destOrd="0" parTransId="{739D324E-7D45-8641-944A-298E229E6F51}" sibTransId="{A7DA7770-215C-5945-8557-EFB3AE44D9BE}"/>
    <dgm:cxn modelId="{BD5AEE05-0A46-7244-9F60-5E560B5B15BC}" type="presOf" srcId="{F4868FEC-4EAA-6645-B782-08713DBC530F}" destId="{309E1067-B032-0642-868F-16F59A736758}" srcOrd="0" destOrd="0" presId="urn:microsoft.com/office/officeart/2008/layout/IncreasingCircleProcess"/>
    <dgm:cxn modelId="{8CECF61B-AEFC-AD4B-9A39-6B6A201FF17D}" srcId="{15C22610-BDF7-F340-A1F8-177E31D324C3}" destId="{29B89700-19D7-9B46-9884-01793E0F0AEF}" srcOrd="2" destOrd="0" parTransId="{94A77837-987D-6549-BC8B-ADEFB5284515}" sibTransId="{050BBC36-7E71-3C43-92EF-9E2EEBB3EB3A}"/>
    <dgm:cxn modelId="{3B986DEF-DACF-1249-9F29-2F4CD50B3927}" srcId="{15C22610-BDF7-F340-A1F8-177E31D324C3}" destId="{939F0508-CA6D-7B44-8EDA-8190DE238798}" srcOrd="1" destOrd="0" parTransId="{839539F3-BAED-7B41-A81C-B8A4FB42563A}" sibTransId="{D4F36D72-2338-714C-A6DC-5BF4965CB7AC}"/>
    <dgm:cxn modelId="{ECC7C9CE-AADE-884E-ACDD-017970E223D9}" type="presOf" srcId="{43ABC49E-5140-284A-8EC8-9F36A78BF8B8}" destId="{5446BB89-4A75-EA43-B5C4-94E66AC2E31D}" srcOrd="0" destOrd="1" presId="urn:microsoft.com/office/officeart/2008/layout/IncreasingCircleProcess"/>
    <dgm:cxn modelId="{B4D6A348-4CB6-974F-BD6F-AE3A863491BE}" srcId="{F4868FEC-4EAA-6645-B782-08713DBC530F}" destId="{B62CA085-73C7-384C-9ABC-ADDB7507FBD7}" srcOrd="0" destOrd="0" parTransId="{A21A4EB8-3D0D-CE4F-B0BC-BBF02A513BF8}" sibTransId="{96F00405-0D11-7548-B9FF-9C8AFB8E701E}"/>
    <dgm:cxn modelId="{E76966B3-0DD7-694E-892A-6831AC23A7E0}" type="presParOf" srcId="{611AC65C-CCEF-0946-90F4-6D4FBFCFF760}" destId="{0A35857D-6FAF-BD42-A8C2-2ED23742E2EF}" srcOrd="0" destOrd="0" presId="urn:microsoft.com/office/officeart/2008/layout/IncreasingCircleProcess"/>
    <dgm:cxn modelId="{8A1D4E7B-1779-564E-8858-CE68A3983FD4}" type="presParOf" srcId="{0A35857D-6FAF-BD42-A8C2-2ED23742E2EF}" destId="{10439601-72EB-5847-BCC1-9795020974A5}" srcOrd="0" destOrd="0" presId="urn:microsoft.com/office/officeart/2008/layout/IncreasingCircleProcess"/>
    <dgm:cxn modelId="{7E831E74-589B-2B48-9A1E-18D080798198}" type="presParOf" srcId="{0A35857D-6FAF-BD42-A8C2-2ED23742E2EF}" destId="{FC395236-A04F-1B41-8CC7-59C3ADB0D4EB}" srcOrd="1" destOrd="0" presId="urn:microsoft.com/office/officeart/2008/layout/IncreasingCircleProcess"/>
    <dgm:cxn modelId="{7F99F635-0CE6-9640-8E5C-C4AB5A44ADAF}" type="presParOf" srcId="{0A35857D-6FAF-BD42-A8C2-2ED23742E2EF}" destId="{5446BB89-4A75-EA43-B5C4-94E66AC2E31D}" srcOrd="2" destOrd="0" presId="urn:microsoft.com/office/officeart/2008/layout/IncreasingCircleProcess"/>
    <dgm:cxn modelId="{DBE5B00A-8C27-2C40-984E-1ADBAD0D739D}" type="presParOf" srcId="{0A35857D-6FAF-BD42-A8C2-2ED23742E2EF}" destId="{309E1067-B032-0642-868F-16F59A736758}" srcOrd="3" destOrd="0" presId="urn:microsoft.com/office/officeart/2008/layout/IncreasingCircleProcess"/>
    <dgm:cxn modelId="{F421328D-60C3-7240-9B7A-C57FC80CA087}" type="presParOf" srcId="{611AC65C-CCEF-0946-90F4-6D4FBFCFF760}" destId="{2C7E5260-8C5F-8840-840C-C1ECF7EC6251}" srcOrd="1" destOrd="0" presId="urn:microsoft.com/office/officeart/2008/layout/IncreasingCircleProcess"/>
    <dgm:cxn modelId="{86726BC2-3351-0E4A-BBA5-E882CB98E323}" type="presParOf" srcId="{611AC65C-CCEF-0946-90F4-6D4FBFCFF760}" destId="{50D86C71-7B37-2246-B5FD-E3C345E72518}" srcOrd="2" destOrd="0" presId="urn:microsoft.com/office/officeart/2008/layout/IncreasingCircleProcess"/>
    <dgm:cxn modelId="{2A9A4C4D-49F4-8547-AC2B-F67110ADD761}" type="presParOf" srcId="{50D86C71-7B37-2246-B5FD-E3C345E72518}" destId="{5FC2DB52-926E-1E4F-83DB-00450B4AA56C}" srcOrd="0" destOrd="0" presId="urn:microsoft.com/office/officeart/2008/layout/IncreasingCircleProcess"/>
    <dgm:cxn modelId="{2F41C239-DE4B-2C44-8CFF-40B1ADD80E80}" type="presParOf" srcId="{50D86C71-7B37-2246-B5FD-E3C345E72518}" destId="{D82DA6A6-3B9D-DB47-A15C-104B1EE64F97}" srcOrd="1" destOrd="0" presId="urn:microsoft.com/office/officeart/2008/layout/IncreasingCircleProcess"/>
    <dgm:cxn modelId="{54FF6BA4-472D-9747-86E0-8300A0CEF4AB}" type="presParOf" srcId="{50D86C71-7B37-2246-B5FD-E3C345E72518}" destId="{3375FC47-6367-F64F-919F-CD22B77AB1AC}" srcOrd="2" destOrd="0" presId="urn:microsoft.com/office/officeart/2008/layout/IncreasingCircleProcess"/>
    <dgm:cxn modelId="{37A938C4-41EE-3A46-94C6-5B520C05547E}" type="presParOf" srcId="{50D86C71-7B37-2246-B5FD-E3C345E72518}" destId="{500B9471-0030-2D4E-81D9-7FEA4BA6D6A6}" srcOrd="3" destOrd="0" presId="urn:microsoft.com/office/officeart/2008/layout/IncreasingCircleProcess"/>
    <dgm:cxn modelId="{233BF596-B4EA-AA4F-892F-7BECDAAB341A}" type="presParOf" srcId="{611AC65C-CCEF-0946-90F4-6D4FBFCFF760}" destId="{CD2ACCCE-0296-9A4E-9FE9-BF7F868C53B2}" srcOrd="3" destOrd="0" presId="urn:microsoft.com/office/officeart/2008/layout/IncreasingCircleProcess"/>
    <dgm:cxn modelId="{3238C68C-BBF7-8541-9E05-BA506196581C}" type="presParOf" srcId="{611AC65C-CCEF-0946-90F4-6D4FBFCFF760}" destId="{75058A34-53DF-D749-A2CE-A6EF65AAE5EF}" srcOrd="4" destOrd="0" presId="urn:microsoft.com/office/officeart/2008/layout/IncreasingCircleProcess"/>
    <dgm:cxn modelId="{C53BC4AA-BCB9-654E-9BDC-360B670055EE}" type="presParOf" srcId="{75058A34-53DF-D749-A2CE-A6EF65AAE5EF}" destId="{7E7B8F41-0F67-AA42-9C06-341234FC71D9}" srcOrd="0" destOrd="0" presId="urn:microsoft.com/office/officeart/2008/layout/IncreasingCircleProcess"/>
    <dgm:cxn modelId="{A8228098-97EC-7044-9B1D-5DA213EAE1E9}" type="presParOf" srcId="{75058A34-53DF-D749-A2CE-A6EF65AAE5EF}" destId="{53FFAA4E-9802-8D46-8333-EAD3DA5521BF}" srcOrd="1" destOrd="0" presId="urn:microsoft.com/office/officeart/2008/layout/IncreasingCircleProcess"/>
    <dgm:cxn modelId="{3950C0E6-0522-BC45-AF43-332131C9C4B2}" type="presParOf" srcId="{75058A34-53DF-D749-A2CE-A6EF65AAE5EF}" destId="{BD447236-5F3C-9549-8CD6-834CAA01BDA5}" srcOrd="2" destOrd="0" presId="urn:microsoft.com/office/officeart/2008/layout/IncreasingCircleProcess"/>
    <dgm:cxn modelId="{4306F8C9-F5B5-2844-81F7-EF23E7315E09}" type="presParOf" srcId="{75058A34-53DF-D749-A2CE-A6EF65AAE5EF}" destId="{353C8B40-CDE2-324B-9BFB-DF3DFEE5C47F}"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10A8F3-7093-5743-85B3-8D2FC9189A78}"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7920CA7A-B35D-2448-AE40-F9C5B593CBD9}">
      <dgm:prSet phldrT="[Text]"/>
      <dgm:spPr>
        <a:solidFill>
          <a:schemeClr val="bg1">
            <a:lumMod val="50000"/>
          </a:schemeClr>
        </a:solidFill>
      </dgm:spPr>
      <dgm:t>
        <a:bodyPr/>
        <a:lstStyle/>
        <a:p>
          <a:r>
            <a:rPr lang="en-US" dirty="0" smtClean="0"/>
            <a:t>Discussion Post</a:t>
          </a:r>
          <a:endParaRPr lang="en-US" dirty="0"/>
        </a:p>
      </dgm:t>
    </dgm:pt>
    <dgm:pt modelId="{5C7FA644-C212-034B-94AB-C5C15C3E0F62}" type="parTrans" cxnId="{91AD31B8-BC5D-1D4F-8193-588248068897}">
      <dgm:prSet/>
      <dgm:spPr/>
      <dgm:t>
        <a:bodyPr/>
        <a:lstStyle/>
        <a:p>
          <a:endParaRPr lang="en-US"/>
        </a:p>
      </dgm:t>
    </dgm:pt>
    <dgm:pt modelId="{C2DEDED5-7201-5442-A3C8-00131BAFD57F}" type="sibTrans" cxnId="{91AD31B8-BC5D-1D4F-8193-588248068897}">
      <dgm:prSet/>
      <dgm:spPr>
        <a:solidFill>
          <a:schemeClr val="tx1">
            <a:lumMod val="75000"/>
            <a:lumOff val="25000"/>
          </a:schemeClr>
        </a:solidFill>
      </dgm:spPr>
      <dgm:t>
        <a:bodyPr/>
        <a:lstStyle/>
        <a:p>
          <a:endParaRPr lang="en-US"/>
        </a:p>
      </dgm:t>
    </dgm:pt>
    <dgm:pt modelId="{AA7F4CC5-AE79-4B4E-BC9F-34E6CA9FAFA2}">
      <dgm:prSet phldrT="[Text]"/>
      <dgm:spPr>
        <a:solidFill>
          <a:schemeClr val="tx1">
            <a:lumMod val="95000"/>
            <a:lumOff val="5000"/>
          </a:schemeClr>
        </a:solidFill>
      </dgm:spPr>
      <dgm:t>
        <a:bodyPr/>
        <a:lstStyle/>
        <a:p>
          <a:r>
            <a:rPr lang="en-US" dirty="0" smtClean="0">
              <a:solidFill>
                <a:srgbClr val="FF0000"/>
              </a:solidFill>
            </a:rPr>
            <a:t>Open Coding</a:t>
          </a:r>
          <a:endParaRPr lang="en-US" dirty="0">
            <a:solidFill>
              <a:srgbClr val="FF0000"/>
            </a:solidFill>
          </a:endParaRPr>
        </a:p>
      </dgm:t>
    </dgm:pt>
    <dgm:pt modelId="{96AC2B98-63B7-1845-9C70-A08733ADD0F8}" type="parTrans" cxnId="{EBA7DFD3-2C6A-344B-BB4F-9F0F9861130C}">
      <dgm:prSet/>
      <dgm:spPr/>
      <dgm:t>
        <a:bodyPr/>
        <a:lstStyle/>
        <a:p>
          <a:endParaRPr lang="en-US"/>
        </a:p>
      </dgm:t>
    </dgm:pt>
    <dgm:pt modelId="{6D1083FD-6F65-AD43-A2BE-B5ADB94EB3EF}" type="sibTrans" cxnId="{EBA7DFD3-2C6A-344B-BB4F-9F0F9861130C}">
      <dgm:prSet/>
      <dgm:spPr/>
      <dgm:t>
        <a:bodyPr/>
        <a:lstStyle/>
        <a:p>
          <a:endParaRPr lang="en-US"/>
        </a:p>
      </dgm:t>
    </dgm:pt>
    <dgm:pt modelId="{5745CF47-A244-A143-A58A-835774891FFC}">
      <dgm:prSet phldrT="[Text]"/>
      <dgm:spPr>
        <a:solidFill>
          <a:schemeClr val="tx1">
            <a:lumMod val="95000"/>
            <a:lumOff val="5000"/>
          </a:schemeClr>
        </a:solidFill>
      </dgm:spPr>
      <dgm:t>
        <a:bodyPr anchor="b"/>
        <a:lstStyle/>
        <a:p>
          <a:pPr algn="ctr"/>
          <a:r>
            <a:rPr lang="en-US" dirty="0" smtClean="0">
              <a:solidFill>
                <a:srgbClr val="FF0000"/>
              </a:solidFill>
            </a:rPr>
            <a:t>Connect to Theory</a:t>
          </a:r>
          <a:endParaRPr lang="en-US" dirty="0">
            <a:solidFill>
              <a:srgbClr val="FF0000"/>
            </a:solidFill>
          </a:endParaRPr>
        </a:p>
      </dgm:t>
    </dgm:pt>
    <dgm:pt modelId="{4D5839A0-8BEC-A64E-BA3A-B88A9EB5A9C5}" type="parTrans" cxnId="{244D8D07-4D79-F34F-8C3D-1E0FB561D32D}">
      <dgm:prSet/>
      <dgm:spPr/>
      <dgm:t>
        <a:bodyPr/>
        <a:lstStyle/>
        <a:p>
          <a:endParaRPr lang="en-US"/>
        </a:p>
      </dgm:t>
    </dgm:pt>
    <dgm:pt modelId="{7ABDD5A0-D76B-5D4B-8EAB-80C133451455}" type="sibTrans" cxnId="{244D8D07-4D79-F34F-8C3D-1E0FB561D32D}">
      <dgm:prSet/>
      <dgm:spPr>
        <a:solidFill>
          <a:schemeClr val="tx1">
            <a:lumMod val="75000"/>
            <a:lumOff val="25000"/>
          </a:schemeClr>
        </a:solidFill>
      </dgm:spPr>
      <dgm:t>
        <a:bodyPr/>
        <a:lstStyle/>
        <a:p>
          <a:endParaRPr lang="en-US"/>
        </a:p>
      </dgm:t>
    </dgm:pt>
    <dgm:pt modelId="{4CA35F14-649B-5849-8C11-4E1F33CEB3AE}">
      <dgm:prSet phldrT="[Text]"/>
      <dgm:spPr>
        <a:solidFill>
          <a:schemeClr val="tx1">
            <a:lumMod val="95000"/>
            <a:lumOff val="5000"/>
          </a:schemeClr>
        </a:solidFill>
      </dgm:spPr>
      <dgm:t>
        <a:bodyPr anchor="b"/>
        <a:lstStyle/>
        <a:p>
          <a:pPr algn="ctr"/>
          <a:r>
            <a:rPr lang="en-US" dirty="0" smtClean="0"/>
            <a:t>Time proximity</a:t>
          </a:r>
          <a:endParaRPr lang="en-US" dirty="0"/>
        </a:p>
      </dgm:t>
    </dgm:pt>
    <dgm:pt modelId="{5CEB3A2B-4AE2-EC4D-B76C-69757456C037}" type="parTrans" cxnId="{AB640EB8-BFEC-974F-9C67-E12E1BDFE630}">
      <dgm:prSet/>
      <dgm:spPr/>
      <dgm:t>
        <a:bodyPr/>
        <a:lstStyle/>
        <a:p>
          <a:endParaRPr lang="en-US"/>
        </a:p>
      </dgm:t>
    </dgm:pt>
    <dgm:pt modelId="{9DA2918A-58DD-E547-B97D-576600608937}" type="sibTrans" cxnId="{AB640EB8-BFEC-974F-9C67-E12E1BDFE630}">
      <dgm:prSet/>
      <dgm:spPr/>
      <dgm:t>
        <a:bodyPr/>
        <a:lstStyle/>
        <a:p>
          <a:endParaRPr lang="en-US"/>
        </a:p>
      </dgm:t>
    </dgm:pt>
    <dgm:pt modelId="{8FCA08CC-DFF3-9341-AD76-773BB53F2004}">
      <dgm:prSet phldrT="[Text]"/>
      <dgm:spPr>
        <a:solidFill>
          <a:schemeClr val="tx1">
            <a:lumMod val="95000"/>
            <a:lumOff val="5000"/>
          </a:schemeClr>
        </a:solidFill>
      </dgm:spPr>
      <dgm:t>
        <a:bodyPr anchor="b"/>
        <a:lstStyle/>
        <a:p>
          <a:pPr algn="ctr"/>
          <a:r>
            <a:rPr lang="en-US" dirty="0" smtClean="0"/>
            <a:t>Topical proximity</a:t>
          </a:r>
          <a:endParaRPr lang="en-US" dirty="0"/>
        </a:p>
      </dgm:t>
    </dgm:pt>
    <dgm:pt modelId="{17806A3F-E58E-4447-9766-4E52FF9E4602}" type="parTrans" cxnId="{5C25600E-18E5-874E-AE50-59C44ABA4CD6}">
      <dgm:prSet/>
      <dgm:spPr/>
      <dgm:t>
        <a:bodyPr/>
        <a:lstStyle/>
        <a:p>
          <a:endParaRPr lang="en-US"/>
        </a:p>
      </dgm:t>
    </dgm:pt>
    <dgm:pt modelId="{EC0F39C1-66D7-EC47-938E-C33833BEC37D}" type="sibTrans" cxnId="{5C25600E-18E5-874E-AE50-59C44ABA4CD6}">
      <dgm:prSet/>
      <dgm:spPr/>
      <dgm:t>
        <a:bodyPr/>
        <a:lstStyle/>
        <a:p>
          <a:endParaRPr lang="en-US"/>
        </a:p>
      </dgm:t>
    </dgm:pt>
    <dgm:pt modelId="{5E6BFF7D-0CCF-534B-AE6E-70728C1F5F58}">
      <dgm:prSet phldrT="[Text]"/>
      <dgm:spPr>
        <a:solidFill>
          <a:schemeClr val="tx1">
            <a:lumMod val="95000"/>
            <a:lumOff val="5000"/>
          </a:schemeClr>
        </a:solidFill>
      </dgm:spPr>
      <dgm:t>
        <a:bodyPr/>
        <a:lstStyle/>
        <a:p>
          <a:r>
            <a:rPr lang="en-US" dirty="0" smtClean="0">
              <a:solidFill>
                <a:srgbClr val="FF0000"/>
              </a:solidFill>
            </a:rPr>
            <a:t>Classification</a:t>
          </a:r>
          <a:endParaRPr lang="en-US" dirty="0">
            <a:solidFill>
              <a:srgbClr val="FF0000"/>
            </a:solidFill>
          </a:endParaRPr>
        </a:p>
      </dgm:t>
    </dgm:pt>
    <dgm:pt modelId="{00B03C55-5973-EE42-A30D-CEF83C2D0815}" type="parTrans" cxnId="{5EE813FC-71D3-2F48-BB00-CBDA2B22D5B5}">
      <dgm:prSet/>
      <dgm:spPr/>
      <dgm:t>
        <a:bodyPr/>
        <a:lstStyle/>
        <a:p>
          <a:endParaRPr lang="en-US"/>
        </a:p>
      </dgm:t>
    </dgm:pt>
    <dgm:pt modelId="{93321072-2B81-2A45-A2CF-CE3C5665DBD2}" type="sibTrans" cxnId="{5EE813FC-71D3-2F48-BB00-CBDA2B22D5B5}">
      <dgm:prSet/>
      <dgm:spPr>
        <a:solidFill>
          <a:schemeClr val="tx1">
            <a:lumMod val="75000"/>
            <a:lumOff val="25000"/>
          </a:schemeClr>
        </a:solidFill>
      </dgm:spPr>
      <dgm:t>
        <a:bodyPr/>
        <a:lstStyle/>
        <a:p>
          <a:endParaRPr lang="en-US"/>
        </a:p>
      </dgm:t>
    </dgm:pt>
    <dgm:pt modelId="{E1356D17-51A6-D746-800D-9F55ED91201E}">
      <dgm:prSet phldrT="[Text]"/>
      <dgm:spPr>
        <a:solidFill>
          <a:schemeClr val="bg1">
            <a:lumMod val="50000"/>
          </a:schemeClr>
        </a:solidFill>
      </dgm:spPr>
      <dgm:t>
        <a:bodyPr/>
        <a:lstStyle/>
        <a:p>
          <a:r>
            <a:rPr lang="en-US" dirty="0" smtClean="0"/>
            <a:t>Read</a:t>
          </a:r>
          <a:endParaRPr lang="en-US" dirty="0"/>
        </a:p>
      </dgm:t>
    </dgm:pt>
    <dgm:pt modelId="{6E502877-CD74-5D48-88EA-3BB4E50B3AA7}" type="parTrans" cxnId="{5C349449-56D3-AF47-A6E4-49D36C9889DE}">
      <dgm:prSet/>
      <dgm:spPr/>
      <dgm:t>
        <a:bodyPr/>
        <a:lstStyle/>
        <a:p>
          <a:endParaRPr lang="en-US"/>
        </a:p>
      </dgm:t>
    </dgm:pt>
    <dgm:pt modelId="{2D27E24B-D16C-E143-92FF-43F7F193CF1E}" type="sibTrans" cxnId="{5C349449-56D3-AF47-A6E4-49D36C9889DE}">
      <dgm:prSet/>
      <dgm:spPr/>
      <dgm:t>
        <a:bodyPr/>
        <a:lstStyle/>
        <a:p>
          <a:endParaRPr lang="en-US"/>
        </a:p>
      </dgm:t>
    </dgm:pt>
    <dgm:pt modelId="{90F8DA01-376A-114C-A400-1C90B090C0F7}">
      <dgm:prSet phldrT="[Text]"/>
      <dgm:spPr>
        <a:solidFill>
          <a:schemeClr val="bg1">
            <a:lumMod val="50000"/>
          </a:schemeClr>
        </a:solidFill>
      </dgm:spPr>
      <dgm:t>
        <a:bodyPr/>
        <a:lstStyle/>
        <a:p>
          <a:r>
            <a:rPr lang="en-US" dirty="0" smtClean="0"/>
            <a:t>Response</a:t>
          </a:r>
          <a:endParaRPr lang="en-US" dirty="0"/>
        </a:p>
      </dgm:t>
    </dgm:pt>
    <dgm:pt modelId="{1F0DDA49-C9FC-904C-A484-78CECF5AEA19}" type="parTrans" cxnId="{833D6F75-5435-A848-B310-7056861F5D50}">
      <dgm:prSet/>
      <dgm:spPr/>
      <dgm:t>
        <a:bodyPr/>
        <a:lstStyle/>
        <a:p>
          <a:endParaRPr lang="en-US"/>
        </a:p>
      </dgm:t>
    </dgm:pt>
    <dgm:pt modelId="{3855978B-2277-284B-8039-DF6B42E348D5}" type="sibTrans" cxnId="{833D6F75-5435-A848-B310-7056861F5D50}">
      <dgm:prSet/>
      <dgm:spPr/>
      <dgm:t>
        <a:bodyPr/>
        <a:lstStyle/>
        <a:p>
          <a:endParaRPr lang="en-US"/>
        </a:p>
      </dgm:t>
    </dgm:pt>
    <dgm:pt modelId="{59F75838-4801-9042-8EE3-88CADF02A810}">
      <dgm:prSet phldrT="[Text]"/>
      <dgm:spPr>
        <a:solidFill>
          <a:schemeClr val="tx1">
            <a:lumMod val="95000"/>
            <a:lumOff val="5000"/>
          </a:schemeClr>
        </a:solidFill>
      </dgm:spPr>
      <dgm:t>
        <a:bodyPr/>
        <a:lstStyle/>
        <a:p>
          <a:r>
            <a:rPr lang="en-US" dirty="0" smtClean="0">
              <a:solidFill>
                <a:srgbClr val="FF0000"/>
              </a:solidFill>
            </a:rPr>
            <a:t>Axial Coding</a:t>
          </a:r>
          <a:endParaRPr lang="en-US" dirty="0">
            <a:solidFill>
              <a:srgbClr val="FF0000"/>
            </a:solidFill>
          </a:endParaRPr>
        </a:p>
      </dgm:t>
    </dgm:pt>
    <dgm:pt modelId="{A3C1EF2A-DDDA-2F46-96FF-48660053C462}" type="parTrans" cxnId="{2F2A04AB-7658-F548-881F-4D6F6E977980}">
      <dgm:prSet/>
      <dgm:spPr/>
      <dgm:t>
        <a:bodyPr/>
        <a:lstStyle/>
        <a:p>
          <a:endParaRPr lang="en-US"/>
        </a:p>
      </dgm:t>
    </dgm:pt>
    <dgm:pt modelId="{E36BEEDB-57C5-154C-8F13-2141207FA830}" type="sibTrans" cxnId="{2F2A04AB-7658-F548-881F-4D6F6E977980}">
      <dgm:prSet/>
      <dgm:spPr/>
      <dgm:t>
        <a:bodyPr/>
        <a:lstStyle/>
        <a:p>
          <a:endParaRPr lang="en-US"/>
        </a:p>
      </dgm:t>
    </dgm:pt>
    <dgm:pt modelId="{140393A9-BD52-4146-B520-E77747751CDC}">
      <dgm:prSet phldrT="[Text]"/>
      <dgm:spPr>
        <a:solidFill>
          <a:schemeClr val="bg1">
            <a:lumMod val="95000"/>
          </a:schemeClr>
        </a:solidFill>
      </dgm:spPr>
      <dgm:t>
        <a:bodyPr/>
        <a:lstStyle/>
        <a:p>
          <a:r>
            <a:rPr lang="en-US" dirty="0" smtClean="0">
              <a:solidFill>
                <a:schemeClr val="tx1"/>
              </a:solidFill>
            </a:rPr>
            <a:t>Aggregation of Posts by Topic, time or other</a:t>
          </a:r>
          <a:endParaRPr lang="en-US" dirty="0">
            <a:solidFill>
              <a:schemeClr val="tx1"/>
            </a:solidFill>
          </a:endParaRPr>
        </a:p>
      </dgm:t>
    </dgm:pt>
    <dgm:pt modelId="{6891B611-E778-5144-80A2-729E0DEE7C45}" type="parTrans" cxnId="{7627E136-58D4-6042-9B1E-A90142FC0152}">
      <dgm:prSet/>
      <dgm:spPr/>
      <dgm:t>
        <a:bodyPr/>
        <a:lstStyle/>
        <a:p>
          <a:endParaRPr lang="en-US"/>
        </a:p>
      </dgm:t>
    </dgm:pt>
    <dgm:pt modelId="{EF234F28-E289-E043-8BF9-573F6EB38422}" type="sibTrans" cxnId="{7627E136-58D4-6042-9B1E-A90142FC0152}">
      <dgm:prSet/>
      <dgm:spPr>
        <a:solidFill>
          <a:schemeClr val="tx1">
            <a:lumMod val="75000"/>
            <a:lumOff val="25000"/>
          </a:schemeClr>
        </a:solidFill>
      </dgm:spPr>
      <dgm:t>
        <a:bodyPr/>
        <a:lstStyle/>
        <a:p>
          <a:endParaRPr lang="en-US"/>
        </a:p>
      </dgm:t>
    </dgm:pt>
    <dgm:pt modelId="{A76D86B8-96FC-C040-B63E-2E27CFAB3344}">
      <dgm:prSet phldrT="[Text]"/>
      <dgm:spPr>
        <a:solidFill>
          <a:schemeClr val="bg1">
            <a:lumMod val="95000"/>
          </a:schemeClr>
        </a:solidFill>
      </dgm:spPr>
      <dgm:t>
        <a:bodyPr/>
        <a:lstStyle/>
        <a:p>
          <a:r>
            <a:rPr lang="en-US" dirty="0" smtClean="0">
              <a:solidFill>
                <a:schemeClr val="tx1"/>
              </a:solidFill>
            </a:rPr>
            <a:t>Weighted Network Analysis of Interactions</a:t>
          </a:r>
          <a:endParaRPr lang="en-US" dirty="0">
            <a:solidFill>
              <a:schemeClr val="tx1"/>
            </a:solidFill>
          </a:endParaRPr>
        </a:p>
      </dgm:t>
    </dgm:pt>
    <dgm:pt modelId="{5D65BBA3-F62B-3E49-BBAC-FC1E08995D3A}" type="parTrans" cxnId="{46B16666-D1C9-564D-9C90-63E1D354A3C5}">
      <dgm:prSet/>
      <dgm:spPr/>
      <dgm:t>
        <a:bodyPr/>
        <a:lstStyle/>
        <a:p>
          <a:endParaRPr lang="en-US"/>
        </a:p>
      </dgm:t>
    </dgm:pt>
    <dgm:pt modelId="{95DD736E-52B7-F144-8813-AD038BAA3CE9}" type="sibTrans" cxnId="{46B16666-D1C9-564D-9C90-63E1D354A3C5}">
      <dgm:prSet/>
      <dgm:spPr>
        <a:solidFill>
          <a:schemeClr val="tx1">
            <a:lumMod val="75000"/>
            <a:lumOff val="25000"/>
          </a:schemeClr>
        </a:solidFill>
      </dgm:spPr>
      <dgm:t>
        <a:bodyPr/>
        <a:lstStyle/>
        <a:p>
          <a:endParaRPr lang="en-US"/>
        </a:p>
      </dgm:t>
    </dgm:pt>
    <dgm:pt modelId="{82077BD8-300A-A74C-B5A4-2CA32D057B25}" type="pres">
      <dgm:prSet presAssocID="{7310A8F3-7093-5743-85B3-8D2FC9189A78}" presName="cycle" presStyleCnt="0">
        <dgm:presLayoutVars>
          <dgm:dir/>
          <dgm:resizeHandles val="exact"/>
        </dgm:presLayoutVars>
      </dgm:prSet>
      <dgm:spPr/>
      <dgm:t>
        <a:bodyPr/>
        <a:lstStyle/>
        <a:p>
          <a:endParaRPr lang="en-US"/>
        </a:p>
      </dgm:t>
    </dgm:pt>
    <dgm:pt modelId="{787C4E82-F5C8-C64B-B307-E3132ABEC1C9}" type="pres">
      <dgm:prSet presAssocID="{7920CA7A-B35D-2448-AE40-F9C5B593CBD9}" presName="node" presStyleLbl="node1" presStyleIdx="0" presStyleCnt="5">
        <dgm:presLayoutVars>
          <dgm:bulletEnabled val="1"/>
        </dgm:presLayoutVars>
      </dgm:prSet>
      <dgm:spPr/>
      <dgm:t>
        <a:bodyPr/>
        <a:lstStyle/>
        <a:p>
          <a:endParaRPr lang="en-US"/>
        </a:p>
      </dgm:t>
    </dgm:pt>
    <dgm:pt modelId="{69C3086B-8A7F-CE42-8F81-DFF69C63595B}" type="pres">
      <dgm:prSet presAssocID="{C2DEDED5-7201-5442-A3C8-00131BAFD57F}" presName="sibTrans" presStyleLbl="sibTrans2D1" presStyleIdx="0" presStyleCnt="5"/>
      <dgm:spPr/>
      <dgm:t>
        <a:bodyPr/>
        <a:lstStyle/>
        <a:p>
          <a:endParaRPr lang="en-US"/>
        </a:p>
      </dgm:t>
    </dgm:pt>
    <dgm:pt modelId="{7DDF72CA-0E6B-4B4F-88CA-F9366CF9A04A}" type="pres">
      <dgm:prSet presAssocID="{C2DEDED5-7201-5442-A3C8-00131BAFD57F}" presName="connectorText" presStyleLbl="sibTrans2D1" presStyleIdx="0" presStyleCnt="5"/>
      <dgm:spPr/>
      <dgm:t>
        <a:bodyPr/>
        <a:lstStyle/>
        <a:p>
          <a:endParaRPr lang="en-US"/>
        </a:p>
      </dgm:t>
    </dgm:pt>
    <dgm:pt modelId="{6EEFDFD5-9782-5546-8C33-807C22D241FE}" type="pres">
      <dgm:prSet presAssocID="{5E6BFF7D-0CCF-534B-AE6E-70728C1F5F58}" presName="node" presStyleLbl="node1" presStyleIdx="1" presStyleCnt="5">
        <dgm:presLayoutVars>
          <dgm:bulletEnabled val="1"/>
        </dgm:presLayoutVars>
      </dgm:prSet>
      <dgm:spPr/>
      <dgm:t>
        <a:bodyPr/>
        <a:lstStyle/>
        <a:p>
          <a:endParaRPr lang="en-US"/>
        </a:p>
      </dgm:t>
    </dgm:pt>
    <dgm:pt modelId="{12D75945-9BBB-DC40-9573-4C7975E9F00A}" type="pres">
      <dgm:prSet presAssocID="{93321072-2B81-2A45-A2CF-CE3C5665DBD2}" presName="sibTrans" presStyleLbl="sibTrans2D1" presStyleIdx="1" presStyleCnt="5"/>
      <dgm:spPr/>
      <dgm:t>
        <a:bodyPr/>
        <a:lstStyle/>
        <a:p>
          <a:endParaRPr lang="en-US"/>
        </a:p>
      </dgm:t>
    </dgm:pt>
    <dgm:pt modelId="{E5B7DC3C-AD05-8D4A-8402-51572873F4AD}" type="pres">
      <dgm:prSet presAssocID="{93321072-2B81-2A45-A2CF-CE3C5665DBD2}" presName="connectorText" presStyleLbl="sibTrans2D1" presStyleIdx="1" presStyleCnt="5"/>
      <dgm:spPr/>
      <dgm:t>
        <a:bodyPr/>
        <a:lstStyle/>
        <a:p>
          <a:endParaRPr lang="en-US"/>
        </a:p>
      </dgm:t>
    </dgm:pt>
    <dgm:pt modelId="{7893CBCD-6256-404B-943D-0AC667EA8AEE}" type="pres">
      <dgm:prSet presAssocID="{5745CF47-A244-A143-A58A-835774891FFC}" presName="node" presStyleLbl="node1" presStyleIdx="2" presStyleCnt="5">
        <dgm:presLayoutVars>
          <dgm:bulletEnabled val="1"/>
        </dgm:presLayoutVars>
      </dgm:prSet>
      <dgm:spPr/>
      <dgm:t>
        <a:bodyPr/>
        <a:lstStyle/>
        <a:p>
          <a:endParaRPr lang="en-US"/>
        </a:p>
      </dgm:t>
    </dgm:pt>
    <dgm:pt modelId="{7752B8CC-7EB6-7545-AE96-F36845DC9617}" type="pres">
      <dgm:prSet presAssocID="{7ABDD5A0-D76B-5D4B-8EAB-80C133451455}" presName="sibTrans" presStyleLbl="sibTrans2D1" presStyleIdx="2" presStyleCnt="5"/>
      <dgm:spPr/>
      <dgm:t>
        <a:bodyPr/>
        <a:lstStyle/>
        <a:p>
          <a:endParaRPr lang="en-US"/>
        </a:p>
      </dgm:t>
    </dgm:pt>
    <dgm:pt modelId="{A575AD02-3DE9-AE40-A6C3-CE550CC749A5}" type="pres">
      <dgm:prSet presAssocID="{7ABDD5A0-D76B-5D4B-8EAB-80C133451455}" presName="connectorText" presStyleLbl="sibTrans2D1" presStyleIdx="2" presStyleCnt="5"/>
      <dgm:spPr/>
      <dgm:t>
        <a:bodyPr/>
        <a:lstStyle/>
        <a:p>
          <a:endParaRPr lang="en-US"/>
        </a:p>
      </dgm:t>
    </dgm:pt>
    <dgm:pt modelId="{576F8876-E333-014A-8163-659C91C006CD}" type="pres">
      <dgm:prSet presAssocID="{140393A9-BD52-4146-B520-E77747751CDC}" presName="node" presStyleLbl="node1" presStyleIdx="3" presStyleCnt="5">
        <dgm:presLayoutVars>
          <dgm:bulletEnabled val="1"/>
        </dgm:presLayoutVars>
      </dgm:prSet>
      <dgm:spPr/>
      <dgm:t>
        <a:bodyPr/>
        <a:lstStyle/>
        <a:p>
          <a:endParaRPr lang="en-US"/>
        </a:p>
      </dgm:t>
    </dgm:pt>
    <dgm:pt modelId="{B133E2FD-A869-7446-8C54-CAB90F9CBA90}" type="pres">
      <dgm:prSet presAssocID="{EF234F28-E289-E043-8BF9-573F6EB38422}" presName="sibTrans" presStyleLbl="sibTrans2D1" presStyleIdx="3" presStyleCnt="5"/>
      <dgm:spPr/>
      <dgm:t>
        <a:bodyPr/>
        <a:lstStyle/>
        <a:p>
          <a:endParaRPr lang="en-US"/>
        </a:p>
      </dgm:t>
    </dgm:pt>
    <dgm:pt modelId="{E66313B5-C653-1149-BAD5-EB7E6606245F}" type="pres">
      <dgm:prSet presAssocID="{EF234F28-E289-E043-8BF9-573F6EB38422}" presName="connectorText" presStyleLbl="sibTrans2D1" presStyleIdx="3" presStyleCnt="5"/>
      <dgm:spPr/>
      <dgm:t>
        <a:bodyPr/>
        <a:lstStyle/>
        <a:p>
          <a:endParaRPr lang="en-US"/>
        </a:p>
      </dgm:t>
    </dgm:pt>
    <dgm:pt modelId="{73F1EFA7-0F16-F242-BA10-7F5AD1623A96}" type="pres">
      <dgm:prSet presAssocID="{A76D86B8-96FC-C040-B63E-2E27CFAB3344}" presName="node" presStyleLbl="node1" presStyleIdx="4" presStyleCnt="5">
        <dgm:presLayoutVars>
          <dgm:bulletEnabled val="1"/>
        </dgm:presLayoutVars>
      </dgm:prSet>
      <dgm:spPr/>
      <dgm:t>
        <a:bodyPr/>
        <a:lstStyle/>
        <a:p>
          <a:endParaRPr lang="en-US"/>
        </a:p>
      </dgm:t>
    </dgm:pt>
    <dgm:pt modelId="{43FDF0AA-DF8D-484A-A753-CCCD3A055892}" type="pres">
      <dgm:prSet presAssocID="{95DD736E-52B7-F144-8813-AD038BAA3CE9}" presName="sibTrans" presStyleLbl="sibTrans2D1" presStyleIdx="4" presStyleCnt="5"/>
      <dgm:spPr/>
      <dgm:t>
        <a:bodyPr/>
        <a:lstStyle/>
        <a:p>
          <a:endParaRPr lang="en-US"/>
        </a:p>
      </dgm:t>
    </dgm:pt>
    <dgm:pt modelId="{A4222F4C-263D-D649-80EE-AF60CF3C931E}" type="pres">
      <dgm:prSet presAssocID="{95DD736E-52B7-F144-8813-AD038BAA3CE9}" presName="connectorText" presStyleLbl="sibTrans2D1" presStyleIdx="4" presStyleCnt="5"/>
      <dgm:spPr/>
      <dgm:t>
        <a:bodyPr/>
        <a:lstStyle/>
        <a:p>
          <a:endParaRPr lang="en-US"/>
        </a:p>
      </dgm:t>
    </dgm:pt>
  </dgm:ptLst>
  <dgm:cxnLst>
    <dgm:cxn modelId="{5C25600E-18E5-874E-AE50-59C44ABA4CD6}" srcId="{5745CF47-A244-A143-A58A-835774891FFC}" destId="{8FCA08CC-DFF3-9341-AD76-773BB53F2004}" srcOrd="1" destOrd="0" parTransId="{17806A3F-E58E-4447-9766-4E52FF9E4602}" sibTransId="{EC0F39C1-66D7-EC47-938E-C33833BEC37D}"/>
    <dgm:cxn modelId="{217E69E3-2C95-1E42-A0B4-805FEDC109B2}" type="presOf" srcId="{5745CF47-A244-A143-A58A-835774891FFC}" destId="{7893CBCD-6256-404B-943D-0AC667EA8AEE}" srcOrd="0" destOrd="0" presId="urn:microsoft.com/office/officeart/2005/8/layout/cycle2"/>
    <dgm:cxn modelId="{B4E75320-56AD-A142-9385-5C2886AAB64E}" type="presOf" srcId="{EF234F28-E289-E043-8BF9-573F6EB38422}" destId="{B133E2FD-A869-7446-8C54-CAB90F9CBA90}" srcOrd="0" destOrd="0" presId="urn:microsoft.com/office/officeart/2005/8/layout/cycle2"/>
    <dgm:cxn modelId="{7627E136-58D4-6042-9B1E-A90142FC0152}" srcId="{7310A8F3-7093-5743-85B3-8D2FC9189A78}" destId="{140393A9-BD52-4146-B520-E77747751CDC}" srcOrd="3" destOrd="0" parTransId="{6891B611-E778-5144-80A2-729E0DEE7C45}" sibTransId="{EF234F28-E289-E043-8BF9-573F6EB38422}"/>
    <dgm:cxn modelId="{71812544-157F-524C-A1F9-EF862EA94106}" type="presOf" srcId="{EF234F28-E289-E043-8BF9-573F6EB38422}" destId="{E66313B5-C653-1149-BAD5-EB7E6606245F}" srcOrd="1" destOrd="0" presId="urn:microsoft.com/office/officeart/2005/8/layout/cycle2"/>
    <dgm:cxn modelId="{46B16666-D1C9-564D-9C90-63E1D354A3C5}" srcId="{7310A8F3-7093-5743-85B3-8D2FC9189A78}" destId="{A76D86B8-96FC-C040-B63E-2E27CFAB3344}" srcOrd="4" destOrd="0" parTransId="{5D65BBA3-F62B-3E49-BBAC-FC1E08995D3A}" sibTransId="{95DD736E-52B7-F144-8813-AD038BAA3CE9}"/>
    <dgm:cxn modelId="{5EE813FC-71D3-2F48-BB00-CBDA2B22D5B5}" srcId="{7310A8F3-7093-5743-85B3-8D2FC9189A78}" destId="{5E6BFF7D-0CCF-534B-AE6E-70728C1F5F58}" srcOrd="1" destOrd="0" parTransId="{00B03C55-5973-EE42-A30D-CEF83C2D0815}" sibTransId="{93321072-2B81-2A45-A2CF-CE3C5665DBD2}"/>
    <dgm:cxn modelId="{10E598A7-2715-214F-B681-692AF4F7FDEA}" type="presOf" srcId="{93321072-2B81-2A45-A2CF-CE3C5665DBD2}" destId="{E5B7DC3C-AD05-8D4A-8402-51572873F4AD}" srcOrd="1" destOrd="0" presId="urn:microsoft.com/office/officeart/2005/8/layout/cycle2"/>
    <dgm:cxn modelId="{1445CB37-2DEE-9A46-B518-145D1A5006D1}" type="presOf" srcId="{7ABDD5A0-D76B-5D4B-8EAB-80C133451455}" destId="{A575AD02-3DE9-AE40-A6C3-CE550CC749A5}" srcOrd="1" destOrd="0" presId="urn:microsoft.com/office/officeart/2005/8/layout/cycle2"/>
    <dgm:cxn modelId="{AB640EB8-BFEC-974F-9C67-E12E1BDFE630}" srcId="{5745CF47-A244-A143-A58A-835774891FFC}" destId="{4CA35F14-649B-5849-8C11-4E1F33CEB3AE}" srcOrd="0" destOrd="0" parTransId="{5CEB3A2B-4AE2-EC4D-B76C-69757456C037}" sibTransId="{9DA2918A-58DD-E547-B97D-576600608937}"/>
    <dgm:cxn modelId="{64D39468-368D-F549-B73F-19769FDE860E}" type="presOf" srcId="{7920CA7A-B35D-2448-AE40-F9C5B593CBD9}" destId="{787C4E82-F5C8-C64B-B307-E3132ABEC1C9}" srcOrd="0" destOrd="0" presId="urn:microsoft.com/office/officeart/2005/8/layout/cycle2"/>
    <dgm:cxn modelId="{68634E86-41DE-C846-B013-A7B2FE659D63}" type="presOf" srcId="{C2DEDED5-7201-5442-A3C8-00131BAFD57F}" destId="{69C3086B-8A7F-CE42-8F81-DFF69C63595B}" srcOrd="0" destOrd="0" presId="urn:microsoft.com/office/officeart/2005/8/layout/cycle2"/>
    <dgm:cxn modelId="{002C1166-BDF5-2E45-803E-FAC841E5AFBD}" type="presOf" srcId="{8FCA08CC-DFF3-9341-AD76-773BB53F2004}" destId="{7893CBCD-6256-404B-943D-0AC667EA8AEE}" srcOrd="0" destOrd="2" presId="urn:microsoft.com/office/officeart/2005/8/layout/cycle2"/>
    <dgm:cxn modelId="{620F3351-01DD-7643-A3E4-C72977391B78}" type="presOf" srcId="{C2DEDED5-7201-5442-A3C8-00131BAFD57F}" destId="{7DDF72CA-0E6B-4B4F-88CA-F9366CF9A04A}" srcOrd="1" destOrd="0" presId="urn:microsoft.com/office/officeart/2005/8/layout/cycle2"/>
    <dgm:cxn modelId="{244D8D07-4D79-F34F-8C3D-1E0FB561D32D}" srcId="{7310A8F3-7093-5743-85B3-8D2FC9189A78}" destId="{5745CF47-A244-A143-A58A-835774891FFC}" srcOrd="2" destOrd="0" parTransId="{4D5839A0-8BEC-A64E-BA3A-B88A9EB5A9C5}" sibTransId="{7ABDD5A0-D76B-5D4B-8EAB-80C133451455}"/>
    <dgm:cxn modelId="{4172FF3D-138D-D242-92C4-DBA9072C2EA2}" type="presOf" srcId="{140393A9-BD52-4146-B520-E77747751CDC}" destId="{576F8876-E333-014A-8163-659C91C006CD}" srcOrd="0" destOrd="0" presId="urn:microsoft.com/office/officeart/2005/8/layout/cycle2"/>
    <dgm:cxn modelId="{ABD627C9-7CBE-474A-8FC9-5D7A445BFF21}" type="presOf" srcId="{4CA35F14-649B-5849-8C11-4E1F33CEB3AE}" destId="{7893CBCD-6256-404B-943D-0AC667EA8AEE}" srcOrd="0" destOrd="1" presId="urn:microsoft.com/office/officeart/2005/8/layout/cycle2"/>
    <dgm:cxn modelId="{400BA2D6-AA12-3249-9346-55248E41B85F}" type="presOf" srcId="{A76D86B8-96FC-C040-B63E-2E27CFAB3344}" destId="{73F1EFA7-0F16-F242-BA10-7F5AD1623A96}" srcOrd="0" destOrd="0" presId="urn:microsoft.com/office/officeart/2005/8/layout/cycle2"/>
    <dgm:cxn modelId="{7E7579AC-7FC7-6F42-8D4B-3A8F52C9864A}" type="presOf" srcId="{93321072-2B81-2A45-A2CF-CE3C5665DBD2}" destId="{12D75945-9BBB-DC40-9573-4C7975E9F00A}" srcOrd="0" destOrd="0" presId="urn:microsoft.com/office/officeart/2005/8/layout/cycle2"/>
    <dgm:cxn modelId="{86D54082-8E70-8F4E-83AE-A16C5A020264}" type="presOf" srcId="{AA7F4CC5-AE79-4B4E-BC9F-34E6CA9FAFA2}" destId="{6EEFDFD5-9782-5546-8C33-807C22D241FE}" srcOrd="0" destOrd="1" presId="urn:microsoft.com/office/officeart/2005/8/layout/cycle2"/>
    <dgm:cxn modelId="{C87852A4-A49C-764E-BCE2-F59E62373AC2}" type="presOf" srcId="{59F75838-4801-9042-8EE3-88CADF02A810}" destId="{6EEFDFD5-9782-5546-8C33-807C22D241FE}" srcOrd="0" destOrd="2" presId="urn:microsoft.com/office/officeart/2005/8/layout/cycle2"/>
    <dgm:cxn modelId="{833D6F75-5435-A848-B310-7056861F5D50}" srcId="{7920CA7A-B35D-2448-AE40-F9C5B593CBD9}" destId="{90F8DA01-376A-114C-A400-1C90B090C0F7}" srcOrd="1" destOrd="0" parTransId="{1F0DDA49-C9FC-904C-A484-78CECF5AEA19}" sibTransId="{3855978B-2277-284B-8039-DF6B42E348D5}"/>
    <dgm:cxn modelId="{3023D467-A11F-4D49-9B5D-8F9A8939468C}" type="presOf" srcId="{7ABDD5A0-D76B-5D4B-8EAB-80C133451455}" destId="{7752B8CC-7EB6-7545-AE96-F36845DC9617}" srcOrd="0" destOrd="0" presId="urn:microsoft.com/office/officeart/2005/8/layout/cycle2"/>
    <dgm:cxn modelId="{2F2A04AB-7658-F548-881F-4D6F6E977980}" srcId="{5E6BFF7D-0CCF-534B-AE6E-70728C1F5F58}" destId="{59F75838-4801-9042-8EE3-88CADF02A810}" srcOrd="1" destOrd="0" parTransId="{A3C1EF2A-DDDA-2F46-96FF-48660053C462}" sibTransId="{E36BEEDB-57C5-154C-8F13-2141207FA830}"/>
    <dgm:cxn modelId="{8A0000B1-7867-0145-AC75-ECCEBA36F4CD}" type="presOf" srcId="{5E6BFF7D-0CCF-534B-AE6E-70728C1F5F58}" destId="{6EEFDFD5-9782-5546-8C33-807C22D241FE}" srcOrd="0" destOrd="0" presId="urn:microsoft.com/office/officeart/2005/8/layout/cycle2"/>
    <dgm:cxn modelId="{EBA7DFD3-2C6A-344B-BB4F-9F0F9861130C}" srcId="{5E6BFF7D-0CCF-534B-AE6E-70728C1F5F58}" destId="{AA7F4CC5-AE79-4B4E-BC9F-34E6CA9FAFA2}" srcOrd="0" destOrd="0" parTransId="{96AC2B98-63B7-1845-9C70-A08733ADD0F8}" sibTransId="{6D1083FD-6F65-AD43-A2BE-B5ADB94EB3EF}"/>
    <dgm:cxn modelId="{225E6D55-764D-8C40-A40C-A0495D5EA520}" type="presOf" srcId="{90F8DA01-376A-114C-A400-1C90B090C0F7}" destId="{787C4E82-F5C8-C64B-B307-E3132ABEC1C9}" srcOrd="0" destOrd="2" presId="urn:microsoft.com/office/officeart/2005/8/layout/cycle2"/>
    <dgm:cxn modelId="{66168EAF-1BA1-D849-9456-D1761593D40E}" type="presOf" srcId="{95DD736E-52B7-F144-8813-AD038BAA3CE9}" destId="{A4222F4C-263D-D649-80EE-AF60CF3C931E}" srcOrd="1" destOrd="0" presId="urn:microsoft.com/office/officeart/2005/8/layout/cycle2"/>
    <dgm:cxn modelId="{5C349449-56D3-AF47-A6E4-49D36C9889DE}" srcId="{7920CA7A-B35D-2448-AE40-F9C5B593CBD9}" destId="{E1356D17-51A6-D746-800D-9F55ED91201E}" srcOrd="0" destOrd="0" parTransId="{6E502877-CD74-5D48-88EA-3BB4E50B3AA7}" sibTransId="{2D27E24B-D16C-E143-92FF-43F7F193CF1E}"/>
    <dgm:cxn modelId="{C6C601E8-8E1A-B240-AC25-CAD089B7C17E}" type="presOf" srcId="{7310A8F3-7093-5743-85B3-8D2FC9189A78}" destId="{82077BD8-300A-A74C-B5A4-2CA32D057B25}" srcOrd="0" destOrd="0" presId="urn:microsoft.com/office/officeart/2005/8/layout/cycle2"/>
    <dgm:cxn modelId="{56261083-D1DD-4540-9D7B-48830F14CBC1}" type="presOf" srcId="{E1356D17-51A6-D746-800D-9F55ED91201E}" destId="{787C4E82-F5C8-C64B-B307-E3132ABEC1C9}" srcOrd="0" destOrd="1" presId="urn:microsoft.com/office/officeart/2005/8/layout/cycle2"/>
    <dgm:cxn modelId="{91AD31B8-BC5D-1D4F-8193-588248068897}" srcId="{7310A8F3-7093-5743-85B3-8D2FC9189A78}" destId="{7920CA7A-B35D-2448-AE40-F9C5B593CBD9}" srcOrd="0" destOrd="0" parTransId="{5C7FA644-C212-034B-94AB-C5C15C3E0F62}" sibTransId="{C2DEDED5-7201-5442-A3C8-00131BAFD57F}"/>
    <dgm:cxn modelId="{BEB08CD6-873E-584E-942E-4FD60858E785}" type="presOf" srcId="{95DD736E-52B7-F144-8813-AD038BAA3CE9}" destId="{43FDF0AA-DF8D-484A-A753-CCCD3A055892}" srcOrd="0" destOrd="0" presId="urn:microsoft.com/office/officeart/2005/8/layout/cycle2"/>
    <dgm:cxn modelId="{0AC31BBF-80B0-AF4C-8899-B0593113DD06}" type="presParOf" srcId="{82077BD8-300A-A74C-B5A4-2CA32D057B25}" destId="{787C4E82-F5C8-C64B-B307-E3132ABEC1C9}" srcOrd="0" destOrd="0" presId="urn:microsoft.com/office/officeart/2005/8/layout/cycle2"/>
    <dgm:cxn modelId="{B1AC92D0-C673-1D48-8A85-74E55132F646}" type="presParOf" srcId="{82077BD8-300A-A74C-B5A4-2CA32D057B25}" destId="{69C3086B-8A7F-CE42-8F81-DFF69C63595B}" srcOrd="1" destOrd="0" presId="urn:microsoft.com/office/officeart/2005/8/layout/cycle2"/>
    <dgm:cxn modelId="{19947CC4-FE06-DE40-B4F5-8664E9CA5F9C}" type="presParOf" srcId="{69C3086B-8A7F-CE42-8F81-DFF69C63595B}" destId="{7DDF72CA-0E6B-4B4F-88CA-F9366CF9A04A}" srcOrd="0" destOrd="0" presId="urn:microsoft.com/office/officeart/2005/8/layout/cycle2"/>
    <dgm:cxn modelId="{173A57D1-A5AD-4D41-92A4-ECE3C0B43106}" type="presParOf" srcId="{82077BD8-300A-A74C-B5A4-2CA32D057B25}" destId="{6EEFDFD5-9782-5546-8C33-807C22D241FE}" srcOrd="2" destOrd="0" presId="urn:microsoft.com/office/officeart/2005/8/layout/cycle2"/>
    <dgm:cxn modelId="{9A5C6075-F6F8-DF44-883C-5764006BC9F2}" type="presParOf" srcId="{82077BD8-300A-A74C-B5A4-2CA32D057B25}" destId="{12D75945-9BBB-DC40-9573-4C7975E9F00A}" srcOrd="3" destOrd="0" presId="urn:microsoft.com/office/officeart/2005/8/layout/cycle2"/>
    <dgm:cxn modelId="{C98835FC-3E3E-D546-8900-9FB8BF7BEB04}" type="presParOf" srcId="{12D75945-9BBB-DC40-9573-4C7975E9F00A}" destId="{E5B7DC3C-AD05-8D4A-8402-51572873F4AD}" srcOrd="0" destOrd="0" presId="urn:microsoft.com/office/officeart/2005/8/layout/cycle2"/>
    <dgm:cxn modelId="{F157D340-037A-A34F-93B0-FF9247EED668}" type="presParOf" srcId="{82077BD8-300A-A74C-B5A4-2CA32D057B25}" destId="{7893CBCD-6256-404B-943D-0AC667EA8AEE}" srcOrd="4" destOrd="0" presId="urn:microsoft.com/office/officeart/2005/8/layout/cycle2"/>
    <dgm:cxn modelId="{86DB36A3-355A-8145-B53F-9AB370E0E909}" type="presParOf" srcId="{82077BD8-300A-A74C-B5A4-2CA32D057B25}" destId="{7752B8CC-7EB6-7545-AE96-F36845DC9617}" srcOrd="5" destOrd="0" presId="urn:microsoft.com/office/officeart/2005/8/layout/cycle2"/>
    <dgm:cxn modelId="{F3F66B63-5A5E-AF4D-A694-740F3CBB12E3}" type="presParOf" srcId="{7752B8CC-7EB6-7545-AE96-F36845DC9617}" destId="{A575AD02-3DE9-AE40-A6C3-CE550CC749A5}" srcOrd="0" destOrd="0" presId="urn:microsoft.com/office/officeart/2005/8/layout/cycle2"/>
    <dgm:cxn modelId="{C852DFD2-EE59-7749-A6FB-9F34666F2D0B}" type="presParOf" srcId="{82077BD8-300A-A74C-B5A4-2CA32D057B25}" destId="{576F8876-E333-014A-8163-659C91C006CD}" srcOrd="6" destOrd="0" presId="urn:microsoft.com/office/officeart/2005/8/layout/cycle2"/>
    <dgm:cxn modelId="{E3C0A22F-44B3-2748-840E-E747A904356E}" type="presParOf" srcId="{82077BD8-300A-A74C-B5A4-2CA32D057B25}" destId="{B133E2FD-A869-7446-8C54-CAB90F9CBA90}" srcOrd="7" destOrd="0" presId="urn:microsoft.com/office/officeart/2005/8/layout/cycle2"/>
    <dgm:cxn modelId="{472F3873-D9E4-9242-959C-7EFDF4BECDB7}" type="presParOf" srcId="{B133E2FD-A869-7446-8C54-CAB90F9CBA90}" destId="{E66313B5-C653-1149-BAD5-EB7E6606245F}" srcOrd="0" destOrd="0" presId="urn:microsoft.com/office/officeart/2005/8/layout/cycle2"/>
    <dgm:cxn modelId="{68D014CA-9CED-9144-9D55-354FC74EEE3A}" type="presParOf" srcId="{82077BD8-300A-A74C-B5A4-2CA32D057B25}" destId="{73F1EFA7-0F16-F242-BA10-7F5AD1623A96}" srcOrd="8" destOrd="0" presId="urn:microsoft.com/office/officeart/2005/8/layout/cycle2"/>
    <dgm:cxn modelId="{B85FA657-4EA9-6246-BC4A-025845A36508}" type="presParOf" srcId="{82077BD8-300A-A74C-B5A4-2CA32D057B25}" destId="{43FDF0AA-DF8D-484A-A753-CCCD3A055892}" srcOrd="9" destOrd="0" presId="urn:microsoft.com/office/officeart/2005/8/layout/cycle2"/>
    <dgm:cxn modelId="{CFB93F33-458C-BD4A-96EA-6FB449C33AE0}" type="presParOf" srcId="{43FDF0AA-DF8D-484A-A753-CCCD3A055892}" destId="{A4222F4C-263D-D649-80EE-AF60CF3C931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026AF1-B710-BB44-97A9-6838BBF1FC70}" type="doc">
      <dgm:prSet loTypeId="urn:microsoft.com/office/officeart/2005/8/layout/hChevron3" loCatId="" qsTypeId="urn:microsoft.com/office/officeart/2005/8/quickstyle/simple4" qsCatId="simple" csTypeId="urn:microsoft.com/office/officeart/2005/8/colors/accent1_2" csCatId="accent1" phldr="1"/>
      <dgm:spPr/>
    </dgm:pt>
    <dgm:pt modelId="{D131FAD3-9435-6C4F-854D-8F759103D95C}">
      <dgm:prSet phldrT="[Text]" custT="1"/>
      <dgm:spPr/>
      <dgm:t>
        <a:bodyPr/>
        <a:lstStyle/>
        <a:p>
          <a:r>
            <a:rPr lang="en-US" sz="1400" dirty="0" smtClean="0"/>
            <a:t>Challenges</a:t>
          </a:r>
          <a:endParaRPr lang="en-US" sz="1400" dirty="0"/>
        </a:p>
      </dgm:t>
    </dgm:pt>
    <dgm:pt modelId="{D986E46B-FC2F-E24E-8420-4CF82E98D9B4}" type="parTrans" cxnId="{A64B31AC-8580-EB46-A62E-7FFA09FA343A}">
      <dgm:prSet/>
      <dgm:spPr/>
      <dgm:t>
        <a:bodyPr/>
        <a:lstStyle/>
        <a:p>
          <a:endParaRPr lang="en-US" sz="1400"/>
        </a:p>
      </dgm:t>
    </dgm:pt>
    <dgm:pt modelId="{588ED3B8-DC71-2F41-A894-933913056C4F}" type="sibTrans" cxnId="{A64B31AC-8580-EB46-A62E-7FFA09FA343A}">
      <dgm:prSet/>
      <dgm:spPr/>
      <dgm:t>
        <a:bodyPr/>
        <a:lstStyle/>
        <a:p>
          <a:endParaRPr lang="en-US" sz="1400"/>
        </a:p>
      </dgm:t>
    </dgm:pt>
    <dgm:pt modelId="{15B2D8BF-FE4D-9D43-A7BC-EE8B12DC6EBB}">
      <dgm:prSet phldrT="[Text]" custT="1"/>
      <dgm:spPr>
        <a:solidFill>
          <a:srgbClr val="FF6600"/>
        </a:solidFill>
      </dgm:spPr>
      <dgm:t>
        <a:bodyPr/>
        <a:lstStyle/>
        <a:p>
          <a:r>
            <a:rPr lang="en-US" sz="1400" dirty="0" smtClean="0"/>
            <a:t>Studies Across Contexts</a:t>
          </a:r>
          <a:endParaRPr lang="en-US" sz="1400" dirty="0"/>
        </a:p>
      </dgm:t>
    </dgm:pt>
    <dgm:pt modelId="{FF16E597-8CF7-5C42-A599-17D2C2F177B0}" type="parTrans" cxnId="{9C95140F-6593-A743-B3AA-3B5395A1185C}">
      <dgm:prSet/>
      <dgm:spPr/>
      <dgm:t>
        <a:bodyPr/>
        <a:lstStyle/>
        <a:p>
          <a:endParaRPr lang="en-US" sz="1400"/>
        </a:p>
      </dgm:t>
    </dgm:pt>
    <dgm:pt modelId="{0F0E7561-3FE0-B54B-9ECC-53E861729CFE}" type="sibTrans" cxnId="{9C95140F-6593-A743-B3AA-3B5395A1185C}">
      <dgm:prSet/>
      <dgm:spPr/>
      <dgm:t>
        <a:bodyPr/>
        <a:lstStyle/>
        <a:p>
          <a:endParaRPr lang="en-US" sz="1400"/>
        </a:p>
      </dgm:t>
    </dgm:pt>
    <dgm:pt modelId="{479DB814-0FC0-0948-AD15-B6BDEB6E5A22}">
      <dgm:prSet phldrT="[Text]" custT="1"/>
      <dgm:spPr/>
      <dgm:t>
        <a:bodyPr/>
        <a:lstStyle/>
        <a:p>
          <a:r>
            <a:rPr lang="en-US" sz="1400" dirty="0" smtClean="0"/>
            <a:t>Applying Lessons in Learning</a:t>
          </a:r>
          <a:endParaRPr lang="en-US" sz="1400" dirty="0"/>
        </a:p>
      </dgm:t>
    </dgm:pt>
    <dgm:pt modelId="{A4D6F80C-3ADB-744B-9AB1-B06730FDAAF3}" type="parTrans" cxnId="{29D14C90-E8F1-3D4D-AA55-1A2F9BDD7BA3}">
      <dgm:prSet/>
      <dgm:spPr/>
      <dgm:t>
        <a:bodyPr/>
        <a:lstStyle/>
        <a:p>
          <a:endParaRPr lang="en-US" sz="1400"/>
        </a:p>
      </dgm:t>
    </dgm:pt>
    <dgm:pt modelId="{270BA3E3-30B9-E543-B6F8-826D3066FBB6}" type="sibTrans" cxnId="{29D14C90-E8F1-3D4D-AA55-1A2F9BDD7BA3}">
      <dgm:prSet/>
      <dgm:spPr/>
      <dgm:t>
        <a:bodyPr/>
        <a:lstStyle/>
        <a:p>
          <a:endParaRPr lang="en-US" sz="1400"/>
        </a:p>
      </dgm:t>
    </dgm:pt>
    <dgm:pt modelId="{50395225-585B-3E47-B355-09C2D17205E6}">
      <dgm:prSet phldrT="[Text]" custT="1"/>
      <dgm:spPr/>
      <dgm:t>
        <a:bodyPr/>
        <a:lstStyle/>
        <a:p>
          <a:r>
            <a:rPr lang="en-US" sz="1400" dirty="0" smtClean="0"/>
            <a:t>Examining Log Data</a:t>
          </a:r>
          <a:endParaRPr lang="en-US" sz="1400" dirty="0"/>
        </a:p>
      </dgm:t>
    </dgm:pt>
    <dgm:pt modelId="{3B35663A-7F22-574E-B17E-FD4A189085C1}" type="parTrans" cxnId="{E6838079-FB7E-B441-9FFE-C4C4ACBE9BEB}">
      <dgm:prSet/>
      <dgm:spPr/>
      <dgm:t>
        <a:bodyPr/>
        <a:lstStyle/>
        <a:p>
          <a:endParaRPr lang="en-US" sz="1400"/>
        </a:p>
      </dgm:t>
    </dgm:pt>
    <dgm:pt modelId="{A24D6302-BDE9-7E4D-8626-CB2464937E51}" type="sibTrans" cxnId="{E6838079-FB7E-B441-9FFE-C4C4ACBE9BEB}">
      <dgm:prSet/>
      <dgm:spPr/>
      <dgm:t>
        <a:bodyPr/>
        <a:lstStyle/>
        <a:p>
          <a:endParaRPr lang="en-US" sz="1400"/>
        </a:p>
      </dgm:t>
    </dgm:pt>
    <dgm:pt modelId="{1DE27C3A-0432-8746-9995-848E8541D2D8}" type="pres">
      <dgm:prSet presAssocID="{B4026AF1-B710-BB44-97A9-6838BBF1FC70}" presName="Name0" presStyleCnt="0">
        <dgm:presLayoutVars>
          <dgm:dir/>
          <dgm:resizeHandles val="exact"/>
        </dgm:presLayoutVars>
      </dgm:prSet>
      <dgm:spPr/>
    </dgm:pt>
    <dgm:pt modelId="{58744063-FADB-EA45-A9D0-4A287D3A51DD}" type="pres">
      <dgm:prSet presAssocID="{D131FAD3-9435-6C4F-854D-8F759103D95C}" presName="parTxOnly" presStyleLbl="node1" presStyleIdx="0" presStyleCnt="4">
        <dgm:presLayoutVars>
          <dgm:bulletEnabled val="1"/>
        </dgm:presLayoutVars>
      </dgm:prSet>
      <dgm:spPr/>
      <dgm:t>
        <a:bodyPr/>
        <a:lstStyle/>
        <a:p>
          <a:endParaRPr lang="en-US"/>
        </a:p>
      </dgm:t>
    </dgm:pt>
    <dgm:pt modelId="{6713F75A-C7A8-1442-A443-74860BC4E630}" type="pres">
      <dgm:prSet presAssocID="{588ED3B8-DC71-2F41-A894-933913056C4F}" presName="parSpace" presStyleCnt="0"/>
      <dgm:spPr/>
    </dgm:pt>
    <dgm:pt modelId="{36A5E954-14E6-7647-A95B-9304732640FB}" type="pres">
      <dgm:prSet presAssocID="{50395225-585B-3E47-B355-09C2D17205E6}" presName="parTxOnly" presStyleLbl="node1" presStyleIdx="1" presStyleCnt="4">
        <dgm:presLayoutVars>
          <dgm:bulletEnabled val="1"/>
        </dgm:presLayoutVars>
      </dgm:prSet>
      <dgm:spPr/>
      <dgm:t>
        <a:bodyPr/>
        <a:lstStyle/>
        <a:p>
          <a:endParaRPr lang="en-US"/>
        </a:p>
      </dgm:t>
    </dgm:pt>
    <dgm:pt modelId="{5D5E6FB7-5326-B946-AC0B-C316C9DF5805}" type="pres">
      <dgm:prSet presAssocID="{A24D6302-BDE9-7E4D-8626-CB2464937E51}" presName="parSpace" presStyleCnt="0"/>
      <dgm:spPr/>
    </dgm:pt>
    <dgm:pt modelId="{32CB59BB-F06E-2A4A-A0A8-5FB0F0DCE19D}" type="pres">
      <dgm:prSet presAssocID="{15B2D8BF-FE4D-9D43-A7BC-EE8B12DC6EBB}" presName="parTxOnly" presStyleLbl="node1" presStyleIdx="2" presStyleCnt="4">
        <dgm:presLayoutVars>
          <dgm:bulletEnabled val="1"/>
        </dgm:presLayoutVars>
      </dgm:prSet>
      <dgm:spPr/>
      <dgm:t>
        <a:bodyPr/>
        <a:lstStyle/>
        <a:p>
          <a:endParaRPr lang="en-US"/>
        </a:p>
      </dgm:t>
    </dgm:pt>
    <dgm:pt modelId="{543FFB6A-E90D-6742-9AB0-D175EF821312}" type="pres">
      <dgm:prSet presAssocID="{0F0E7561-3FE0-B54B-9ECC-53E861729CFE}" presName="parSpace" presStyleCnt="0"/>
      <dgm:spPr/>
    </dgm:pt>
    <dgm:pt modelId="{2321F0AE-84B8-ED4D-8B5A-54414B65AF71}" type="pres">
      <dgm:prSet presAssocID="{479DB814-0FC0-0948-AD15-B6BDEB6E5A22}" presName="parTxOnly" presStyleLbl="node1" presStyleIdx="3" presStyleCnt="4">
        <dgm:presLayoutVars>
          <dgm:bulletEnabled val="1"/>
        </dgm:presLayoutVars>
      </dgm:prSet>
      <dgm:spPr/>
      <dgm:t>
        <a:bodyPr/>
        <a:lstStyle/>
        <a:p>
          <a:endParaRPr lang="en-US"/>
        </a:p>
      </dgm:t>
    </dgm:pt>
  </dgm:ptLst>
  <dgm:cxnLst>
    <dgm:cxn modelId="{9C95140F-6593-A743-B3AA-3B5395A1185C}" srcId="{B4026AF1-B710-BB44-97A9-6838BBF1FC70}" destId="{15B2D8BF-FE4D-9D43-A7BC-EE8B12DC6EBB}" srcOrd="2" destOrd="0" parTransId="{FF16E597-8CF7-5C42-A599-17D2C2F177B0}" sibTransId="{0F0E7561-3FE0-B54B-9ECC-53E861729CFE}"/>
    <dgm:cxn modelId="{035BD872-DC15-6142-B843-845A70AE63EE}" type="presOf" srcId="{D131FAD3-9435-6C4F-854D-8F759103D95C}" destId="{58744063-FADB-EA45-A9D0-4A287D3A51DD}" srcOrd="0" destOrd="0" presId="urn:microsoft.com/office/officeart/2005/8/layout/hChevron3"/>
    <dgm:cxn modelId="{29D14C90-E8F1-3D4D-AA55-1A2F9BDD7BA3}" srcId="{B4026AF1-B710-BB44-97A9-6838BBF1FC70}" destId="{479DB814-0FC0-0948-AD15-B6BDEB6E5A22}" srcOrd="3" destOrd="0" parTransId="{A4D6F80C-3ADB-744B-9AB1-B06730FDAAF3}" sibTransId="{270BA3E3-30B9-E543-B6F8-826D3066FBB6}"/>
    <dgm:cxn modelId="{86007A03-F31A-C34B-AB16-CA7F2BAE6592}" type="presOf" srcId="{479DB814-0FC0-0948-AD15-B6BDEB6E5A22}" destId="{2321F0AE-84B8-ED4D-8B5A-54414B65AF71}" srcOrd="0" destOrd="0" presId="urn:microsoft.com/office/officeart/2005/8/layout/hChevron3"/>
    <dgm:cxn modelId="{A64B31AC-8580-EB46-A62E-7FFA09FA343A}" srcId="{B4026AF1-B710-BB44-97A9-6838BBF1FC70}" destId="{D131FAD3-9435-6C4F-854D-8F759103D95C}" srcOrd="0" destOrd="0" parTransId="{D986E46B-FC2F-E24E-8420-4CF82E98D9B4}" sibTransId="{588ED3B8-DC71-2F41-A894-933913056C4F}"/>
    <dgm:cxn modelId="{D5948E4C-E1E2-F144-BA20-27FC7D45C69D}" type="presOf" srcId="{15B2D8BF-FE4D-9D43-A7BC-EE8B12DC6EBB}" destId="{32CB59BB-F06E-2A4A-A0A8-5FB0F0DCE19D}" srcOrd="0" destOrd="0" presId="urn:microsoft.com/office/officeart/2005/8/layout/hChevron3"/>
    <dgm:cxn modelId="{E6838079-FB7E-B441-9FFE-C4C4ACBE9BEB}" srcId="{B4026AF1-B710-BB44-97A9-6838BBF1FC70}" destId="{50395225-585B-3E47-B355-09C2D17205E6}" srcOrd="1" destOrd="0" parTransId="{3B35663A-7F22-574E-B17E-FD4A189085C1}" sibTransId="{A24D6302-BDE9-7E4D-8626-CB2464937E51}"/>
    <dgm:cxn modelId="{C7BAC455-602D-A045-8841-8C20311FE28D}" type="presOf" srcId="{50395225-585B-3E47-B355-09C2D17205E6}" destId="{36A5E954-14E6-7647-A95B-9304732640FB}" srcOrd="0" destOrd="0" presId="urn:microsoft.com/office/officeart/2005/8/layout/hChevron3"/>
    <dgm:cxn modelId="{BAB2D037-4BD0-C845-9B90-0C4FE54D8B4C}" type="presOf" srcId="{B4026AF1-B710-BB44-97A9-6838BBF1FC70}" destId="{1DE27C3A-0432-8746-9995-848E8541D2D8}" srcOrd="0" destOrd="0" presId="urn:microsoft.com/office/officeart/2005/8/layout/hChevron3"/>
    <dgm:cxn modelId="{57E9A335-4EA3-704A-92DB-E824D254D29C}" type="presParOf" srcId="{1DE27C3A-0432-8746-9995-848E8541D2D8}" destId="{58744063-FADB-EA45-A9D0-4A287D3A51DD}" srcOrd="0" destOrd="0" presId="urn:microsoft.com/office/officeart/2005/8/layout/hChevron3"/>
    <dgm:cxn modelId="{A9A29CEE-6525-FC49-8B0F-4A59F0EC0550}" type="presParOf" srcId="{1DE27C3A-0432-8746-9995-848E8541D2D8}" destId="{6713F75A-C7A8-1442-A443-74860BC4E630}" srcOrd="1" destOrd="0" presId="urn:microsoft.com/office/officeart/2005/8/layout/hChevron3"/>
    <dgm:cxn modelId="{CF0111F6-28AF-6040-AE74-2F90CE7F5689}" type="presParOf" srcId="{1DE27C3A-0432-8746-9995-848E8541D2D8}" destId="{36A5E954-14E6-7647-A95B-9304732640FB}" srcOrd="2" destOrd="0" presId="urn:microsoft.com/office/officeart/2005/8/layout/hChevron3"/>
    <dgm:cxn modelId="{7494361C-B649-674E-930F-991A5E4A2148}" type="presParOf" srcId="{1DE27C3A-0432-8746-9995-848E8541D2D8}" destId="{5D5E6FB7-5326-B946-AC0B-C316C9DF5805}" srcOrd="3" destOrd="0" presId="urn:microsoft.com/office/officeart/2005/8/layout/hChevron3"/>
    <dgm:cxn modelId="{5AD24076-248F-0444-B177-6638C29C94C7}" type="presParOf" srcId="{1DE27C3A-0432-8746-9995-848E8541D2D8}" destId="{32CB59BB-F06E-2A4A-A0A8-5FB0F0DCE19D}" srcOrd="4" destOrd="0" presId="urn:microsoft.com/office/officeart/2005/8/layout/hChevron3"/>
    <dgm:cxn modelId="{1B134C76-CA1A-DA46-8D1C-F8A3562E7DC5}" type="presParOf" srcId="{1DE27C3A-0432-8746-9995-848E8541D2D8}" destId="{543FFB6A-E90D-6742-9AB0-D175EF821312}" srcOrd="5" destOrd="0" presId="urn:microsoft.com/office/officeart/2005/8/layout/hChevron3"/>
    <dgm:cxn modelId="{42A18B67-653D-2542-B9B9-F0C630F67863}" type="presParOf" srcId="{1DE27C3A-0432-8746-9995-848E8541D2D8}" destId="{2321F0AE-84B8-ED4D-8B5A-54414B65AF7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EC4FA-2A74-5341-B935-4717EF2BAB74}">
      <dsp:nvSpPr>
        <dsp:cNvPr id="0" name=""/>
        <dsp:cNvSpPr/>
      </dsp:nvSpPr>
      <dsp:spPr>
        <a:xfrm>
          <a:off x="160496" y="1089025"/>
          <a:ext cx="2341839" cy="771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Signal and Noise</a:t>
          </a:r>
          <a:endParaRPr lang="en-US" sz="2500" kern="1200" dirty="0"/>
        </a:p>
      </dsp:txBody>
      <dsp:txXfrm>
        <a:off x="160496" y="1089025"/>
        <a:ext cx="2341839" cy="771742"/>
      </dsp:txXfrm>
    </dsp:sp>
    <dsp:sp modelId="{A3DC0F68-E519-AD45-AC18-65ABDC4058FA}">
      <dsp:nvSpPr>
        <dsp:cNvPr id="0" name=""/>
        <dsp:cNvSpPr/>
      </dsp:nvSpPr>
      <dsp:spPr>
        <a:xfrm>
          <a:off x="160496" y="2716364"/>
          <a:ext cx="2341839" cy="144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Group Informatics</a:t>
          </a:r>
          <a:endParaRPr lang="en-US" sz="2600" kern="1200" dirty="0"/>
        </a:p>
      </dsp:txBody>
      <dsp:txXfrm>
        <a:off x="160496" y="2716364"/>
        <a:ext cx="2341839" cy="1445869"/>
      </dsp:txXfrm>
    </dsp:sp>
    <dsp:sp modelId="{0574A8C3-BF72-3C45-B823-BAAE3EC98A43}">
      <dsp:nvSpPr>
        <dsp:cNvPr id="0" name=""/>
        <dsp:cNvSpPr/>
      </dsp:nvSpPr>
      <dsp:spPr>
        <a:xfrm>
          <a:off x="157834" y="854308"/>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2806FE5-7B1A-E24E-BD05-E263D2D937B1}">
      <dsp:nvSpPr>
        <dsp:cNvPr id="0" name=""/>
        <dsp:cNvSpPr/>
      </dsp:nvSpPr>
      <dsp:spPr>
        <a:xfrm>
          <a:off x="288232" y="593513"/>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7AB84BB-C54B-E847-8BA0-1ECFE84C28BE}">
      <dsp:nvSpPr>
        <dsp:cNvPr id="0" name=""/>
        <dsp:cNvSpPr/>
      </dsp:nvSpPr>
      <dsp:spPr>
        <a:xfrm>
          <a:off x="601187" y="645672"/>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C7E0E44-25AA-7841-A55D-D5A4AF4DA2A6}">
      <dsp:nvSpPr>
        <dsp:cNvPr id="0" name=""/>
        <dsp:cNvSpPr/>
      </dsp:nvSpPr>
      <dsp:spPr>
        <a:xfrm>
          <a:off x="861983" y="358796"/>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E70EDA-6A09-AC40-93C2-EEBF57FBAE81}">
      <dsp:nvSpPr>
        <dsp:cNvPr id="0" name=""/>
        <dsp:cNvSpPr/>
      </dsp:nvSpPr>
      <dsp:spPr>
        <a:xfrm>
          <a:off x="1201018" y="254478"/>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9669FE5-2A89-F94A-80CE-3B13822D6B61}">
      <dsp:nvSpPr>
        <dsp:cNvPr id="0" name=""/>
        <dsp:cNvSpPr/>
      </dsp:nvSpPr>
      <dsp:spPr>
        <a:xfrm>
          <a:off x="1618291" y="437035"/>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2C8319C8-C391-004A-9B8E-427B2B114E2F}">
      <dsp:nvSpPr>
        <dsp:cNvPr id="0" name=""/>
        <dsp:cNvSpPr/>
      </dsp:nvSpPr>
      <dsp:spPr>
        <a:xfrm>
          <a:off x="1879087" y="567433"/>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8F8E5C8E-CD66-264A-AD4D-C8BEF92F65F4}">
      <dsp:nvSpPr>
        <dsp:cNvPr id="0" name=""/>
        <dsp:cNvSpPr/>
      </dsp:nvSpPr>
      <dsp:spPr>
        <a:xfrm>
          <a:off x="2244201" y="854308"/>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DCFC983-E5E7-7B49-BC1B-6A3756C492D3}">
      <dsp:nvSpPr>
        <dsp:cNvPr id="0" name=""/>
        <dsp:cNvSpPr/>
      </dsp:nvSpPr>
      <dsp:spPr>
        <a:xfrm>
          <a:off x="2400678" y="1141184"/>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FB9DBDC-733C-D441-9D0E-19C100142117}">
      <dsp:nvSpPr>
        <dsp:cNvPr id="0" name=""/>
        <dsp:cNvSpPr/>
      </dsp:nvSpPr>
      <dsp:spPr>
        <a:xfrm>
          <a:off x="1044540" y="593513"/>
          <a:ext cx="479012" cy="47901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C34EAB7-54D3-064F-903D-BB48790516E0}">
      <dsp:nvSpPr>
        <dsp:cNvPr id="0" name=""/>
        <dsp:cNvSpPr/>
      </dsp:nvSpPr>
      <dsp:spPr>
        <a:xfrm>
          <a:off x="27436" y="1584537"/>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60244B4-A944-D446-A848-FC302AA20FB4}">
      <dsp:nvSpPr>
        <dsp:cNvPr id="0" name=""/>
        <dsp:cNvSpPr/>
      </dsp:nvSpPr>
      <dsp:spPr>
        <a:xfrm>
          <a:off x="183914" y="1819253"/>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F3B7BED-D0BA-EE44-98C5-80D500CF09C8}">
      <dsp:nvSpPr>
        <dsp:cNvPr id="0" name=""/>
        <dsp:cNvSpPr/>
      </dsp:nvSpPr>
      <dsp:spPr>
        <a:xfrm>
          <a:off x="575108" y="2027890"/>
          <a:ext cx="425789" cy="42578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32966A2-92C0-0444-8978-3415CE61AB3B}">
      <dsp:nvSpPr>
        <dsp:cNvPr id="0" name=""/>
        <dsp:cNvSpPr/>
      </dsp:nvSpPr>
      <dsp:spPr>
        <a:xfrm>
          <a:off x="1122779" y="2366924"/>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D3EAC22-4411-F94D-A1D6-6E1F4F8EC3B1}">
      <dsp:nvSpPr>
        <dsp:cNvPr id="0" name=""/>
        <dsp:cNvSpPr/>
      </dsp:nvSpPr>
      <dsp:spPr>
        <a:xfrm>
          <a:off x="1227097" y="2027890"/>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246B67C-04E6-2B4A-B5F2-5AB1D744D508}">
      <dsp:nvSpPr>
        <dsp:cNvPr id="0" name=""/>
        <dsp:cNvSpPr/>
      </dsp:nvSpPr>
      <dsp:spPr>
        <a:xfrm>
          <a:off x="1487893" y="2393004"/>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93EB201-FF56-3E4C-9DF6-1541BAF6FCF6}">
      <dsp:nvSpPr>
        <dsp:cNvPr id="0" name=""/>
        <dsp:cNvSpPr/>
      </dsp:nvSpPr>
      <dsp:spPr>
        <a:xfrm>
          <a:off x="1722609" y="1975730"/>
          <a:ext cx="425789" cy="42578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7A75BDD-3F28-4C44-8440-7C2035EE631C}">
      <dsp:nvSpPr>
        <dsp:cNvPr id="0" name=""/>
        <dsp:cNvSpPr/>
      </dsp:nvSpPr>
      <dsp:spPr>
        <a:xfrm>
          <a:off x="2296360" y="1871412"/>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833B616-DA95-D84D-B406-0F548C06E90C}">
      <dsp:nvSpPr>
        <dsp:cNvPr id="0" name=""/>
        <dsp:cNvSpPr/>
      </dsp:nvSpPr>
      <dsp:spPr>
        <a:xfrm>
          <a:off x="2589090" y="645238"/>
          <a:ext cx="859706" cy="1641273"/>
        </a:xfrm>
        <a:prstGeom prst="chevron">
          <a:avLst>
            <a:gd name="adj" fmla="val 62310"/>
          </a:avLst>
        </a:prstGeom>
        <a:solidFill>
          <a:schemeClr val="accent1">
            <a:tint val="60000"/>
            <a:hueOff val="0"/>
            <a:satOff val="0"/>
            <a:lumOff val="0"/>
            <a:alphaOff val="0"/>
          </a:schemeClr>
        </a:solidFill>
        <a:ln>
          <a:noFill/>
        </a:ln>
        <a:effectLst>
          <a:outerShdw blurRad="88900" dist="50800" dir="2100000" sx="104000" sy="104000" algn="br" rotWithShape="0">
            <a:srgbClr val="000000">
              <a:alpha val="55000"/>
            </a:srgbClr>
          </a:outerShdw>
        </a:effectLst>
        <a:sp3d z="-110000">
          <a:bevelT w="40600" h="20600" prst="relaxedInset"/>
        </a:sp3d>
      </dsp:spPr>
      <dsp:style>
        <a:lnRef idx="0">
          <a:scrgbClr r="0" g="0" b="0"/>
        </a:lnRef>
        <a:fillRef idx="1">
          <a:scrgbClr r="0" g="0" b="0"/>
        </a:fillRef>
        <a:effectRef idx="2">
          <a:scrgbClr r="0" g="0" b="0"/>
        </a:effectRef>
        <a:fontRef idx="minor"/>
      </dsp:style>
    </dsp:sp>
    <dsp:sp modelId="{02E7F7E9-1F78-B64B-89ED-1ACCB3C8D253}">
      <dsp:nvSpPr>
        <dsp:cNvPr id="0" name=""/>
        <dsp:cNvSpPr/>
      </dsp:nvSpPr>
      <dsp:spPr>
        <a:xfrm>
          <a:off x="3448796" y="646035"/>
          <a:ext cx="2344653" cy="164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Questions</a:t>
          </a:r>
        </a:p>
        <a:p>
          <a:pPr lvl="0" algn="ctr" defTabSz="1111250">
            <a:lnSpc>
              <a:spcPct val="90000"/>
            </a:lnSpc>
            <a:spcBef>
              <a:spcPct val="0"/>
            </a:spcBef>
            <a:spcAft>
              <a:spcPct val="35000"/>
            </a:spcAft>
          </a:pPr>
          <a:r>
            <a:rPr lang="en-US" sz="2500" kern="1200" dirty="0" smtClean="0"/>
            <a:t>Theory</a:t>
          </a:r>
        </a:p>
        <a:p>
          <a:pPr lvl="0" algn="ctr" defTabSz="1111250">
            <a:lnSpc>
              <a:spcPct val="90000"/>
            </a:lnSpc>
            <a:spcBef>
              <a:spcPct val="0"/>
            </a:spcBef>
            <a:spcAft>
              <a:spcPct val="35000"/>
            </a:spcAft>
          </a:pPr>
          <a:r>
            <a:rPr lang="en-US" sz="2500" kern="1200" dirty="0" smtClean="0"/>
            <a:t>Probability</a:t>
          </a:r>
          <a:endParaRPr lang="en-US" sz="2500" kern="1200" dirty="0"/>
        </a:p>
      </dsp:txBody>
      <dsp:txXfrm>
        <a:off x="3448796" y="646035"/>
        <a:ext cx="2344653" cy="1641257"/>
      </dsp:txXfrm>
    </dsp:sp>
    <dsp:sp modelId="{DDC37B81-7792-2A45-BD61-3301D9155292}">
      <dsp:nvSpPr>
        <dsp:cNvPr id="0" name=""/>
        <dsp:cNvSpPr/>
      </dsp:nvSpPr>
      <dsp:spPr>
        <a:xfrm>
          <a:off x="3448796" y="2716364"/>
          <a:ext cx="2344653" cy="144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Construct</a:t>
          </a:r>
        </a:p>
        <a:p>
          <a:pPr lvl="0" algn="ctr" defTabSz="1155700">
            <a:lnSpc>
              <a:spcPct val="90000"/>
            </a:lnSpc>
            <a:spcBef>
              <a:spcPct val="0"/>
            </a:spcBef>
            <a:spcAft>
              <a:spcPct val="35000"/>
            </a:spcAft>
          </a:pPr>
          <a:r>
            <a:rPr lang="en-US" sz="2600" kern="1200" dirty="0" smtClean="0"/>
            <a:t>&amp; question</a:t>
          </a:r>
        </a:p>
        <a:p>
          <a:pPr lvl="0" algn="ctr" defTabSz="1155700">
            <a:lnSpc>
              <a:spcPct val="90000"/>
            </a:lnSpc>
            <a:spcBef>
              <a:spcPct val="0"/>
            </a:spcBef>
            <a:spcAft>
              <a:spcPct val="35000"/>
            </a:spcAft>
          </a:pPr>
          <a:r>
            <a:rPr lang="en-US" sz="2600" kern="1200" dirty="0" smtClean="0"/>
            <a:t>Specific</a:t>
          </a:r>
          <a:endParaRPr lang="en-US" sz="2600" kern="1200" dirty="0"/>
        </a:p>
      </dsp:txBody>
      <dsp:txXfrm>
        <a:off x="3448796" y="2716364"/>
        <a:ext cx="2344653" cy="1445869"/>
      </dsp:txXfrm>
    </dsp:sp>
    <dsp:sp modelId="{980CBB3B-B324-6840-96E5-9B47FC6B3FCE}">
      <dsp:nvSpPr>
        <dsp:cNvPr id="0" name=""/>
        <dsp:cNvSpPr/>
      </dsp:nvSpPr>
      <dsp:spPr>
        <a:xfrm>
          <a:off x="5793450" y="645238"/>
          <a:ext cx="859706" cy="1641273"/>
        </a:xfrm>
        <a:prstGeom prst="chevron">
          <a:avLst>
            <a:gd name="adj" fmla="val 62310"/>
          </a:avLst>
        </a:prstGeom>
        <a:solidFill>
          <a:schemeClr val="accent1">
            <a:tint val="60000"/>
            <a:hueOff val="0"/>
            <a:satOff val="0"/>
            <a:lumOff val="0"/>
            <a:alphaOff val="0"/>
          </a:schemeClr>
        </a:solidFill>
        <a:ln>
          <a:noFill/>
        </a:ln>
        <a:effectLst>
          <a:outerShdw blurRad="88900" dist="50800" dir="2100000" sx="104000" sy="104000" algn="br" rotWithShape="0">
            <a:srgbClr val="000000">
              <a:alpha val="55000"/>
            </a:srgbClr>
          </a:outerShdw>
        </a:effectLst>
        <a:sp3d z="-110000">
          <a:bevelT w="40600" h="20600" prst="relaxedInset"/>
        </a:sp3d>
      </dsp:spPr>
      <dsp:style>
        <a:lnRef idx="0">
          <a:scrgbClr r="0" g="0" b="0"/>
        </a:lnRef>
        <a:fillRef idx="1">
          <a:scrgbClr r="0" g="0" b="0"/>
        </a:fillRef>
        <a:effectRef idx="2">
          <a:scrgbClr r="0" g="0" b="0"/>
        </a:effectRef>
        <a:fontRef idx="minor"/>
      </dsp:style>
    </dsp:sp>
    <dsp:sp modelId="{D544626B-4AD1-8D4C-9C84-7C9B9C4FA6CC}">
      <dsp:nvSpPr>
        <dsp:cNvPr id="0" name=""/>
        <dsp:cNvSpPr/>
      </dsp:nvSpPr>
      <dsp:spPr>
        <a:xfrm>
          <a:off x="6829005" y="528803"/>
          <a:ext cx="1992955" cy="1992955"/>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Design based Research</a:t>
          </a:r>
          <a:endParaRPr lang="en-US" sz="2500" kern="1200" dirty="0"/>
        </a:p>
      </dsp:txBody>
      <dsp:txXfrm>
        <a:off x="7120867" y="820665"/>
        <a:ext cx="1409231" cy="1409231"/>
      </dsp:txXfrm>
    </dsp:sp>
    <dsp:sp modelId="{80AFD96C-6FBD-834E-8DB5-E6CDD1EEC150}">
      <dsp:nvSpPr>
        <dsp:cNvPr id="0" name=""/>
        <dsp:cNvSpPr/>
      </dsp:nvSpPr>
      <dsp:spPr>
        <a:xfrm>
          <a:off x="6653156" y="2716364"/>
          <a:ext cx="2344653" cy="144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Traces &amp; Design</a:t>
          </a:r>
          <a:endParaRPr lang="en-US" sz="2600" kern="1200" dirty="0"/>
        </a:p>
      </dsp:txBody>
      <dsp:txXfrm>
        <a:off x="6653156" y="2716364"/>
        <a:ext cx="2344653" cy="1445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39601-72EB-5847-BCC1-9795020974A5}">
      <dsp:nvSpPr>
        <dsp:cNvPr id="0" name=""/>
        <dsp:cNvSpPr/>
      </dsp:nvSpPr>
      <dsp:spPr>
        <a:xfrm>
          <a:off x="4306" y="0"/>
          <a:ext cx="636463" cy="636463"/>
        </a:xfrm>
        <a:prstGeom prst="ellipse">
          <a:avLst/>
        </a:prstGeom>
        <a:solidFill>
          <a:schemeClr val="accent1">
            <a:tint val="40000"/>
            <a:hueOff val="0"/>
            <a:satOff val="0"/>
            <a:lumOff val="0"/>
            <a:alphaOff val="0"/>
          </a:schemeClr>
        </a:solidFill>
        <a:ln>
          <a:noFill/>
        </a:ln>
        <a:effectLst>
          <a:outerShdw blurRad="88900" dist="50800" dir="2100000" sx="104000" sy="104000" algn="br" rotWithShape="0">
            <a:srgbClr val="000000">
              <a:alpha val="55000"/>
            </a:srgbClr>
          </a:outerShdw>
        </a:effectLst>
      </dsp:spPr>
      <dsp:style>
        <a:lnRef idx="0">
          <a:scrgbClr r="0" g="0" b="0"/>
        </a:lnRef>
        <a:fillRef idx="1">
          <a:scrgbClr r="0" g="0" b="0"/>
        </a:fillRef>
        <a:effectRef idx="2">
          <a:scrgbClr r="0" g="0" b="0"/>
        </a:effectRef>
        <a:fontRef idx="minor"/>
      </dsp:style>
    </dsp:sp>
    <dsp:sp modelId="{FC395236-A04F-1B41-8CC7-59C3ADB0D4EB}">
      <dsp:nvSpPr>
        <dsp:cNvPr id="0" name=""/>
        <dsp:cNvSpPr/>
      </dsp:nvSpPr>
      <dsp:spPr>
        <a:xfrm>
          <a:off x="67952" y="63646"/>
          <a:ext cx="509170" cy="509170"/>
        </a:xfrm>
        <a:prstGeom prst="chord">
          <a:avLst>
            <a:gd name="adj1" fmla="val 1168272"/>
            <a:gd name="adj2" fmla="val 9631728"/>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w="6350" cap="flat" cmpd="sng" algn="ctr">
          <a:solidFill>
            <a:schemeClr val="accent1">
              <a:hueOff val="0"/>
              <a:satOff val="0"/>
              <a:lumOff val="0"/>
              <a:alphaOff val="0"/>
            </a:schemeClr>
          </a:solidFill>
          <a:prstDash val="solid"/>
        </a:ln>
        <a:effectLst>
          <a:outerShdw blurRad="88900" dist="50800" dir="2100000" sx="104000" sy="104000" algn="br"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446BB89-4A75-EA43-B5C4-94E66AC2E31D}">
      <dsp:nvSpPr>
        <dsp:cNvPr id="0" name=""/>
        <dsp:cNvSpPr/>
      </dsp:nvSpPr>
      <dsp:spPr>
        <a:xfrm>
          <a:off x="773366" y="636463"/>
          <a:ext cx="1882871" cy="2678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lvl="0" algn="l" defTabSz="755650">
            <a:lnSpc>
              <a:spcPct val="90000"/>
            </a:lnSpc>
            <a:spcBef>
              <a:spcPct val="0"/>
            </a:spcBef>
            <a:spcAft>
              <a:spcPct val="35000"/>
            </a:spcAft>
          </a:pPr>
          <a:r>
            <a:rPr lang="en-US" sz="1700" kern="1200" dirty="0" smtClean="0"/>
            <a:t>Qualitative</a:t>
          </a:r>
          <a:endParaRPr lang="en-US" sz="1700" kern="1200" dirty="0"/>
        </a:p>
        <a:p>
          <a:pPr lvl="0" algn="l" defTabSz="755650">
            <a:lnSpc>
              <a:spcPct val="90000"/>
            </a:lnSpc>
            <a:spcBef>
              <a:spcPct val="0"/>
            </a:spcBef>
            <a:spcAft>
              <a:spcPct val="35000"/>
            </a:spcAft>
          </a:pPr>
          <a:r>
            <a:rPr lang="en-US" sz="1700" kern="1200" dirty="0" smtClean="0"/>
            <a:t>Ethnographic</a:t>
          </a:r>
          <a:endParaRPr lang="en-US" sz="1700" kern="1200" dirty="0"/>
        </a:p>
      </dsp:txBody>
      <dsp:txXfrm>
        <a:off x="773366" y="636463"/>
        <a:ext cx="1882871" cy="2678450"/>
      </dsp:txXfrm>
    </dsp:sp>
    <dsp:sp modelId="{309E1067-B032-0642-868F-16F59A736758}">
      <dsp:nvSpPr>
        <dsp:cNvPr id="0" name=""/>
        <dsp:cNvSpPr/>
      </dsp:nvSpPr>
      <dsp:spPr>
        <a:xfrm>
          <a:off x="773366" y="0"/>
          <a:ext cx="1882871" cy="6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lvl="0" algn="l" defTabSz="844550">
            <a:lnSpc>
              <a:spcPct val="90000"/>
            </a:lnSpc>
            <a:spcBef>
              <a:spcPct val="0"/>
            </a:spcBef>
            <a:spcAft>
              <a:spcPct val="35000"/>
            </a:spcAft>
          </a:pPr>
          <a:r>
            <a:rPr lang="en-US" sz="1900" kern="1200" dirty="0" smtClean="0"/>
            <a:t>Inductive Research</a:t>
          </a:r>
          <a:endParaRPr lang="en-US" sz="1900" kern="1200" dirty="0"/>
        </a:p>
      </dsp:txBody>
      <dsp:txXfrm>
        <a:off x="773366" y="0"/>
        <a:ext cx="1882871" cy="636463"/>
      </dsp:txXfrm>
    </dsp:sp>
    <dsp:sp modelId="{5FC2DB52-926E-1E4F-83DB-00450B4AA56C}">
      <dsp:nvSpPr>
        <dsp:cNvPr id="0" name=""/>
        <dsp:cNvSpPr/>
      </dsp:nvSpPr>
      <dsp:spPr>
        <a:xfrm>
          <a:off x="2788834" y="0"/>
          <a:ext cx="636463" cy="636463"/>
        </a:xfrm>
        <a:prstGeom prst="ellipse">
          <a:avLst/>
        </a:prstGeom>
        <a:solidFill>
          <a:schemeClr val="accent1">
            <a:tint val="40000"/>
            <a:hueOff val="0"/>
            <a:satOff val="0"/>
            <a:lumOff val="0"/>
            <a:alphaOff val="0"/>
          </a:schemeClr>
        </a:solidFill>
        <a:ln>
          <a:noFill/>
        </a:ln>
        <a:effectLst>
          <a:outerShdw blurRad="88900" dist="50800" dir="2100000" sx="104000" sy="104000" algn="br" rotWithShape="0">
            <a:srgbClr val="000000">
              <a:alpha val="55000"/>
            </a:srgbClr>
          </a:outerShdw>
        </a:effectLst>
      </dsp:spPr>
      <dsp:style>
        <a:lnRef idx="0">
          <a:scrgbClr r="0" g="0" b="0"/>
        </a:lnRef>
        <a:fillRef idx="1">
          <a:scrgbClr r="0" g="0" b="0"/>
        </a:fillRef>
        <a:effectRef idx="2">
          <a:scrgbClr r="0" g="0" b="0"/>
        </a:effectRef>
        <a:fontRef idx="minor"/>
      </dsp:style>
    </dsp:sp>
    <dsp:sp modelId="{D82DA6A6-3B9D-DB47-A15C-104B1EE64F97}">
      <dsp:nvSpPr>
        <dsp:cNvPr id="0" name=""/>
        <dsp:cNvSpPr/>
      </dsp:nvSpPr>
      <dsp:spPr>
        <a:xfrm>
          <a:off x="2852480" y="63646"/>
          <a:ext cx="509170" cy="509170"/>
        </a:xfrm>
        <a:prstGeom prst="chord">
          <a:avLst>
            <a:gd name="adj1" fmla="val 20431728"/>
            <a:gd name="adj2" fmla="val 11968272"/>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w="6350" cap="flat" cmpd="sng" algn="ctr">
          <a:solidFill>
            <a:schemeClr val="accent1">
              <a:hueOff val="0"/>
              <a:satOff val="0"/>
              <a:lumOff val="0"/>
              <a:alphaOff val="0"/>
            </a:schemeClr>
          </a:solidFill>
          <a:prstDash val="solid"/>
        </a:ln>
        <a:effectLst>
          <a:outerShdw blurRad="88900" dist="50800" dir="2100000" sx="104000" sy="104000" algn="br"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375FC47-6367-F64F-919F-CD22B77AB1AC}">
      <dsp:nvSpPr>
        <dsp:cNvPr id="0" name=""/>
        <dsp:cNvSpPr/>
      </dsp:nvSpPr>
      <dsp:spPr>
        <a:xfrm>
          <a:off x="3557894" y="636463"/>
          <a:ext cx="1882871" cy="2678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lvl="0" algn="l" defTabSz="755650">
            <a:lnSpc>
              <a:spcPct val="90000"/>
            </a:lnSpc>
            <a:spcBef>
              <a:spcPct val="0"/>
            </a:spcBef>
            <a:spcAft>
              <a:spcPct val="35000"/>
            </a:spcAft>
          </a:pPr>
          <a:r>
            <a:rPr lang="en-US" sz="1700" kern="1200" dirty="0" err="1" smtClean="0"/>
            <a:t>Abductive</a:t>
          </a:r>
          <a:endParaRPr lang="en-US" sz="1700" kern="1200" dirty="0" smtClean="0"/>
        </a:p>
        <a:p>
          <a:pPr lvl="0" algn="l" defTabSz="755650">
            <a:lnSpc>
              <a:spcPct val="90000"/>
            </a:lnSpc>
            <a:spcBef>
              <a:spcPct val="0"/>
            </a:spcBef>
            <a:spcAft>
              <a:spcPct val="35000"/>
            </a:spcAft>
          </a:pPr>
          <a:r>
            <a:rPr lang="en-US" sz="1700" kern="1200" dirty="0" smtClean="0"/>
            <a:t>Phenomenological</a:t>
          </a:r>
          <a:endParaRPr lang="en-US" sz="1700" kern="1200" dirty="0"/>
        </a:p>
      </dsp:txBody>
      <dsp:txXfrm>
        <a:off x="3557894" y="636463"/>
        <a:ext cx="1882871" cy="2678450"/>
      </dsp:txXfrm>
    </dsp:sp>
    <dsp:sp modelId="{500B9471-0030-2D4E-81D9-7FEA4BA6D6A6}">
      <dsp:nvSpPr>
        <dsp:cNvPr id="0" name=""/>
        <dsp:cNvSpPr/>
      </dsp:nvSpPr>
      <dsp:spPr>
        <a:xfrm>
          <a:off x="3557894" y="0"/>
          <a:ext cx="1882871" cy="6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lvl="0" algn="l" defTabSz="844550">
            <a:lnSpc>
              <a:spcPct val="90000"/>
            </a:lnSpc>
            <a:spcBef>
              <a:spcPct val="0"/>
            </a:spcBef>
            <a:spcAft>
              <a:spcPct val="35000"/>
            </a:spcAft>
          </a:pPr>
          <a:r>
            <a:rPr lang="en-US" sz="1900" kern="1200" dirty="0" smtClean="0"/>
            <a:t>Quasi-Experimental</a:t>
          </a:r>
          <a:endParaRPr lang="en-US" sz="1900" kern="1200" dirty="0"/>
        </a:p>
      </dsp:txBody>
      <dsp:txXfrm>
        <a:off x="3557894" y="0"/>
        <a:ext cx="1882871" cy="636463"/>
      </dsp:txXfrm>
    </dsp:sp>
    <dsp:sp modelId="{7E7B8F41-0F67-AA42-9C06-341234FC71D9}">
      <dsp:nvSpPr>
        <dsp:cNvPr id="0" name=""/>
        <dsp:cNvSpPr/>
      </dsp:nvSpPr>
      <dsp:spPr>
        <a:xfrm>
          <a:off x="5573362" y="0"/>
          <a:ext cx="636463" cy="636463"/>
        </a:xfrm>
        <a:prstGeom prst="ellipse">
          <a:avLst/>
        </a:prstGeom>
        <a:solidFill>
          <a:schemeClr val="accent1">
            <a:tint val="40000"/>
            <a:hueOff val="0"/>
            <a:satOff val="0"/>
            <a:lumOff val="0"/>
            <a:alphaOff val="0"/>
          </a:schemeClr>
        </a:solidFill>
        <a:ln>
          <a:noFill/>
        </a:ln>
        <a:effectLst>
          <a:outerShdw blurRad="88900" dist="50800" dir="2100000" sx="104000" sy="104000" algn="br" rotWithShape="0">
            <a:srgbClr val="000000">
              <a:alpha val="55000"/>
            </a:srgbClr>
          </a:outerShdw>
        </a:effectLst>
      </dsp:spPr>
      <dsp:style>
        <a:lnRef idx="0">
          <a:scrgbClr r="0" g="0" b="0"/>
        </a:lnRef>
        <a:fillRef idx="1">
          <a:scrgbClr r="0" g="0" b="0"/>
        </a:fillRef>
        <a:effectRef idx="2">
          <a:scrgbClr r="0" g="0" b="0"/>
        </a:effectRef>
        <a:fontRef idx="minor"/>
      </dsp:style>
    </dsp:sp>
    <dsp:sp modelId="{53FFAA4E-9802-8D46-8333-EAD3DA5521BF}">
      <dsp:nvSpPr>
        <dsp:cNvPr id="0" name=""/>
        <dsp:cNvSpPr/>
      </dsp:nvSpPr>
      <dsp:spPr>
        <a:xfrm>
          <a:off x="5637008" y="63646"/>
          <a:ext cx="509170" cy="509170"/>
        </a:xfrm>
        <a:prstGeom prst="chord">
          <a:avLst>
            <a:gd name="adj1" fmla="val 16200000"/>
            <a:gd name="adj2" fmla="val 16200000"/>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w="6350" cap="flat" cmpd="sng" algn="ctr">
          <a:solidFill>
            <a:schemeClr val="accent1">
              <a:hueOff val="0"/>
              <a:satOff val="0"/>
              <a:lumOff val="0"/>
              <a:alphaOff val="0"/>
            </a:schemeClr>
          </a:solidFill>
          <a:prstDash val="solid"/>
        </a:ln>
        <a:effectLst>
          <a:outerShdw blurRad="88900" dist="50800" dir="2100000" sx="104000" sy="104000" algn="br"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53C8B40-CDE2-324B-9BFB-DF3DFEE5C47F}">
      <dsp:nvSpPr>
        <dsp:cNvPr id="0" name=""/>
        <dsp:cNvSpPr/>
      </dsp:nvSpPr>
      <dsp:spPr>
        <a:xfrm>
          <a:off x="6342422" y="0"/>
          <a:ext cx="1882871" cy="6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lvl="0" algn="l" defTabSz="844550">
            <a:lnSpc>
              <a:spcPct val="90000"/>
            </a:lnSpc>
            <a:spcBef>
              <a:spcPct val="0"/>
            </a:spcBef>
            <a:spcAft>
              <a:spcPct val="35000"/>
            </a:spcAft>
          </a:pPr>
          <a:r>
            <a:rPr lang="en-US" sz="1900" kern="1200" dirty="0" smtClean="0"/>
            <a:t>Design Experiments</a:t>
          </a:r>
          <a:endParaRPr lang="en-US" sz="1900" kern="1200" dirty="0"/>
        </a:p>
      </dsp:txBody>
      <dsp:txXfrm>
        <a:off x="6342422" y="0"/>
        <a:ext cx="1882871" cy="636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4E82-F5C8-C64B-B307-E3132ABEC1C9}">
      <dsp:nvSpPr>
        <dsp:cNvPr id="0" name=""/>
        <dsp:cNvSpPr/>
      </dsp:nvSpPr>
      <dsp:spPr>
        <a:xfrm>
          <a:off x="3243394" y="1754"/>
          <a:ext cx="1641044" cy="1641044"/>
        </a:xfrm>
        <a:prstGeom prst="ellipse">
          <a:avLst/>
        </a:prstGeom>
        <a:solidFill>
          <a:schemeClr val="bg1">
            <a:lumMod val="50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l" defTabSz="666750">
            <a:lnSpc>
              <a:spcPct val="90000"/>
            </a:lnSpc>
            <a:spcBef>
              <a:spcPct val="0"/>
            </a:spcBef>
            <a:spcAft>
              <a:spcPct val="35000"/>
            </a:spcAft>
          </a:pPr>
          <a:r>
            <a:rPr lang="en-US" sz="1500" kern="1200" dirty="0" smtClean="0"/>
            <a:t>Discussion Post</a:t>
          </a:r>
          <a:endParaRPr lang="en-US" sz="1500" kern="1200" dirty="0"/>
        </a:p>
        <a:p>
          <a:pPr marL="114300" lvl="1" indent="-114300" algn="l" defTabSz="533400">
            <a:lnSpc>
              <a:spcPct val="90000"/>
            </a:lnSpc>
            <a:spcBef>
              <a:spcPct val="0"/>
            </a:spcBef>
            <a:spcAft>
              <a:spcPct val="15000"/>
            </a:spcAft>
            <a:buChar char="••"/>
          </a:pPr>
          <a:r>
            <a:rPr lang="en-US" sz="1200" kern="1200" dirty="0" smtClean="0"/>
            <a:t>Read</a:t>
          </a:r>
          <a:endParaRPr lang="en-US" sz="1200" kern="1200" dirty="0"/>
        </a:p>
        <a:p>
          <a:pPr marL="114300" lvl="1" indent="-114300" algn="l" defTabSz="533400">
            <a:lnSpc>
              <a:spcPct val="90000"/>
            </a:lnSpc>
            <a:spcBef>
              <a:spcPct val="0"/>
            </a:spcBef>
            <a:spcAft>
              <a:spcPct val="15000"/>
            </a:spcAft>
            <a:buChar char="••"/>
          </a:pPr>
          <a:r>
            <a:rPr lang="en-US" sz="1200" kern="1200" dirty="0" smtClean="0"/>
            <a:t>Response</a:t>
          </a:r>
          <a:endParaRPr lang="en-US" sz="1200" kern="1200" dirty="0"/>
        </a:p>
      </dsp:txBody>
      <dsp:txXfrm>
        <a:off x="3483719" y="242079"/>
        <a:ext cx="1160394" cy="1160394"/>
      </dsp:txXfrm>
    </dsp:sp>
    <dsp:sp modelId="{69C3086B-8A7F-CE42-8F81-DFF69C63595B}">
      <dsp:nvSpPr>
        <dsp:cNvPr id="0" name=""/>
        <dsp:cNvSpPr/>
      </dsp:nvSpPr>
      <dsp:spPr>
        <a:xfrm rot="2160000">
          <a:off x="4832490" y="1262100"/>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844977" y="1334438"/>
        <a:ext cx="305126" cy="332312"/>
      </dsp:txXfrm>
    </dsp:sp>
    <dsp:sp modelId="{6EEFDFD5-9782-5546-8C33-807C22D241FE}">
      <dsp:nvSpPr>
        <dsp:cNvPr id="0" name=""/>
        <dsp:cNvSpPr/>
      </dsp:nvSpPr>
      <dsp:spPr>
        <a:xfrm>
          <a:off x="5236396" y="1449755"/>
          <a:ext cx="1641044" cy="1641044"/>
        </a:xfrm>
        <a:prstGeom prst="ellipse">
          <a:avLst/>
        </a:prstGeom>
        <a:solidFill>
          <a:schemeClr val="tx1">
            <a:lumMod val="95000"/>
            <a:lumOff val="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l" defTabSz="666750">
            <a:lnSpc>
              <a:spcPct val="90000"/>
            </a:lnSpc>
            <a:spcBef>
              <a:spcPct val="0"/>
            </a:spcBef>
            <a:spcAft>
              <a:spcPct val="35000"/>
            </a:spcAft>
          </a:pPr>
          <a:r>
            <a:rPr lang="en-US" sz="1500" kern="1200" dirty="0" smtClean="0">
              <a:solidFill>
                <a:srgbClr val="FF0000"/>
              </a:solidFill>
            </a:rPr>
            <a:t>Classification</a:t>
          </a:r>
          <a:endParaRPr lang="en-US" sz="1500" kern="1200" dirty="0">
            <a:solidFill>
              <a:srgbClr val="FF0000"/>
            </a:solidFill>
          </a:endParaRPr>
        </a:p>
        <a:p>
          <a:pPr marL="114300" lvl="1" indent="-114300" algn="l" defTabSz="533400">
            <a:lnSpc>
              <a:spcPct val="90000"/>
            </a:lnSpc>
            <a:spcBef>
              <a:spcPct val="0"/>
            </a:spcBef>
            <a:spcAft>
              <a:spcPct val="15000"/>
            </a:spcAft>
            <a:buChar char="••"/>
          </a:pPr>
          <a:r>
            <a:rPr lang="en-US" sz="1200" kern="1200" dirty="0" smtClean="0">
              <a:solidFill>
                <a:srgbClr val="FF0000"/>
              </a:solidFill>
            </a:rPr>
            <a:t>Open Coding</a:t>
          </a:r>
          <a:endParaRPr lang="en-US" sz="1200" kern="1200" dirty="0">
            <a:solidFill>
              <a:srgbClr val="FF0000"/>
            </a:solidFill>
          </a:endParaRPr>
        </a:p>
        <a:p>
          <a:pPr marL="114300" lvl="1" indent="-114300" algn="l" defTabSz="533400">
            <a:lnSpc>
              <a:spcPct val="90000"/>
            </a:lnSpc>
            <a:spcBef>
              <a:spcPct val="0"/>
            </a:spcBef>
            <a:spcAft>
              <a:spcPct val="15000"/>
            </a:spcAft>
            <a:buChar char="••"/>
          </a:pPr>
          <a:r>
            <a:rPr lang="en-US" sz="1200" kern="1200" dirty="0" smtClean="0">
              <a:solidFill>
                <a:srgbClr val="FF0000"/>
              </a:solidFill>
            </a:rPr>
            <a:t>Axial Coding</a:t>
          </a:r>
          <a:endParaRPr lang="en-US" sz="1200" kern="1200" dirty="0">
            <a:solidFill>
              <a:srgbClr val="FF0000"/>
            </a:solidFill>
          </a:endParaRPr>
        </a:p>
      </dsp:txBody>
      <dsp:txXfrm>
        <a:off x="5476721" y="1690080"/>
        <a:ext cx="1160394" cy="1160394"/>
      </dsp:txXfrm>
    </dsp:sp>
    <dsp:sp modelId="{12D75945-9BBB-DC40-9573-4C7975E9F00A}">
      <dsp:nvSpPr>
        <dsp:cNvPr id="0" name=""/>
        <dsp:cNvSpPr/>
      </dsp:nvSpPr>
      <dsp:spPr>
        <a:xfrm rot="6480000">
          <a:off x="5462154" y="3153076"/>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547743" y="3201662"/>
        <a:ext cx="305126" cy="332312"/>
      </dsp:txXfrm>
    </dsp:sp>
    <dsp:sp modelId="{7893CBCD-6256-404B-943D-0AC667EA8AEE}">
      <dsp:nvSpPr>
        <dsp:cNvPr id="0" name=""/>
        <dsp:cNvSpPr/>
      </dsp:nvSpPr>
      <dsp:spPr>
        <a:xfrm>
          <a:off x="4475137" y="3792670"/>
          <a:ext cx="1641044" cy="1641044"/>
        </a:xfrm>
        <a:prstGeom prst="ellipse">
          <a:avLst/>
        </a:prstGeom>
        <a:solidFill>
          <a:schemeClr val="tx1">
            <a:lumMod val="95000"/>
            <a:lumOff val="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b" anchorCtr="0">
          <a:noAutofit/>
        </a:bodyPr>
        <a:lstStyle/>
        <a:p>
          <a:pPr lvl="0" algn="ctr" defTabSz="666750">
            <a:lnSpc>
              <a:spcPct val="90000"/>
            </a:lnSpc>
            <a:spcBef>
              <a:spcPct val="0"/>
            </a:spcBef>
            <a:spcAft>
              <a:spcPct val="35000"/>
            </a:spcAft>
          </a:pPr>
          <a:r>
            <a:rPr lang="en-US" sz="1500" kern="1200" dirty="0" smtClean="0">
              <a:solidFill>
                <a:srgbClr val="FF0000"/>
              </a:solidFill>
            </a:rPr>
            <a:t>Connect to Theory</a:t>
          </a:r>
          <a:endParaRPr lang="en-US" sz="1500" kern="1200" dirty="0">
            <a:solidFill>
              <a:srgbClr val="FF0000"/>
            </a:solidFill>
          </a:endParaRPr>
        </a:p>
        <a:p>
          <a:pPr marL="114300" lvl="1" indent="-114300" algn="ctr" defTabSz="533400">
            <a:lnSpc>
              <a:spcPct val="90000"/>
            </a:lnSpc>
            <a:spcBef>
              <a:spcPct val="0"/>
            </a:spcBef>
            <a:spcAft>
              <a:spcPct val="15000"/>
            </a:spcAft>
            <a:buChar char="••"/>
          </a:pPr>
          <a:r>
            <a:rPr lang="en-US" sz="1200" kern="1200" dirty="0" smtClean="0"/>
            <a:t>Time proximity</a:t>
          </a:r>
          <a:endParaRPr lang="en-US" sz="1200" kern="1200" dirty="0"/>
        </a:p>
        <a:p>
          <a:pPr marL="114300" lvl="1" indent="-114300" algn="ctr" defTabSz="533400">
            <a:lnSpc>
              <a:spcPct val="90000"/>
            </a:lnSpc>
            <a:spcBef>
              <a:spcPct val="0"/>
            </a:spcBef>
            <a:spcAft>
              <a:spcPct val="15000"/>
            </a:spcAft>
            <a:buChar char="••"/>
          </a:pPr>
          <a:r>
            <a:rPr lang="en-US" sz="1200" kern="1200" dirty="0" smtClean="0"/>
            <a:t>Topical proximity</a:t>
          </a:r>
          <a:endParaRPr lang="en-US" sz="1200" kern="1200" dirty="0"/>
        </a:p>
      </dsp:txBody>
      <dsp:txXfrm>
        <a:off x="4715462" y="4032995"/>
        <a:ext cx="1160394" cy="1160394"/>
      </dsp:txXfrm>
    </dsp:sp>
    <dsp:sp modelId="{7752B8CC-7EB6-7545-AE96-F36845DC9617}">
      <dsp:nvSpPr>
        <dsp:cNvPr id="0" name=""/>
        <dsp:cNvSpPr/>
      </dsp:nvSpPr>
      <dsp:spPr>
        <a:xfrm rot="10800000">
          <a:off x="3858306" y="4336266"/>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989074" y="4447036"/>
        <a:ext cx="305126" cy="332312"/>
      </dsp:txXfrm>
    </dsp:sp>
    <dsp:sp modelId="{576F8876-E333-014A-8163-659C91C006CD}">
      <dsp:nvSpPr>
        <dsp:cNvPr id="0" name=""/>
        <dsp:cNvSpPr/>
      </dsp:nvSpPr>
      <dsp:spPr>
        <a:xfrm>
          <a:off x="2011651" y="3792670"/>
          <a:ext cx="1641044" cy="1641044"/>
        </a:xfrm>
        <a:prstGeom prst="ellipse">
          <a:avLst/>
        </a:prstGeom>
        <a:solidFill>
          <a:schemeClr val="bg1">
            <a:lumMod val="9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Aggregation of Posts by Topic, time or other</a:t>
          </a:r>
          <a:endParaRPr lang="en-US" sz="1500" kern="1200" dirty="0">
            <a:solidFill>
              <a:schemeClr val="tx1"/>
            </a:solidFill>
          </a:endParaRPr>
        </a:p>
      </dsp:txBody>
      <dsp:txXfrm>
        <a:off x="2251976" y="4032995"/>
        <a:ext cx="1160394" cy="1160394"/>
      </dsp:txXfrm>
    </dsp:sp>
    <dsp:sp modelId="{B133E2FD-A869-7446-8C54-CAB90F9CBA90}">
      <dsp:nvSpPr>
        <dsp:cNvPr id="0" name=""/>
        <dsp:cNvSpPr/>
      </dsp:nvSpPr>
      <dsp:spPr>
        <a:xfrm rot="15120000">
          <a:off x="2237409" y="3176541"/>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322998" y="3349495"/>
        <a:ext cx="305126" cy="332312"/>
      </dsp:txXfrm>
    </dsp:sp>
    <dsp:sp modelId="{73F1EFA7-0F16-F242-BA10-7F5AD1623A96}">
      <dsp:nvSpPr>
        <dsp:cNvPr id="0" name=""/>
        <dsp:cNvSpPr/>
      </dsp:nvSpPr>
      <dsp:spPr>
        <a:xfrm>
          <a:off x="1250392" y="1449755"/>
          <a:ext cx="1641044" cy="1641044"/>
        </a:xfrm>
        <a:prstGeom prst="ellipse">
          <a:avLst/>
        </a:prstGeom>
        <a:solidFill>
          <a:schemeClr val="bg1">
            <a:lumMod val="9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Weighted Network Analysis of Interactions</a:t>
          </a:r>
          <a:endParaRPr lang="en-US" sz="1500" kern="1200" dirty="0">
            <a:solidFill>
              <a:schemeClr val="tx1"/>
            </a:solidFill>
          </a:endParaRPr>
        </a:p>
      </dsp:txBody>
      <dsp:txXfrm>
        <a:off x="1490717" y="1690080"/>
        <a:ext cx="1160394" cy="1160394"/>
      </dsp:txXfrm>
    </dsp:sp>
    <dsp:sp modelId="{43FDF0AA-DF8D-484A-A753-CCCD3A055892}">
      <dsp:nvSpPr>
        <dsp:cNvPr id="0" name=""/>
        <dsp:cNvSpPr/>
      </dsp:nvSpPr>
      <dsp:spPr>
        <a:xfrm rot="19440000">
          <a:off x="2839488" y="1276602"/>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851975" y="1425804"/>
        <a:ext cx="305126" cy="332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44063-FADB-EA45-A9D0-4A287D3A51DD}">
      <dsp:nvSpPr>
        <dsp:cNvPr id="0" name=""/>
        <dsp:cNvSpPr/>
      </dsp:nvSpPr>
      <dsp:spPr>
        <a:xfrm>
          <a:off x="2634" y="0"/>
          <a:ext cx="2643038" cy="520700"/>
        </a:xfrm>
        <a:prstGeom prst="homePlat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Challenges</a:t>
          </a:r>
          <a:endParaRPr lang="en-US" sz="1400" kern="1200" dirty="0"/>
        </a:p>
      </dsp:txBody>
      <dsp:txXfrm>
        <a:off x="2634" y="0"/>
        <a:ext cx="2512863" cy="520700"/>
      </dsp:txXfrm>
    </dsp:sp>
    <dsp:sp modelId="{36A5E954-14E6-7647-A95B-9304732640FB}">
      <dsp:nvSpPr>
        <dsp:cNvPr id="0" name=""/>
        <dsp:cNvSpPr/>
      </dsp:nvSpPr>
      <dsp:spPr>
        <a:xfrm>
          <a:off x="2117065" y="0"/>
          <a:ext cx="2643038" cy="520700"/>
        </a:xfrm>
        <a:prstGeom prst="chevron">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Examining Log Data</a:t>
          </a:r>
          <a:endParaRPr lang="en-US" sz="1400" kern="1200" dirty="0"/>
        </a:p>
      </dsp:txBody>
      <dsp:txXfrm>
        <a:off x="2377415" y="0"/>
        <a:ext cx="2122338" cy="520700"/>
      </dsp:txXfrm>
    </dsp:sp>
    <dsp:sp modelId="{32CB59BB-F06E-2A4A-A0A8-5FB0F0DCE19D}">
      <dsp:nvSpPr>
        <dsp:cNvPr id="0" name=""/>
        <dsp:cNvSpPr/>
      </dsp:nvSpPr>
      <dsp:spPr>
        <a:xfrm>
          <a:off x="4231496" y="0"/>
          <a:ext cx="2643038" cy="520700"/>
        </a:xfrm>
        <a:prstGeom prst="chevron">
          <a:avLst/>
        </a:prstGeom>
        <a:solidFill>
          <a:srgbClr val="FF6600"/>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Studies Across Contexts</a:t>
          </a:r>
          <a:endParaRPr lang="en-US" sz="1400" kern="1200" dirty="0"/>
        </a:p>
      </dsp:txBody>
      <dsp:txXfrm>
        <a:off x="4491846" y="0"/>
        <a:ext cx="2122338" cy="520700"/>
      </dsp:txXfrm>
    </dsp:sp>
    <dsp:sp modelId="{2321F0AE-84B8-ED4D-8B5A-54414B65AF71}">
      <dsp:nvSpPr>
        <dsp:cNvPr id="0" name=""/>
        <dsp:cNvSpPr/>
      </dsp:nvSpPr>
      <dsp:spPr>
        <a:xfrm>
          <a:off x="6345927" y="0"/>
          <a:ext cx="2643038" cy="520700"/>
        </a:xfrm>
        <a:prstGeom prst="chevron">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Applying Lessons in Learning</a:t>
          </a:r>
          <a:endParaRPr lang="en-US" sz="1400" kern="1200" dirty="0"/>
        </a:p>
      </dsp:txBody>
      <dsp:txXfrm>
        <a:off x="6606277" y="0"/>
        <a:ext cx="2122338" cy="52070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3284F7-1CD4-FE4B-9A4F-61E892B06540}" type="datetimeFigureOut">
              <a:rPr lang="en-US" smtClean="0"/>
              <a:t>6/27/16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1A3B9-2C2C-1D48-9FB1-C5D0086BC31D}" type="slidenum">
              <a:rPr lang="en-US" smtClean="0"/>
              <a:t>‹#›</a:t>
            </a:fld>
            <a:endParaRPr lang="en-US"/>
          </a:p>
        </p:txBody>
      </p:sp>
    </p:spTree>
    <p:extLst>
      <p:ext uri="{BB962C8B-B14F-4D97-AF65-F5344CB8AC3E}">
        <p14:creationId xmlns:p14="http://schemas.microsoft.com/office/powerpoint/2010/main" val="23422501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Knowing where others have been is of tremendous</a:t>
            </a:r>
            <a:r>
              <a:rPr lang="en-US" baseline="0" dirty="0" smtClean="0"/>
              <a:t> value in some situations.  If you are dropped in the Wilderness of Alaska, following footsteps could save your life.  I started my research trying to understand how small groups come together and work when there is little evidence other than discussion that they are even together.  As I studied these groups, I came to recognize four dimensions of their interactions and their behavior that are distinct from small groups that exist in the face to face world:</a:t>
            </a:r>
          </a:p>
          <a:p>
            <a:pPr marL="228600" indent="-228600">
              <a:buAutoNum type="arabicParenR"/>
            </a:pPr>
            <a:r>
              <a:rPr lang="en-US" baseline="0" dirty="0" smtClean="0"/>
              <a:t>Finding implicit connection is difficult, because most systems do not log and report implicit connections; by which I mean acts of reading or sharing the same artifacts, etc.</a:t>
            </a:r>
          </a:p>
          <a:p>
            <a:pPr marL="228600" indent="-228600">
              <a:buAutoNum type="arabicParenR"/>
            </a:pPr>
            <a:r>
              <a:rPr lang="en-US" baseline="0" dirty="0" smtClean="0"/>
              <a:t>Identification with the group is powerfully influenced by the participants, but also by other experiences we have had in different kinds of technologically mediated groups.  We all learn what to expect from each other in face to face social settings and adapt.  In the online world, these adaptations are different in each technical system; and each individual has an array of technical systems they become familiar with …. That shape their expectations and perceptions of each new system.</a:t>
            </a:r>
          </a:p>
          <a:p>
            <a:pPr marL="685800" lvl="1" indent="-228600">
              <a:buAutoNum type="arabicParenR"/>
            </a:pPr>
            <a:r>
              <a:rPr lang="en-US" baseline="0" dirty="0" smtClean="0"/>
              <a:t>Github</a:t>
            </a:r>
          </a:p>
          <a:p>
            <a:pPr marL="685800" lvl="1" indent="-228600">
              <a:buAutoNum type="arabicParenR"/>
            </a:pPr>
            <a:r>
              <a:rPr lang="en-US" baseline="0" dirty="0" err="1" smtClean="0"/>
              <a:t>Sourceforge</a:t>
            </a:r>
            <a:endParaRPr lang="en-US" baseline="0" dirty="0" smtClean="0"/>
          </a:p>
          <a:p>
            <a:pPr marL="228600" lvl="0" indent="-228600">
              <a:buAutoNum type="arabicParenR"/>
            </a:pPr>
            <a:r>
              <a:rPr lang="en-US" baseline="0" dirty="0" smtClean="0"/>
              <a:t>Most research is domain bound.  I can read studies of online learning.  I can read studies of distributed software organizations.  Few studies cover more than one context and almost as few researchers systematically examine multiple contexts – The idea of thinking about technologically mediated groups in a domain and system agnostic way is little explored.  This problem takes on two distinct forms in two fields I participate in</a:t>
            </a:r>
          </a:p>
          <a:p>
            <a:pPr marL="685800" lvl="1" indent="-228600">
              <a:buAutoNum type="arabicParenR"/>
            </a:pPr>
            <a:r>
              <a:rPr lang="en-US" baseline="0" dirty="0" smtClean="0"/>
              <a:t>CSCW – A lot of research on a small set of massive social computing systems</a:t>
            </a:r>
          </a:p>
          <a:p>
            <a:pPr marL="685800" lvl="1" indent="-228600">
              <a:buAutoNum type="arabicParenR"/>
            </a:pPr>
            <a:r>
              <a:rPr lang="en-US" baseline="0" dirty="0" smtClean="0"/>
              <a:t>CSCL – A lot of research focused on small, </a:t>
            </a:r>
            <a:r>
              <a:rPr lang="en-US" baseline="0" dirty="0" err="1" smtClean="0"/>
              <a:t>microstudies</a:t>
            </a:r>
            <a:r>
              <a:rPr lang="en-US" baseline="0" dirty="0" smtClean="0"/>
              <a:t> of systems that are not widely distributed or used at all.  I call these the “artisan cheeses”.  Most learning design is built around systems that are the artisan cheeses – made in limited quantities, facing obstacles to scalability</a:t>
            </a:r>
          </a:p>
          <a:p>
            <a:pPr marL="228600" lvl="0" indent="-228600">
              <a:buAutoNum type="arabicParenR"/>
            </a:pPr>
            <a:r>
              <a:rPr lang="en-US" baseline="0" dirty="0" smtClean="0"/>
              <a:t>The connection between activities that are logged in these systems and existing theories are not executed systematically across studies even within a domain; again, making comparisons and innovation more difficult.</a:t>
            </a:r>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2</a:t>
            </a:fld>
            <a:endParaRPr lang="en-US"/>
          </a:p>
        </p:txBody>
      </p:sp>
    </p:spTree>
    <p:extLst>
      <p:ext uri="{BB962C8B-B14F-4D97-AF65-F5344CB8AC3E}">
        <p14:creationId xmlns:p14="http://schemas.microsoft.com/office/powerpoint/2010/main" val="388082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4</a:t>
            </a:fld>
            <a:endParaRPr lang="en-US"/>
          </a:p>
        </p:txBody>
      </p:sp>
    </p:spTree>
    <p:extLst>
      <p:ext uri="{BB962C8B-B14F-4D97-AF65-F5344CB8AC3E}">
        <p14:creationId xmlns:p14="http://schemas.microsoft.com/office/powerpoint/2010/main" val="328958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From a design perspective, "big social data" is a way to frame how we make sense of the rich electronic trace data (logs) that are left behind in various learning environments; and then to use those logs to provide useful feedback to people about the learning that is taking place. Partly this is a social theory of learning framing, which is what my 2009 dissertation examines. In the four years since that once in a lifetime (for me) project, the scope of my inquiry has expanded to fields of software engineering, social media, computational linguistics, "big data" and virtual organizations. Furthermore, I have taken up projects focused on workplace learning and rural outsourcing firms that train their own workers. Why? Simply put, there is not enough signal solely in the study of how people learn in traditional, school focused contexts to identify the design ideas that are likely to push learning technology design forward to a breakthrough.</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also institutional obstacles to the application of data science to learning that arise from learning technologies that are already in place. In one widely rejected article I wrote with Jonathan Foster, and which we each abandoned for different reasons, I argue that a fundamental issue in the slow market innovation of novel learning technologies centers on infrastructure. Not the first level technical infrastructure, or the second level process and interaction focused infrastructure, but </a:t>
            </a:r>
            <a:r>
              <a:rPr lang="en-US" sz="1200" kern="1200" dirty="0" err="1" smtClean="0">
                <a:solidFill>
                  <a:schemeClr val="tx1"/>
                </a:solidFill>
                <a:latin typeface="+mn-lt"/>
                <a:ea typeface="+mn-ea"/>
                <a:cs typeface="+mn-cs"/>
              </a:rPr>
              <a:t>infrastructuring</a:t>
            </a:r>
            <a:r>
              <a:rPr lang="en-US" sz="1200" kern="1200" dirty="0" smtClean="0">
                <a:solidFill>
                  <a:schemeClr val="tx1"/>
                </a:solidFill>
                <a:latin typeface="+mn-lt"/>
                <a:ea typeface="+mn-ea"/>
                <a:cs typeface="+mn-cs"/>
              </a:rPr>
              <a:t> around resource allocation within educational institutions. To date, we experience specific difficulties in trying new things at an institutional level because the human and capital costs to change are prohibitive. It takes time to turn a big boat, even at sea.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Given the institutional limitations, and my own ambitions for advancing learning technology through the systematic study of how people interact, form groups and build institutions in a virtual world, I have spent a number of years examining contexts outside formal learning environments. The work that is published and in progress brings a novel and I think important perspective to learning technology design. A perspective born of the deep study of how people learn in informal contexts; how non-learning focused virtual organizations function; and how people use social media to argue, share information and build connection in ways that we frankly do not yet understand.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think one key, as it relates to "Big Social Data", is that if you want to understand learning and make learning technology better, you have to study how people learn. And that's mostly not in school. If you want to build better learning technology, you have to study technology people use and how they use it. And that's mostly not Blackboard or systems like it. IMHO.</a:t>
            </a:r>
          </a:p>
          <a:p>
            <a:endParaRPr lang="en-US" dirty="0"/>
          </a:p>
          <a:p>
            <a:r>
              <a:rPr lang="en-US" dirty="0"/>
              <a:t>----- Meeting Notes (1/21/13 19:25) -----</a:t>
            </a:r>
          </a:p>
          <a:p>
            <a:r>
              <a:rPr lang="en-US" dirty="0"/>
              <a:t>When you use the work example, point out the failures of the education system being studies not having impact in workplace or out of school environments…</a:t>
            </a:r>
          </a:p>
          <a:p>
            <a:endParaRPr lang="en-US" dirty="0"/>
          </a:p>
          <a:p>
            <a:r>
              <a:rPr lang="en-US" dirty="0"/>
              <a:t>Relevance to stay engaged is important … CSCL@Work feeds back into my fundamental approach that suggests that to discover learning where it is occuring…</a:t>
            </a:r>
          </a:p>
          <a:p>
            <a:endParaRPr lang="en-US" dirty="0"/>
          </a:p>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5</a:t>
            </a:fld>
            <a:endParaRPr lang="en-US"/>
          </a:p>
        </p:txBody>
      </p:sp>
    </p:spTree>
    <p:extLst>
      <p:ext uri="{BB962C8B-B14F-4D97-AF65-F5344CB8AC3E}">
        <p14:creationId xmlns:p14="http://schemas.microsoft.com/office/powerpoint/2010/main" val="6789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7</a:t>
            </a:fld>
            <a:endParaRPr lang="en-US"/>
          </a:p>
        </p:txBody>
      </p:sp>
    </p:spTree>
    <p:extLst>
      <p:ext uri="{BB962C8B-B14F-4D97-AF65-F5344CB8AC3E}">
        <p14:creationId xmlns:p14="http://schemas.microsoft.com/office/powerpoint/2010/main" val="193291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(2/8/13 16:21) -----</a:t>
            </a:r>
          </a:p>
          <a:p>
            <a:r>
              <a:rPr lang="en-US"/>
              <a:t>WE don't start with computation… </a:t>
            </a:r>
          </a:p>
        </p:txBody>
      </p:sp>
      <p:sp>
        <p:nvSpPr>
          <p:cNvPr id="4" name="Slide Number Placeholder 3"/>
          <p:cNvSpPr>
            <a:spLocks noGrp="1"/>
          </p:cNvSpPr>
          <p:nvPr>
            <p:ph type="sldNum" sz="quarter" idx="10"/>
          </p:nvPr>
        </p:nvSpPr>
        <p:spPr/>
        <p:txBody>
          <a:bodyPr/>
          <a:lstStyle/>
          <a:p>
            <a:fld id="{F541A3B9-2C2C-1D48-9FB1-C5D0086BC31D}" type="slidenum">
              <a:rPr lang="en-US" smtClean="0"/>
              <a:t>8</a:t>
            </a:fld>
            <a:endParaRPr lang="en-US"/>
          </a:p>
        </p:txBody>
      </p:sp>
    </p:spTree>
    <p:extLst>
      <p:ext uri="{BB962C8B-B14F-4D97-AF65-F5344CB8AC3E}">
        <p14:creationId xmlns:p14="http://schemas.microsoft.com/office/powerpoint/2010/main" val="3646094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9</a:t>
            </a:fld>
            <a:endParaRPr lang="en-US"/>
          </a:p>
        </p:txBody>
      </p:sp>
    </p:spTree>
    <p:extLst>
      <p:ext uri="{BB962C8B-B14F-4D97-AF65-F5344CB8AC3E}">
        <p14:creationId xmlns:p14="http://schemas.microsoft.com/office/powerpoint/2010/main" val="368987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would benefit from a key.</a:t>
            </a:r>
          </a:p>
          <a:p>
            <a:endParaRPr lang="en-US" dirty="0" smtClean="0"/>
          </a:p>
          <a:p>
            <a:r>
              <a:rPr lang="en-US" dirty="0" smtClean="0"/>
              <a:t>Also</a:t>
            </a:r>
            <a:r>
              <a:rPr lang="en-US" baseline="0" dirty="0" smtClean="0"/>
              <a:t> get rid of white </a:t>
            </a:r>
            <a:r>
              <a:rPr lang="en-US" baseline="0" smtClean="0"/>
              <a:t>on black.</a:t>
            </a:r>
            <a:endParaRPr lang="en-US" dirty="0" smtClean="0"/>
          </a:p>
          <a:p>
            <a:endParaRPr lang="en-US" dirty="0" smtClean="0"/>
          </a:p>
          <a:p>
            <a:endParaRPr lang="en-US" dirty="0"/>
          </a:p>
          <a:p>
            <a:r>
              <a:rPr lang="en-US" dirty="0"/>
              <a:t>----- Meeting Notes (1/21/13 19:25) -----</a:t>
            </a:r>
          </a:p>
          <a:p>
            <a:r>
              <a:rPr lang="en-US" dirty="0"/>
              <a:t>This slide is hard to read.  Fix that</a:t>
            </a:r>
            <a:r>
              <a:rPr lang="en-US" dirty="0" smtClean="0"/>
              <a:t>.</a:t>
            </a:r>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10</a:t>
            </a:fld>
            <a:endParaRPr lang="en-US"/>
          </a:p>
        </p:txBody>
      </p:sp>
    </p:spTree>
    <p:extLst>
      <p:ext uri="{BB962C8B-B14F-4D97-AF65-F5344CB8AC3E}">
        <p14:creationId xmlns:p14="http://schemas.microsoft.com/office/powerpoint/2010/main" val="2369992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6/27/16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6/27/16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6/27/16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6/27/16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jpe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7000"/>
            <a:ext cx="7772400" cy="978408"/>
          </a:xfrm>
        </p:spPr>
        <p:txBody>
          <a:bodyPr/>
          <a:lstStyle/>
          <a:p>
            <a:r>
              <a:rPr lang="en-US" sz="3600" dirty="0"/>
              <a:t>Group Informatics:  </a:t>
            </a:r>
            <a:r>
              <a:rPr lang="en-US" sz="3600" dirty="0" smtClean="0"/>
              <a:t>Design, Research and Blended Data Methodologies</a:t>
            </a:r>
            <a:endParaRPr lang="en-US" sz="3600" dirty="0"/>
          </a:p>
        </p:txBody>
      </p:sp>
      <p:sp>
        <p:nvSpPr>
          <p:cNvPr id="3" name="Subtitle 2"/>
          <p:cNvSpPr>
            <a:spLocks noGrp="1"/>
          </p:cNvSpPr>
          <p:nvPr>
            <p:ph type="subTitle" idx="1"/>
          </p:nvPr>
        </p:nvSpPr>
        <p:spPr>
          <a:xfrm>
            <a:off x="685800" y="2404552"/>
            <a:ext cx="7772400" cy="877824"/>
          </a:xfrm>
        </p:spPr>
        <p:txBody>
          <a:bodyPr/>
          <a:lstStyle/>
          <a:p>
            <a:r>
              <a:rPr lang="en-US" dirty="0" smtClean="0"/>
              <a:t>Sean P. Goggins, </a:t>
            </a:r>
            <a:r>
              <a:rPr lang="en-US" dirty="0" err="1" smtClean="0"/>
              <a:t>Ph.D</a:t>
            </a:r>
            <a:endParaRPr lang="en-US" dirty="0"/>
          </a:p>
        </p:txBody>
      </p:sp>
      <p:sp>
        <p:nvSpPr>
          <p:cNvPr id="4" name="TextBox 3"/>
          <p:cNvSpPr txBox="1"/>
          <p:nvPr/>
        </p:nvSpPr>
        <p:spPr>
          <a:xfrm>
            <a:off x="4347636" y="4453486"/>
            <a:ext cx="1065767" cy="1446550"/>
          </a:xfrm>
          <a:prstGeom prst="rect">
            <a:avLst/>
          </a:prstGeom>
          <a:noFill/>
        </p:spPr>
        <p:txBody>
          <a:bodyPr wrap="none" rtlCol="0">
            <a:spAutoFit/>
          </a:bodyPr>
          <a:lstStyle/>
          <a:p>
            <a:r>
              <a:rPr lang="en-US" sz="8800" dirty="0" smtClean="0"/>
              <a:t>&amp;</a:t>
            </a:r>
            <a:endParaRPr lang="en-US" sz="8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030133" y="3158080"/>
            <a:ext cx="1667933" cy="1667933"/>
          </a:xfrm>
          <a:prstGeom prst="rect">
            <a:avLst/>
          </a:prstGeom>
        </p:spPr>
      </p:pic>
    </p:spTree>
    <p:extLst>
      <p:ext uri="{BB962C8B-B14F-4D97-AF65-F5344CB8AC3E}">
        <p14:creationId xmlns:p14="http://schemas.microsoft.com/office/powerpoint/2010/main" val="11811269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 y="121025"/>
            <a:ext cx="8991600" cy="653676"/>
          </a:xfrm>
        </p:spPr>
        <p:txBody>
          <a:bodyPr>
            <a:noAutofit/>
          </a:bodyPr>
          <a:lstStyle/>
          <a:p>
            <a:r>
              <a:rPr lang="en-US" sz="3200" dirty="0" smtClean="0"/>
              <a:t>General Group Informatics Methodological Approach</a:t>
            </a:r>
            <a:endParaRPr lang="en-US" sz="3200" dirty="0"/>
          </a:p>
        </p:txBody>
      </p:sp>
      <p:graphicFrame>
        <p:nvGraphicFramePr>
          <p:cNvPr id="6" name="Content Placeholder 3"/>
          <p:cNvGraphicFramePr>
            <a:graphicFrameLocks/>
          </p:cNvGraphicFramePr>
          <p:nvPr>
            <p:extLst>
              <p:ext uri="{D42A27DB-BD31-4B8C-83A1-F6EECF244321}">
                <p14:modId xmlns:p14="http://schemas.microsoft.com/office/powerpoint/2010/main" val="2774950320"/>
              </p:ext>
            </p:extLst>
          </p:nvPr>
        </p:nvGraphicFramePr>
        <p:xfrm>
          <a:off x="685800" y="901830"/>
          <a:ext cx="8127834" cy="5435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950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6" grpId="1">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Studies Across Contexts</a:t>
            </a:r>
            <a:endParaRPr lang="en-US" dirty="0"/>
          </a:p>
        </p:txBody>
      </p:sp>
      <p:sp>
        <p:nvSpPr>
          <p:cNvPr id="3" name="Subtitle 2"/>
          <p:cNvSpPr>
            <a:spLocks noGrp="1"/>
          </p:cNvSpPr>
          <p:nvPr>
            <p:ph type="subTitle" idx="1"/>
          </p:nvPr>
        </p:nvSpPr>
        <p:spPr/>
        <p:txBody>
          <a:bodyPr/>
          <a:lstStyle/>
          <a:p>
            <a:r>
              <a:rPr lang="en-US" dirty="0" smtClean="0"/>
              <a:t>Big Social Data</a:t>
            </a:r>
          </a:p>
          <a:p>
            <a:r>
              <a:rPr lang="en-US" dirty="0" smtClean="0"/>
              <a:t>Key Constructs:  Discourse, Coordination, information diffusion</a:t>
            </a:r>
            <a:endParaRPr lang="en-US" dirty="0"/>
          </a:p>
        </p:txBody>
      </p:sp>
    </p:spTree>
    <p:extLst>
      <p:ext uri="{BB962C8B-B14F-4D97-AF65-F5344CB8AC3E}">
        <p14:creationId xmlns:p14="http://schemas.microsoft.com/office/powerpoint/2010/main" val="17794735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5" name="Title 1"/>
          <p:cNvSpPr txBox="1">
            <a:spLocks/>
          </p:cNvSpPr>
          <p:nvPr/>
        </p:nvSpPr>
        <p:spPr>
          <a:xfrm>
            <a:off x="419100" y="-133180"/>
            <a:ext cx="8229600" cy="1600200"/>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dirty="0" smtClean="0"/>
              <a:t>Live, Topical Twitter Networks</a:t>
            </a:r>
            <a:endParaRPr lang="en-US" dirty="0"/>
          </a:p>
        </p:txBody>
      </p:sp>
      <p:pic>
        <p:nvPicPr>
          <p:cNvPr id="6" name="Picture 5" descr="Screen Shot 2012-09-27 at 2.45.27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12960" y="1441620"/>
            <a:ext cx="6359440" cy="4800754"/>
          </a:xfrm>
          <a:prstGeom prst="rect">
            <a:avLst/>
          </a:prstGeom>
        </p:spPr>
      </p:pic>
    </p:spTree>
    <p:extLst>
      <p:ext uri="{BB962C8B-B14F-4D97-AF65-F5344CB8AC3E}">
        <p14:creationId xmlns:p14="http://schemas.microsoft.com/office/powerpoint/2010/main" val="1361797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p:cNvGraphicFramePr>
            <a:graphicFrameLocks/>
          </p:cNvGraphicFramePr>
          <p:nvPr>
            <p:extLst>
              <p:ext uri="{D42A27DB-BD31-4B8C-83A1-F6EECF244321}">
                <p14:modId xmlns:p14="http://schemas.microsoft.com/office/powerpoint/2010/main" val="522004770"/>
              </p:ext>
            </p:extLst>
          </p:nvPr>
        </p:nvGraphicFramePr>
        <p:xfrm>
          <a:off x="38100" y="6273800"/>
          <a:ext cx="8991600" cy="52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419100" y="-133180"/>
            <a:ext cx="8229600" cy="1600200"/>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dirty="0" smtClean="0"/>
              <a:t>Big Social Data: Framing the Problem</a:t>
            </a:r>
            <a:endParaRPr lang="en-US" dirty="0"/>
          </a:p>
        </p:txBody>
      </p:sp>
      <p:pic>
        <p:nvPicPr>
          <p:cNvPr id="8" name="Picture 7" descr="Picture 2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751388"/>
            <a:ext cx="9144000" cy="5106612"/>
          </a:xfrm>
          <a:prstGeom prst="rect">
            <a:avLst/>
          </a:prstGeom>
        </p:spPr>
      </p:pic>
    </p:spTree>
    <p:extLst>
      <p:ext uri="{BB962C8B-B14F-4D97-AF65-F5344CB8AC3E}">
        <p14:creationId xmlns:p14="http://schemas.microsoft.com/office/powerpoint/2010/main" val="21527727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53533" y="540621"/>
            <a:ext cx="7770813" cy="1429871"/>
          </a:xfrm>
        </p:spPr>
        <p:txBody>
          <a:bodyPr>
            <a:normAutofit fontScale="90000"/>
          </a:bodyPr>
          <a:lstStyle/>
          <a:p>
            <a:r>
              <a:rPr lang="en-US" dirty="0" smtClean="0"/>
              <a:t>To Sum Up Big Social Data:  </a:t>
            </a:r>
            <a:r>
              <a:rPr lang="en-US" sz="4000" i="1" dirty="0" smtClean="0"/>
              <a:t>Probabilistic Thinking to Instrument Learning and Information Behavior</a:t>
            </a:r>
            <a:endParaRPr lang="en-US" sz="4000" i="1" dirty="0"/>
          </a:p>
        </p:txBody>
      </p:sp>
      <p:sp>
        <p:nvSpPr>
          <p:cNvPr id="2" name="TextBox 1"/>
          <p:cNvSpPr txBox="1"/>
          <p:nvPr/>
        </p:nvSpPr>
        <p:spPr>
          <a:xfrm>
            <a:off x="2218267" y="2749425"/>
            <a:ext cx="6506909" cy="2308324"/>
          </a:xfrm>
          <a:prstGeom prst="rect">
            <a:avLst/>
          </a:prstGeom>
          <a:noFill/>
        </p:spPr>
        <p:txBody>
          <a:bodyPr wrap="none" rtlCol="0">
            <a:spAutoFit/>
          </a:bodyPr>
          <a:lstStyle/>
          <a:p>
            <a:pPr marL="285750" indent="-285750">
              <a:buFont typeface="Arial"/>
              <a:buChar char="•"/>
            </a:pPr>
            <a:r>
              <a:rPr lang="en-US" sz="3600" dirty="0" smtClean="0"/>
              <a:t>Theory</a:t>
            </a:r>
          </a:p>
          <a:p>
            <a:pPr marL="285750" indent="-285750">
              <a:buFont typeface="Arial"/>
              <a:buChar char="•"/>
            </a:pPr>
            <a:r>
              <a:rPr lang="en-US" sz="3600" dirty="0" smtClean="0"/>
              <a:t>Hypothesis</a:t>
            </a:r>
          </a:p>
          <a:p>
            <a:pPr marL="285750" indent="-285750">
              <a:buFont typeface="Arial"/>
              <a:buChar char="•"/>
            </a:pPr>
            <a:r>
              <a:rPr lang="en-US" sz="3600" dirty="0" smtClean="0"/>
              <a:t>Data</a:t>
            </a:r>
          </a:p>
          <a:p>
            <a:pPr marL="285750" indent="-285750">
              <a:buFont typeface="Arial"/>
              <a:buChar char="•"/>
            </a:pPr>
            <a:r>
              <a:rPr lang="en-US" sz="3600" dirty="0" smtClean="0"/>
              <a:t>Skepticism about your findings</a:t>
            </a:r>
            <a:endParaRPr lang="en-US" sz="3600" dirty="0"/>
          </a:p>
        </p:txBody>
      </p:sp>
    </p:spTree>
    <p:extLst>
      <p:ext uri="{BB962C8B-B14F-4D97-AF65-F5344CB8AC3E}">
        <p14:creationId xmlns:p14="http://schemas.microsoft.com/office/powerpoint/2010/main" val="4216747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Social Data in Design</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l="-87646" r="-87646"/>
          <a:stretch/>
        </p:blipFill>
        <p:spPr>
          <a:xfrm>
            <a:off x="-1397000" y="1869141"/>
            <a:ext cx="5698857" cy="3121959"/>
          </a:xfr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64300" y="1869844"/>
            <a:ext cx="1792284" cy="3121256"/>
          </a:xfrm>
          <a:prstGeom prst="rect">
            <a:avLst/>
          </a:prstGeom>
        </p:spPr>
      </p:pic>
      <p:sp>
        <p:nvSpPr>
          <p:cNvPr id="6" name="TextBox 5"/>
          <p:cNvSpPr txBox="1"/>
          <p:nvPr/>
        </p:nvSpPr>
        <p:spPr>
          <a:xfrm>
            <a:off x="3052234" y="2191891"/>
            <a:ext cx="2819400" cy="1077218"/>
          </a:xfrm>
          <a:prstGeom prst="rect">
            <a:avLst/>
          </a:prstGeom>
          <a:noFill/>
        </p:spPr>
        <p:txBody>
          <a:bodyPr wrap="square" rtlCol="0">
            <a:spAutoFit/>
          </a:bodyPr>
          <a:lstStyle/>
          <a:p>
            <a:r>
              <a:rPr lang="en-US" sz="3200" dirty="0" smtClean="0"/>
              <a:t>How do we get from A to B?</a:t>
            </a:r>
            <a:endParaRPr lang="en-US" sz="3200" dirty="0"/>
          </a:p>
        </p:txBody>
      </p:sp>
      <p:sp>
        <p:nvSpPr>
          <p:cNvPr id="7" name="TextBox 6"/>
          <p:cNvSpPr txBox="1"/>
          <p:nvPr/>
        </p:nvSpPr>
        <p:spPr>
          <a:xfrm>
            <a:off x="1204345" y="5262890"/>
            <a:ext cx="461510" cy="523220"/>
          </a:xfrm>
          <a:prstGeom prst="rect">
            <a:avLst/>
          </a:prstGeom>
          <a:noFill/>
        </p:spPr>
        <p:txBody>
          <a:bodyPr wrap="none" rtlCol="0">
            <a:spAutoFit/>
          </a:bodyPr>
          <a:lstStyle/>
          <a:p>
            <a:r>
              <a:rPr lang="en-US" sz="2800" dirty="0" smtClean="0"/>
              <a:t>A</a:t>
            </a:r>
            <a:endParaRPr lang="en-US" sz="2800" dirty="0"/>
          </a:p>
        </p:txBody>
      </p:sp>
      <p:sp>
        <p:nvSpPr>
          <p:cNvPr id="8" name="TextBox 7"/>
          <p:cNvSpPr txBox="1"/>
          <p:nvPr/>
        </p:nvSpPr>
        <p:spPr>
          <a:xfrm>
            <a:off x="7278528" y="5262890"/>
            <a:ext cx="416625" cy="523220"/>
          </a:xfrm>
          <a:prstGeom prst="rect">
            <a:avLst/>
          </a:prstGeom>
          <a:noFill/>
        </p:spPr>
        <p:txBody>
          <a:bodyPr wrap="none" rtlCol="0">
            <a:spAutoFit/>
          </a:bodyPr>
          <a:lstStyle/>
          <a:p>
            <a:r>
              <a:rPr lang="en-US" sz="2800" dirty="0" smtClean="0"/>
              <a:t>B</a:t>
            </a:r>
            <a:endParaRPr lang="en-US" sz="2800" dirty="0"/>
          </a:p>
        </p:txBody>
      </p:sp>
      <p:sp>
        <p:nvSpPr>
          <p:cNvPr id="9" name="TextBox 8"/>
          <p:cNvSpPr txBox="1"/>
          <p:nvPr/>
        </p:nvSpPr>
        <p:spPr>
          <a:xfrm>
            <a:off x="76662" y="1550894"/>
            <a:ext cx="3178386" cy="369332"/>
          </a:xfrm>
          <a:prstGeom prst="rect">
            <a:avLst/>
          </a:prstGeom>
          <a:noFill/>
        </p:spPr>
        <p:txBody>
          <a:bodyPr wrap="none" rtlCol="0">
            <a:spAutoFit/>
          </a:bodyPr>
          <a:lstStyle/>
          <a:p>
            <a:r>
              <a:rPr lang="en-US" dirty="0" smtClean="0"/>
              <a:t>Learning Technologies We use</a:t>
            </a:r>
            <a:endParaRPr lang="en-US" dirty="0"/>
          </a:p>
        </p:txBody>
      </p:sp>
      <p:sp>
        <p:nvSpPr>
          <p:cNvPr id="10" name="TextBox 9"/>
          <p:cNvSpPr txBox="1"/>
          <p:nvPr/>
        </p:nvSpPr>
        <p:spPr>
          <a:xfrm>
            <a:off x="5410662" y="1559254"/>
            <a:ext cx="3390672" cy="369332"/>
          </a:xfrm>
          <a:prstGeom prst="rect">
            <a:avLst/>
          </a:prstGeom>
          <a:noFill/>
        </p:spPr>
        <p:txBody>
          <a:bodyPr wrap="none" rtlCol="0">
            <a:spAutoFit/>
          </a:bodyPr>
          <a:lstStyle/>
          <a:p>
            <a:r>
              <a:rPr lang="en-US" dirty="0" smtClean="0"/>
              <a:t>Technologies We Use Every Day</a:t>
            </a:r>
            <a:endParaRPr lang="en-US" dirty="0"/>
          </a:p>
        </p:txBody>
      </p:sp>
      <p:sp>
        <p:nvSpPr>
          <p:cNvPr id="11" name="TextBox 10"/>
          <p:cNvSpPr txBox="1"/>
          <p:nvPr/>
        </p:nvSpPr>
        <p:spPr>
          <a:xfrm>
            <a:off x="2155513" y="5276447"/>
            <a:ext cx="633507" cy="369332"/>
          </a:xfrm>
          <a:prstGeom prst="rect">
            <a:avLst/>
          </a:prstGeom>
          <a:noFill/>
        </p:spPr>
        <p:txBody>
          <a:bodyPr wrap="none" rtlCol="0">
            <a:spAutoFit/>
          </a:bodyPr>
          <a:lstStyle/>
          <a:p>
            <a:r>
              <a:rPr lang="en-US" dirty="0" smtClean="0"/>
              <a:t>Pain</a:t>
            </a:r>
            <a:endParaRPr lang="en-US" dirty="0"/>
          </a:p>
        </p:txBody>
      </p:sp>
      <p:sp>
        <p:nvSpPr>
          <p:cNvPr id="12" name="TextBox 11"/>
          <p:cNvSpPr txBox="1"/>
          <p:nvPr/>
        </p:nvSpPr>
        <p:spPr>
          <a:xfrm>
            <a:off x="6147546" y="5334226"/>
            <a:ext cx="583663" cy="369332"/>
          </a:xfrm>
          <a:prstGeom prst="rect">
            <a:avLst/>
          </a:prstGeom>
          <a:noFill/>
        </p:spPr>
        <p:txBody>
          <a:bodyPr wrap="none" rtlCol="0">
            <a:spAutoFit/>
          </a:bodyPr>
          <a:lstStyle/>
          <a:p>
            <a:r>
              <a:rPr lang="en-US" dirty="0" smtClean="0"/>
              <a:t>Fun</a:t>
            </a:r>
            <a:endParaRPr lang="en-US" dirty="0"/>
          </a:p>
        </p:txBody>
      </p:sp>
      <p:sp>
        <p:nvSpPr>
          <p:cNvPr id="13" name="Content Placeholder 8"/>
          <p:cNvSpPr txBox="1">
            <a:spLocks/>
          </p:cNvSpPr>
          <p:nvPr/>
        </p:nvSpPr>
        <p:spPr>
          <a:xfrm>
            <a:off x="685800" y="1869141"/>
            <a:ext cx="7770813" cy="4257022"/>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FontTx/>
              <a:buBlip>
                <a:blip r:embed="rId4"/>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4"/>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4"/>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r>
              <a:rPr lang="en-US" sz="2800" dirty="0" smtClean="0"/>
              <a:t>My Approach</a:t>
            </a:r>
          </a:p>
          <a:p>
            <a:pPr lvl="1"/>
            <a:r>
              <a:rPr lang="en-US" sz="2800" b="1" u="sng" dirty="0" smtClean="0"/>
              <a:t>Building Measures and Indicators: </a:t>
            </a:r>
            <a:r>
              <a:rPr lang="en-US" sz="2800" dirty="0" smtClean="0"/>
              <a:t>Research Collaboration Technology in Learning Intensive Disciplines … where people are using that technology … so that we understand what works.</a:t>
            </a:r>
          </a:p>
        </p:txBody>
      </p:sp>
    </p:spTree>
    <p:extLst>
      <p:ext uri="{BB962C8B-B14F-4D97-AF65-F5344CB8AC3E}">
        <p14:creationId xmlns:p14="http://schemas.microsoft.com/office/powerpoint/2010/main" val="2656358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grpId="0" nodeType="clickEffect">
                                  <p:stCondLst>
                                    <p:cond delay="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0"/>
                                  </p:stCondLst>
                                  <p:childTnLst>
                                    <p:anim calcmode="lin" valueType="num">
                                      <p:cBhvr>
                                        <p:cTn id="11" dur="1000"/>
                                        <p:tgtEl>
                                          <p:spTgt spid="10"/>
                                        </p:tgtEl>
                                        <p:attrNameLst>
                                          <p:attrName>ppt_w</p:attrName>
                                        </p:attrNameLst>
                                      </p:cBhvr>
                                      <p:tavLst>
                                        <p:tav tm="0">
                                          <p:val>
                                            <p:strVal val="ppt_w"/>
                                          </p:val>
                                        </p:tav>
                                        <p:tav tm="100000">
                                          <p:val>
                                            <p:strVal val="ppt_w*0.70"/>
                                          </p:val>
                                        </p:tav>
                                      </p:tavLst>
                                    </p:anim>
                                    <p:anim calcmode="lin" valueType="num">
                                      <p:cBhvr>
                                        <p:cTn id="12" dur="1000"/>
                                        <p:tgtEl>
                                          <p:spTgt spid="10"/>
                                        </p:tgtEl>
                                        <p:attrNameLst>
                                          <p:attrName>ppt_h</p:attrName>
                                        </p:attrNameLst>
                                      </p:cBhvr>
                                      <p:tavLst>
                                        <p:tav tm="0">
                                          <p:val>
                                            <p:strVal val="ppt_h"/>
                                          </p:val>
                                        </p:tav>
                                        <p:tav tm="100000">
                                          <p:val>
                                            <p:strVal val="ppt_h"/>
                                          </p:val>
                                        </p:tav>
                                      </p:tavLst>
                                    </p:anim>
                                    <p:animEffect transition="out" filter="fade">
                                      <p:cBhvr>
                                        <p:cTn id="13" dur="1000"/>
                                        <p:tgtEl>
                                          <p:spTgt spid="10"/>
                                        </p:tgtEl>
                                      </p:cBhvr>
                                    </p:animEffect>
                                    <p:set>
                                      <p:cBhvr>
                                        <p:cTn id="14" dur="1" fill="hold">
                                          <p:stCondLst>
                                            <p:cond delay="999"/>
                                          </p:stCondLst>
                                        </p:cTn>
                                        <p:tgtEl>
                                          <p:spTgt spid="10"/>
                                        </p:tgtEl>
                                        <p:attrNameLst>
                                          <p:attrName>style.visibility</p:attrName>
                                        </p:attrNameLst>
                                      </p:cBhvr>
                                      <p:to>
                                        <p:strVal val="hidden"/>
                                      </p:to>
                                    </p:set>
                                  </p:childTnLst>
                                </p:cTn>
                              </p:par>
                              <p:par>
                                <p:cTn id="15" presetID="55" presetClass="exit" presetSubtype="0" fill="hold" nodeType="withEffect">
                                  <p:stCondLst>
                                    <p:cond delay="0"/>
                                  </p:stCondLst>
                                  <p:childTnLst>
                                    <p:anim calcmode="lin" valueType="num">
                                      <p:cBhvr>
                                        <p:cTn id="16" dur="1000"/>
                                        <p:tgtEl>
                                          <p:spTgt spid="5"/>
                                        </p:tgtEl>
                                        <p:attrNameLst>
                                          <p:attrName>ppt_w</p:attrName>
                                        </p:attrNameLst>
                                      </p:cBhvr>
                                      <p:tavLst>
                                        <p:tav tm="0">
                                          <p:val>
                                            <p:strVal val="ppt_w"/>
                                          </p:val>
                                        </p:tav>
                                        <p:tav tm="100000">
                                          <p:val>
                                            <p:strVal val="ppt_w*0.70"/>
                                          </p:val>
                                        </p:tav>
                                      </p:tavLst>
                                    </p:anim>
                                    <p:anim calcmode="lin" valueType="num">
                                      <p:cBhvr>
                                        <p:cTn id="17" dur="1000"/>
                                        <p:tgtEl>
                                          <p:spTgt spid="5"/>
                                        </p:tgtEl>
                                        <p:attrNameLst>
                                          <p:attrName>ppt_h</p:attrName>
                                        </p:attrNameLst>
                                      </p:cBhvr>
                                      <p:tavLst>
                                        <p:tav tm="0">
                                          <p:val>
                                            <p:strVal val="ppt_h"/>
                                          </p:val>
                                        </p:tav>
                                        <p:tav tm="100000">
                                          <p:val>
                                            <p:strVal val="ppt_h"/>
                                          </p:val>
                                        </p:tav>
                                      </p:tavLst>
                                    </p:anim>
                                    <p:animEffect transition="out" filter="fade">
                                      <p:cBhvr>
                                        <p:cTn id="18" dur="1000"/>
                                        <p:tgtEl>
                                          <p:spTgt spid="5"/>
                                        </p:tgtEl>
                                      </p:cBhvr>
                                    </p:animEffect>
                                    <p:set>
                                      <p:cBhvr>
                                        <p:cTn id="19" dur="1" fill="hold">
                                          <p:stCondLst>
                                            <p:cond delay="999"/>
                                          </p:stCondLst>
                                        </p:cTn>
                                        <p:tgtEl>
                                          <p:spTgt spid="5"/>
                                        </p:tgtEl>
                                        <p:attrNameLst>
                                          <p:attrName>style.visibility</p:attrName>
                                        </p:attrNameLst>
                                      </p:cBhvr>
                                      <p:to>
                                        <p:strVal val="hidden"/>
                                      </p:to>
                                    </p:set>
                                  </p:childTnLst>
                                </p:cTn>
                              </p:par>
                              <p:par>
                                <p:cTn id="20" presetID="55" presetClass="exit" presetSubtype="0" fill="hold" nodeType="withEffect">
                                  <p:stCondLst>
                                    <p:cond delay="0"/>
                                  </p:stCondLst>
                                  <p:childTnLst>
                                    <p:anim calcmode="lin" valueType="num">
                                      <p:cBhvr>
                                        <p:cTn id="21" dur="1000"/>
                                        <p:tgtEl>
                                          <p:spTgt spid="4"/>
                                        </p:tgtEl>
                                        <p:attrNameLst>
                                          <p:attrName>ppt_w</p:attrName>
                                        </p:attrNameLst>
                                      </p:cBhvr>
                                      <p:tavLst>
                                        <p:tav tm="0">
                                          <p:val>
                                            <p:strVal val="ppt_w"/>
                                          </p:val>
                                        </p:tav>
                                        <p:tav tm="100000">
                                          <p:val>
                                            <p:strVal val="ppt_w*0.70"/>
                                          </p:val>
                                        </p:tav>
                                      </p:tavLst>
                                    </p:anim>
                                    <p:anim calcmode="lin" valueType="num">
                                      <p:cBhvr>
                                        <p:cTn id="22" dur="1000"/>
                                        <p:tgtEl>
                                          <p:spTgt spid="4"/>
                                        </p:tgtEl>
                                        <p:attrNameLst>
                                          <p:attrName>ppt_h</p:attrName>
                                        </p:attrNameLst>
                                      </p:cBhvr>
                                      <p:tavLst>
                                        <p:tav tm="0">
                                          <p:val>
                                            <p:strVal val="ppt_h"/>
                                          </p:val>
                                        </p:tav>
                                        <p:tav tm="100000">
                                          <p:val>
                                            <p:strVal val="ppt_h"/>
                                          </p:val>
                                        </p:tav>
                                      </p:tavLst>
                                    </p:anim>
                                    <p:animEffect transition="out" filter="fade">
                                      <p:cBhvr>
                                        <p:cTn id="23" dur="1000"/>
                                        <p:tgtEl>
                                          <p:spTgt spid="4"/>
                                        </p:tgtEl>
                                      </p:cBhvr>
                                    </p:animEffect>
                                    <p:set>
                                      <p:cBhvr>
                                        <p:cTn id="24" dur="1" fill="hold">
                                          <p:stCondLst>
                                            <p:cond delay="999"/>
                                          </p:stCondLst>
                                        </p:cTn>
                                        <p:tgtEl>
                                          <p:spTgt spid="4"/>
                                        </p:tgtEl>
                                        <p:attrNameLst>
                                          <p:attrName>style.visibility</p:attrName>
                                        </p:attrNameLst>
                                      </p:cBhvr>
                                      <p:to>
                                        <p:strVal val="hidden"/>
                                      </p:to>
                                    </p:set>
                                  </p:childTnLst>
                                </p:cTn>
                              </p:par>
                              <p:par>
                                <p:cTn id="25" presetID="55" presetClass="exit" presetSubtype="0" fill="hold" grpId="0" nodeType="withEffect">
                                  <p:stCondLst>
                                    <p:cond delay="0"/>
                                  </p:stCondLst>
                                  <p:childTnLst>
                                    <p:anim calcmode="lin" valueType="num">
                                      <p:cBhvr>
                                        <p:cTn id="26" dur="1000"/>
                                        <p:tgtEl>
                                          <p:spTgt spid="7"/>
                                        </p:tgtEl>
                                        <p:attrNameLst>
                                          <p:attrName>ppt_w</p:attrName>
                                        </p:attrNameLst>
                                      </p:cBhvr>
                                      <p:tavLst>
                                        <p:tav tm="0">
                                          <p:val>
                                            <p:strVal val="ppt_w"/>
                                          </p:val>
                                        </p:tav>
                                        <p:tav tm="100000">
                                          <p:val>
                                            <p:strVal val="ppt_w*0.70"/>
                                          </p:val>
                                        </p:tav>
                                      </p:tavLst>
                                    </p:anim>
                                    <p:anim calcmode="lin" valueType="num">
                                      <p:cBhvr>
                                        <p:cTn id="27" dur="1000"/>
                                        <p:tgtEl>
                                          <p:spTgt spid="7"/>
                                        </p:tgtEl>
                                        <p:attrNameLst>
                                          <p:attrName>ppt_h</p:attrName>
                                        </p:attrNameLst>
                                      </p:cBhvr>
                                      <p:tavLst>
                                        <p:tav tm="0">
                                          <p:val>
                                            <p:strVal val="ppt_h"/>
                                          </p:val>
                                        </p:tav>
                                        <p:tav tm="100000">
                                          <p:val>
                                            <p:strVal val="ppt_h"/>
                                          </p:val>
                                        </p:tav>
                                      </p:tavLst>
                                    </p:anim>
                                    <p:animEffect transition="out" filter="fade">
                                      <p:cBhvr>
                                        <p:cTn id="28" dur="1000"/>
                                        <p:tgtEl>
                                          <p:spTgt spid="7"/>
                                        </p:tgtEl>
                                      </p:cBhvr>
                                    </p:animEffect>
                                    <p:set>
                                      <p:cBhvr>
                                        <p:cTn id="29" dur="1" fill="hold">
                                          <p:stCondLst>
                                            <p:cond delay="999"/>
                                          </p:stCondLst>
                                        </p:cTn>
                                        <p:tgtEl>
                                          <p:spTgt spid="7"/>
                                        </p:tgtEl>
                                        <p:attrNameLst>
                                          <p:attrName>style.visibility</p:attrName>
                                        </p:attrNameLst>
                                      </p:cBhvr>
                                      <p:to>
                                        <p:strVal val="hidden"/>
                                      </p:to>
                                    </p:set>
                                  </p:childTnLst>
                                </p:cTn>
                              </p:par>
                              <p:par>
                                <p:cTn id="30" presetID="55" presetClass="exit" presetSubtype="0" fill="hold" grpId="0" nodeType="withEffect">
                                  <p:stCondLst>
                                    <p:cond delay="0"/>
                                  </p:stCondLst>
                                  <p:childTnLst>
                                    <p:anim calcmode="lin" valueType="num">
                                      <p:cBhvr>
                                        <p:cTn id="31" dur="1000"/>
                                        <p:tgtEl>
                                          <p:spTgt spid="11"/>
                                        </p:tgtEl>
                                        <p:attrNameLst>
                                          <p:attrName>ppt_w</p:attrName>
                                        </p:attrNameLst>
                                      </p:cBhvr>
                                      <p:tavLst>
                                        <p:tav tm="0">
                                          <p:val>
                                            <p:strVal val="ppt_w"/>
                                          </p:val>
                                        </p:tav>
                                        <p:tav tm="100000">
                                          <p:val>
                                            <p:strVal val="ppt_w*0.70"/>
                                          </p:val>
                                        </p:tav>
                                      </p:tavLst>
                                    </p:anim>
                                    <p:anim calcmode="lin" valueType="num">
                                      <p:cBhvr>
                                        <p:cTn id="32" dur="1000"/>
                                        <p:tgtEl>
                                          <p:spTgt spid="11"/>
                                        </p:tgtEl>
                                        <p:attrNameLst>
                                          <p:attrName>ppt_h</p:attrName>
                                        </p:attrNameLst>
                                      </p:cBhvr>
                                      <p:tavLst>
                                        <p:tav tm="0">
                                          <p:val>
                                            <p:strVal val="ppt_h"/>
                                          </p:val>
                                        </p:tav>
                                        <p:tav tm="100000">
                                          <p:val>
                                            <p:strVal val="ppt_h"/>
                                          </p:val>
                                        </p:tav>
                                      </p:tavLst>
                                    </p:anim>
                                    <p:animEffect transition="out" filter="fade">
                                      <p:cBhvr>
                                        <p:cTn id="33" dur="1000"/>
                                        <p:tgtEl>
                                          <p:spTgt spid="11"/>
                                        </p:tgtEl>
                                      </p:cBhvr>
                                    </p:animEffect>
                                    <p:set>
                                      <p:cBhvr>
                                        <p:cTn id="34" dur="1" fill="hold">
                                          <p:stCondLst>
                                            <p:cond delay="999"/>
                                          </p:stCondLst>
                                        </p:cTn>
                                        <p:tgtEl>
                                          <p:spTgt spid="11"/>
                                        </p:tgtEl>
                                        <p:attrNameLst>
                                          <p:attrName>style.visibility</p:attrName>
                                        </p:attrNameLst>
                                      </p:cBhvr>
                                      <p:to>
                                        <p:strVal val="hidden"/>
                                      </p:to>
                                    </p:set>
                                  </p:childTnLst>
                                </p:cTn>
                              </p:par>
                              <p:par>
                                <p:cTn id="35" presetID="55" presetClass="exit" presetSubtype="0" fill="hold" grpId="0" nodeType="withEffect">
                                  <p:stCondLst>
                                    <p:cond delay="0"/>
                                  </p:stCondLst>
                                  <p:childTnLst>
                                    <p:anim calcmode="lin" valueType="num">
                                      <p:cBhvr>
                                        <p:cTn id="36" dur="1000"/>
                                        <p:tgtEl>
                                          <p:spTgt spid="12"/>
                                        </p:tgtEl>
                                        <p:attrNameLst>
                                          <p:attrName>ppt_w</p:attrName>
                                        </p:attrNameLst>
                                      </p:cBhvr>
                                      <p:tavLst>
                                        <p:tav tm="0">
                                          <p:val>
                                            <p:strVal val="ppt_w"/>
                                          </p:val>
                                        </p:tav>
                                        <p:tav tm="100000">
                                          <p:val>
                                            <p:strVal val="ppt_w*0.70"/>
                                          </p:val>
                                        </p:tav>
                                      </p:tavLst>
                                    </p:anim>
                                    <p:anim calcmode="lin" valueType="num">
                                      <p:cBhvr>
                                        <p:cTn id="37" dur="1000"/>
                                        <p:tgtEl>
                                          <p:spTgt spid="12"/>
                                        </p:tgtEl>
                                        <p:attrNameLst>
                                          <p:attrName>ppt_h</p:attrName>
                                        </p:attrNameLst>
                                      </p:cBhvr>
                                      <p:tavLst>
                                        <p:tav tm="0">
                                          <p:val>
                                            <p:strVal val="ppt_h"/>
                                          </p:val>
                                        </p:tav>
                                        <p:tav tm="100000">
                                          <p:val>
                                            <p:strVal val="ppt_h"/>
                                          </p:val>
                                        </p:tav>
                                      </p:tavLst>
                                    </p:anim>
                                    <p:animEffect transition="out" filter="fade">
                                      <p:cBhvr>
                                        <p:cTn id="38" dur="1000"/>
                                        <p:tgtEl>
                                          <p:spTgt spid="12"/>
                                        </p:tgtEl>
                                      </p:cBhvr>
                                    </p:animEffect>
                                    <p:set>
                                      <p:cBhvr>
                                        <p:cTn id="39" dur="1" fill="hold">
                                          <p:stCondLst>
                                            <p:cond delay="999"/>
                                          </p:stCondLst>
                                        </p:cTn>
                                        <p:tgtEl>
                                          <p:spTgt spid="12"/>
                                        </p:tgtEl>
                                        <p:attrNameLst>
                                          <p:attrName>style.visibility</p:attrName>
                                        </p:attrNameLst>
                                      </p:cBhvr>
                                      <p:to>
                                        <p:strVal val="hidden"/>
                                      </p:to>
                                    </p:set>
                                  </p:childTnLst>
                                </p:cTn>
                              </p:par>
                              <p:par>
                                <p:cTn id="40" presetID="55" presetClass="exit" presetSubtype="0" fill="hold" grpId="0" nodeType="withEffect">
                                  <p:stCondLst>
                                    <p:cond delay="0"/>
                                  </p:stCondLst>
                                  <p:childTnLst>
                                    <p:anim calcmode="lin" valueType="num">
                                      <p:cBhvr>
                                        <p:cTn id="41" dur="1000"/>
                                        <p:tgtEl>
                                          <p:spTgt spid="8"/>
                                        </p:tgtEl>
                                        <p:attrNameLst>
                                          <p:attrName>ppt_w</p:attrName>
                                        </p:attrNameLst>
                                      </p:cBhvr>
                                      <p:tavLst>
                                        <p:tav tm="0">
                                          <p:val>
                                            <p:strVal val="ppt_w"/>
                                          </p:val>
                                        </p:tav>
                                        <p:tav tm="100000">
                                          <p:val>
                                            <p:strVal val="ppt_w*0.70"/>
                                          </p:val>
                                        </p:tav>
                                      </p:tavLst>
                                    </p:anim>
                                    <p:anim calcmode="lin" valueType="num">
                                      <p:cBhvr>
                                        <p:cTn id="42" dur="1000"/>
                                        <p:tgtEl>
                                          <p:spTgt spid="8"/>
                                        </p:tgtEl>
                                        <p:attrNameLst>
                                          <p:attrName>ppt_h</p:attrName>
                                        </p:attrNameLst>
                                      </p:cBhvr>
                                      <p:tavLst>
                                        <p:tav tm="0">
                                          <p:val>
                                            <p:strVal val="ppt_h"/>
                                          </p:val>
                                        </p:tav>
                                        <p:tav tm="100000">
                                          <p:val>
                                            <p:strVal val="ppt_h"/>
                                          </p:val>
                                        </p:tav>
                                      </p:tavLst>
                                    </p:anim>
                                    <p:animEffect transition="out" filter="fade">
                                      <p:cBhvr>
                                        <p:cTn id="43" dur="1000"/>
                                        <p:tgtEl>
                                          <p:spTgt spid="8"/>
                                        </p:tgtEl>
                                      </p:cBhvr>
                                    </p:animEffect>
                                    <p:set>
                                      <p:cBhvr>
                                        <p:cTn id="44" dur="1" fill="hold">
                                          <p:stCondLst>
                                            <p:cond delay="999"/>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5" presetClass="exit" presetSubtype="0" fill="hold" grpId="0" nodeType="clickEffect">
                                  <p:stCondLst>
                                    <p:cond delay="0"/>
                                  </p:stCondLst>
                                  <p:childTnLst>
                                    <p:animEffect transition="out" filter="fade">
                                      <p:cBhvr>
                                        <p:cTn id="48" dur="2000"/>
                                        <p:tgtEl>
                                          <p:spTgt spid="6"/>
                                        </p:tgtEl>
                                      </p:cBhvr>
                                    </p:animEffect>
                                    <p:anim calcmode="lin" valueType="num">
                                      <p:cBhvr>
                                        <p:cTn id="49"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0" dur="2000"/>
                                        <p:tgtEl>
                                          <p:spTgt spid="6"/>
                                        </p:tgtEl>
                                        <p:attrNameLst>
                                          <p:attrName>ppt_h</p:attrName>
                                        </p:attrNameLst>
                                      </p:cBhvr>
                                      <p:tavLst>
                                        <p:tav tm="0">
                                          <p:val>
                                            <p:strVal val="ppt_h"/>
                                          </p:val>
                                        </p:tav>
                                        <p:tav tm="100000">
                                          <p:val>
                                            <p:strVal val="ppt_h"/>
                                          </p:val>
                                        </p:tav>
                                      </p:tavLst>
                                    </p:anim>
                                    <p:set>
                                      <p:cBhvr>
                                        <p:cTn id="51" dur="1" fill="hold">
                                          <p:stCondLst>
                                            <p:cond delay="1999"/>
                                          </p:stCondLst>
                                        </p:cTn>
                                        <p:tgtEl>
                                          <p:spTgt spid="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heel(1)">
                                      <p:cBhvr>
                                        <p:cTn id="5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Social Network Analysis</a:t>
            </a:r>
            <a:endParaRPr lang="en-US" dirty="0"/>
          </a:p>
        </p:txBody>
      </p:sp>
      <p:sp>
        <p:nvSpPr>
          <p:cNvPr id="9" name="Content Placeholder 8"/>
          <p:cNvSpPr>
            <a:spLocks noGrp="1"/>
          </p:cNvSpPr>
          <p:nvPr>
            <p:ph idx="1"/>
          </p:nvPr>
        </p:nvSpPr>
        <p:spPr>
          <a:xfrm>
            <a:off x="685800" y="1578534"/>
            <a:ext cx="7988300" cy="4760259"/>
          </a:xfrm>
        </p:spPr>
        <p:txBody>
          <a:bodyPr>
            <a:normAutofit lnSpcReduction="10000"/>
          </a:bodyPr>
          <a:lstStyle/>
          <a:p>
            <a:r>
              <a:rPr lang="en-US" dirty="0" smtClean="0"/>
              <a:t>GOAL: Begin a discussion of Big Social Data</a:t>
            </a:r>
          </a:p>
          <a:p>
            <a:r>
              <a:rPr lang="en-US" dirty="0" smtClean="0"/>
              <a:t>Activities </a:t>
            </a:r>
          </a:p>
          <a:p>
            <a:pPr lvl="1"/>
            <a:r>
              <a:rPr lang="en-US" dirty="0" smtClean="0"/>
              <a:t>Talks looking at Big Social Data; but also Rich and long social data</a:t>
            </a:r>
          </a:p>
          <a:p>
            <a:pPr lvl="1"/>
            <a:r>
              <a:rPr lang="en-US" dirty="0" smtClean="0"/>
              <a:t>Collection</a:t>
            </a:r>
          </a:p>
          <a:p>
            <a:pPr lvl="1"/>
            <a:r>
              <a:rPr lang="en-US" dirty="0" smtClean="0"/>
              <a:t>Analysis / Summarization</a:t>
            </a:r>
          </a:p>
          <a:p>
            <a:pPr lvl="1"/>
            <a:r>
              <a:rPr lang="en-US" dirty="0" smtClean="0"/>
              <a:t>Specifics:</a:t>
            </a:r>
          </a:p>
          <a:p>
            <a:pPr lvl="2"/>
            <a:r>
              <a:rPr lang="en-US" dirty="0" smtClean="0"/>
              <a:t>Data Collection</a:t>
            </a:r>
          </a:p>
          <a:p>
            <a:pPr lvl="2"/>
            <a:r>
              <a:rPr lang="en-US" dirty="0" smtClean="0"/>
              <a:t>Network Analytic Techniques</a:t>
            </a:r>
          </a:p>
          <a:p>
            <a:pPr lvl="2"/>
            <a:r>
              <a:rPr lang="en-US" dirty="0" smtClean="0"/>
              <a:t>Twitter Collection and Analysis</a:t>
            </a:r>
          </a:p>
          <a:p>
            <a:pPr lvl="2"/>
            <a:r>
              <a:rPr lang="en-US" dirty="0" smtClean="0"/>
              <a:t>Inciting Discussion of Methods and Opening the Creation of an </a:t>
            </a:r>
            <a:r>
              <a:rPr lang="en-US" dirty="0" err="1" smtClean="0"/>
              <a:t>iSchools</a:t>
            </a:r>
            <a:r>
              <a:rPr lang="en-US" dirty="0" smtClean="0"/>
              <a:t> Big Social Data Community Through the Github Repository – Don’t just be committed – Be a committer!</a:t>
            </a:r>
            <a:endParaRPr lang="en-US" dirty="0"/>
          </a:p>
        </p:txBody>
      </p:sp>
    </p:spTree>
    <p:extLst>
      <p:ext uri="{BB962C8B-B14F-4D97-AF65-F5344CB8AC3E}">
        <p14:creationId xmlns:p14="http://schemas.microsoft.com/office/powerpoint/2010/main" val="29783139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Content Placeholder 8"/>
          <p:cNvSpPr>
            <a:spLocks noGrp="1"/>
          </p:cNvSpPr>
          <p:nvPr>
            <p:ph idx="1"/>
          </p:nvPr>
        </p:nvSpPr>
        <p:spPr/>
        <p:txBody>
          <a:bodyPr/>
          <a:lstStyle/>
          <a:p>
            <a:r>
              <a:rPr lang="en-US" dirty="0" smtClean="0"/>
              <a:t>This slide accidentally left blank</a:t>
            </a:r>
            <a:endParaRPr lang="en-US" dirty="0"/>
          </a:p>
        </p:txBody>
      </p:sp>
    </p:spTree>
    <p:extLst>
      <p:ext uri="{BB962C8B-B14F-4D97-AF65-F5344CB8AC3E}">
        <p14:creationId xmlns:p14="http://schemas.microsoft.com/office/powerpoint/2010/main" val="3120653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6201" y="495300"/>
            <a:ext cx="8490967" cy="5651500"/>
          </a:xfrm>
          <a:prstGeom prst="rect">
            <a:avLst/>
          </a:prstGeom>
        </p:spPr>
      </p:pic>
      <p:sp>
        <p:nvSpPr>
          <p:cNvPr id="5" name="TextBox 4"/>
          <p:cNvSpPr txBox="1"/>
          <p:nvPr/>
        </p:nvSpPr>
        <p:spPr>
          <a:xfrm>
            <a:off x="336201" y="4724400"/>
            <a:ext cx="8401399" cy="1200329"/>
          </a:xfrm>
          <a:prstGeom prst="rect">
            <a:avLst/>
          </a:prstGeom>
          <a:noFill/>
        </p:spPr>
        <p:txBody>
          <a:bodyPr wrap="square" rtlCol="0">
            <a:spAutoFit/>
          </a:bodyPr>
          <a:lstStyle/>
          <a:p>
            <a:pPr marL="342900" indent="-342900">
              <a:buFont typeface="+mj-lt"/>
              <a:buAutoNum type="arabicPeriod"/>
            </a:pPr>
            <a:r>
              <a:rPr lang="en-US" dirty="0" smtClean="0">
                <a:solidFill>
                  <a:schemeClr val="tx2">
                    <a:lumMod val="10000"/>
                  </a:schemeClr>
                </a:solidFill>
              </a:rPr>
              <a:t>Finding Connections – Animals? People? Snowmobiles? Overwhelmed.</a:t>
            </a:r>
          </a:p>
          <a:p>
            <a:pPr marL="342900" indent="-342900">
              <a:buFont typeface="+mj-lt"/>
              <a:buAutoNum type="arabicPeriod"/>
            </a:pPr>
            <a:r>
              <a:rPr lang="en-US" dirty="0" smtClean="0">
                <a:solidFill>
                  <a:schemeClr val="tx2">
                    <a:lumMod val="10000"/>
                  </a:schemeClr>
                </a:solidFill>
              </a:rPr>
              <a:t>The beach is different than the frozen tundra – But they both have footprints!</a:t>
            </a:r>
          </a:p>
          <a:p>
            <a:pPr marL="342900" indent="-342900">
              <a:buFont typeface="+mj-lt"/>
              <a:buAutoNum type="arabicPeriod"/>
            </a:pPr>
            <a:r>
              <a:rPr lang="en-US" dirty="0" smtClean="0">
                <a:solidFill>
                  <a:schemeClr val="tx2">
                    <a:lumMod val="10000"/>
                  </a:schemeClr>
                </a:solidFill>
              </a:rPr>
              <a:t>A rescue patrol has different needs than a tourist</a:t>
            </a:r>
          </a:p>
          <a:p>
            <a:pPr marL="342900" indent="-342900">
              <a:buFont typeface="+mj-lt"/>
              <a:buAutoNum type="arabicPeriod"/>
            </a:pPr>
            <a:r>
              <a:rPr lang="en-US" dirty="0" smtClean="0">
                <a:solidFill>
                  <a:schemeClr val="tx2">
                    <a:lumMod val="10000"/>
                  </a:schemeClr>
                </a:solidFill>
              </a:rPr>
              <a:t>What is our theory for *guessing* whose steps to follow?</a:t>
            </a:r>
            <a:endParaRPr lang="en-US" dirty="0">
              <a:solidFill>
                <a:schemeClr val="tx2">
                  <a:lumMod val="10000"/>
                </a:schemeClr>
              </a:solidFill>
            </a:endParaRPr>
          </a:p>
        </p:txBody>
      </p:sp>
      <p:sp>
        <p:nvSpPr>
          <p:cNvPr id="2" name="TextBox 1"/>
          <p:cNvSpPr txBox="1"/>
          <p:nvPr/>
        </p:nvSpPr>
        <p:spPr>
          <a:xfrm>
            <a:off x="736600" y="1028700"/>
            <a:ext cx="1261884"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Data</a:t>
            </a:r>
            <a:endParaRPr lang="en-US" sz="4000" dirty="0"/>
          </a:p>
        </p:txBody>
      </p:sp>
      <p:sp>
        <p:nvSpPr>
          <p:cNvPr id="6" name="TextBox 5"/>
          <p:cNvSpPr txBox="1"/>
          <p:nvPr/>
        </p:nvSpPr>
        <p:spPr>
          <a:xfrm>
            <a:off x="3517900" y="1028700"/>
            <a:ext cx="2043147"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Analysis</a:t>
            </a:r>
            <a:endParaRPr lang="en-US" sz="4000" dirty="0"/>
          </a:p>
        </p:txBody>
      </p:sp>
      <p:sp>
        <p:nvSpPr>
          <p:cNvPr id="7" name="TextBox 6"/>
          <p:cNvSpPr txBox="1"/>
          <p:nvPr/>
        </p:nvSpPr>
        <p:spPr>
          <a:xfrm>
            <a:off x="3517900" y="2641600"/>
            <a:ext cx="3086101"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Computation</a:t>
            </a:r>
            <a:endParaRPr lang="en-US" sz="4000" dirty="0"/>
          </a:p>
        </p:txBody>
      </p:sp>
      <p:sp>
        <p:nvSpPr>
          <p:cNvPr id="8" name="TextBox 7"/>
          <p:cNvSpPr txBox="1"/>
          <p:nvPr/>
        </p:nvSpPr>
        <p:spPr>
          <a:xfrm>
            <a:off x="3517900" y="3746500"/>
            <a:ext cx="1774845"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Theory</a:t>
            </a:r>
            <a:endParaRPr lang="en-US" sz="4000" dirty="0"/>
          </a:p>
        </p:txBody>
      </p:sp>
      <p:sp>
        <p:nvSpPr>
          <p:cNvPr id="9" name="TextBox 8"/>
          <p:cNvSpPr txBox="1"/>
          <p:nvPr/>
        </p:nvSpPr>
        <p:spPr>
          <a:xfrm>
            <a:off x="6604001" y="1206500"/>
            <a:ext cx="2108019"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Methods</a:t>
            </a:r>
            <a:endParaRPr lang="en-US" sz="4000" dirty="0"/>
          </a:p>
        </p:txBody>
      </p:sp>
    </p:spTree>
    <p:extLst>
      <p:ext uri="{BB962C8B-B14F-4D97-AF65-F5344CB8AC3E}">
        <p14:creationId xmlns:p14="http://schemas.microsoft.com/office/powerpoint/2010/main" val="1199518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dissolv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dissolv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dissolv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Prominent, Contemporary Example: MOOCs</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l="-87646" r="-87646"/>
          <a:stretch/>
        </p:blipFill>
        <p:spPr>
          <a:xfrm>
            <a:off x="-1397000" y="1869141"/>
            <a:ext cx="5698857" cy="3121959"/>
          </a:xfr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64300" y="1869844"/>
            <a:ext cx="1792284" cy="3121256"/>
          </a:xfrm>
          <a:prstGeom prst="rect">
            <a:avLst/>
          </a:prstGeom>
        </p:spPr>
      </p:pic>
      <p:sp>
        <p:nvSpPr>
          <p:cNvPr id="6" name="TextBox 5"/>
          <p:cNvSpPr txBox="1"/>
          <p:nvPr/>
        </p:nvSpPr>
        <p:spPr>
          <a:xfrm>
            <a:off x="3187701" y="2730500"/>
            <a:ext cx="2819400" cy="1077218"/>
          </a:xfrm>
          <a:prstGeom prst="rect">
            <a:avLst/>
          </a:prstGeom>
          <a:noFill/>
        </p:spPr>
        <p:txBody>
          <a:bodyPr wrap="square" rtlCol="0">
            <a:spAutoFit/>
          </a:bodyPr>
          <a:lstStyle/>
          <a:p>
            <a:r>
              <a:rPr lang="en-US" sz="3200" dirty="0" smtClean="0"/>
              <a:t>How do we get from A to B?</a:t>
            </a:r>
            <a:endParaRPr lang="en-US" sz="3200" dirty="0"/>
          </a:p>
        </p:txBody>
      </p:sp>
      <p:sp>
        <p:nvSpPr>
          <p:cNvPr id="9" name="TextBox 8"/>
          <p:cNvSpPr txBox="1"/>
          <p:nvPr/>
        </p:nvSpPr>
        <p:spPr>
          <a:xfrm>
            <a:off x="76662" y="1550894"/>
            <a:ext cx="3178386" cy="369332"/>
          </a:xfrm>
          <a:prstGeom prst="rect">
            <a:avLst/>
          </a:prstGeom>
          <a:noFill/>
        </p:spPr>
        <p:txBody>
          <a:bodyPr wrap="none" rtlCol="0">
            <a:spAutoFit/>
          </a:bodyPr>
          <a:lstStyle/>
          <a:p>
            <a:r>
              <a:rPr lang="en-US" dirty="0" smtClean="0"/>
              <a:t>Learning Technologies We use</a:t>
            </a:r>
            <a:endParaRPr lang="en-US" dirty="0"/>
          </a:p>
        </p:txBody>
      </p:sp>
      <p:sp>
        <p:nvSpPr>
          <p:cNvPr id="10" name="TextBox 9"/>
          <p:cNvSpPr txBox="1"/>
          <p:nvPr/>
        </p:nvSpPr>
        <p:spPr>
          <a:xfrm>
            <a:off x="5410662" y="1559254"/>
            <a:ext cx="3390672" cy="369332"/>
          </a:xfrm>
          <a:prstGeom prst="rect">
            <a:avLst/>
          </a:prstGeom>
          <a:noFill/>
        </p:spPr>
        <p:txBody>
          <a:bodyPr wrap="none" rtlCol="0">
            <a:spAutoFit/>
          </a:bodyPr>
          <a:lstStyle/>
          <a:p>
            <a:r>
              <a:rPr lang="en-US" dirty="0" smtClean="0"/>
              <a:t>Technologies We Use Every Day</a:t>
            </a:r>
            <a:endParaRPr lang="en-US" dirty="0"/>
          </a:p>
        </p:txBody>
      </p:sp>
      <p:sp>
        <p:nvSpPr>
          <p:cNvPr id="11" name="TextBox 10"/>
          <p:cNvSpPr txBox="1"/>
          <p:nvPr/>
        </p:nvSpPr>
        <p:spPr>
          <a:xfrm>
            <a:off x="2155513" y="5276447"/>
            <a:ext cx="873005" cy="523220"/>
          </a:xfrm>
          <a:prstGeom prst="rect">
            <a:avLst/>
          </a:prstGeom>
          <a:noFill/>
        </p:spPr>
        <p:txBody>
          <a:bodyPr wrap="none" rtlCol="0">
            <a:spAutoFit/>
          </a:bodyPr>
          <a:lstStyle/>
          <a:p>
            <a:r>
              <a:rPr lang="en-US" sz="2800" dirty="0" smtClean="0"/>
              <a:t>Pain</a:t>
            </a:r>
            <a:endParaRPr lang="en-US" sz="2800" dirty="0"/>
          </a:p>
        </p:txBody>
      </p:sp>
      <p:sp>
        <p:nvSpPr>
          <p:cNvPr id="12" name="TextBox 11"/>
          <p:cNvSpPr txBox="1"/>
          <p:nvPr/>
        </p:nvSpPr>
        <p:spPr>
          <a:xfrm>
            <a:off x="7964752" y="5262890"/>
            <a:ext cx="805329" cy="523220"/>
          </a:xfrm>
          <a:prstGeom prst="rect">
            <a:avLst/>
          </a:prstGeom>
          <a:noFill/>
        </p:spPr>
        <p:txBody>
          <a:bodyPr wrap="none" rtlCol="0">
            <a:spAutoFit/>
          </a:bodyPr>
          <a:lstStyle/>
          <a:p>
            <a:r>
              <a:rPr lang="en-US" sz="2800" dirty="0" smtClean="0"/>
              <a:t>Fun</a:t>
            </a:r>
            <a:endParaRPr lang="en-US" sz="2800" dirty="0"/>
          </a:p>
        </p:txBody>
      </p:sp>
    </p:spTree>
    <p:extLst>
      <p:ext uri="{BB962C8B-B14F-4D97-AF65-F5344CB8AC3E}">
        <p14:creationId xmlns:p14="http://schemas.microsoft.com/office/powerpoint/2010/main" val="609605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State of Learning Technology Design</a:t>
            </a:r>
            <a:endParaRPr lang="en-US" dirty="0"/>
          </a:p>
        </p:txBody>
      </p:sp>
      <p:sp>
        <p:nvSpPr>
          <p:cNvPr id="5" name="Text Placeholder 4"/>
          <p:cNvSpPr>
            <a:spLocks noGrp="1"/>
          </p:cNvSpPr>
          <p:nvPr>
            <p:ph type="body" idx="1"/>
          </p:nvPr>
        </p:nvSpPr>
        <p:spPr>
          <a:xfrm>
            <a:off x="5511705" y="2058895"/>
            <a:ext cx="3611880" cy="614082"/>
          </a:xfrm>
        </p:spPr>
        <p:txBody>
          <a:bodyPr/>
          <a:lstStyle/>
          <a:p>
            <a:r>
              <a:rPr lang="en-US" dirty="0" smtClean="0"/>
              <a:t>The Technologies We Design And Research</a:t>
            </a:r>
            <a:endParaRPr lang="en-US" dirty="0"/>
          </a:p>
        </p:txBody>
      </p:sp>
      <p:sp>
        <p:nvSpPr>
          <p:cNvPr id="6" name="Content Placeholder 5"/>
          <p:cNvSpPr>
            <a:spLocks noGrp="1"/>
          </p:cNvSpPr>
          <p:nvPr>
            <p:ph sz="half" idx="2"/>
          </p:nvPr>
        </p:nvSpPr>
        <p:spPr>
          <a:xfrm>
            <a:off x="5511705" y="2806706"/>
            <a:ext cx="3611880" cy="3014662"/>
          </a:xfrm>
        </p:spPr>
        <p:txBody>
          <a:bodyPr/>
          <a:lstStyle/>
          <a:p>
            <a:r>
              <a:rPr lang="en-US" dirty="0" smtClean="0"/>
              <a:t>Artisan Cheeses</a:t>
            </a:r>
          </a:p>
          <a:p>
            <a:r>
              <a:rPr lang="en-US" dirty="0" smtClean="0"/>
              <a:t>They do not scale</a:t>
            </a:r>
            <a:endParaRPr lang="en-US" dirty="0"/>
          </a:p>
        </p:txBody>
      </p:sp>
      <p:sp>
        <p:nvSpPr>
          <p:cNvPr id="7" name="Text Placeholder 6"/>
          <p:cNvSpPr>
            <a:spLocks noGrp="1"/>
          </p:cNvSpPr>
          <p:nvPr>
            <p:ph type="body" sz="quarter" idx="3"/>
          </p:nvPr>
        </p:nvSpPr>
        <p:spPr>
          <a:xfrm>
            <a:off x="25413" y="2059420"/>
            <a:ext cx="3611880" cy="614082"/>
          </a:xfrm>
        </p:spPr>
        <p:txBody>
          <a:bodyPr/>
          <a:lstStyle/>
          <a:p>
            <a:r>
              <a:rPr lang="en-US" dirty="0" smtClean="0"/>
              <a:t>Learning Technologies We Use</a:t>
            </a:r>
            <a:endParaRPr lang="en-US" dirty="0"/>
          </a:p>
        </p:txBody>
      </p:sp>
      <p:sp>
        <p:nvSpPr>
          <p:cNvPr id="8" name="Content Placeholder 7"/>
          <p:cNvSpPr>
            <a:spLocks noGrp="1"/>
          </p:cNvSpPr>
          <p:nvPr>
            <p:ph sz="quarter" idx="4"/>
          </p:nvPr>
        </p:nvSpPr>
        <p:spPr>
          <a:xfrm>
            <a:off x="25413" y="2790298"/>
            <a:ext cx="3611880" cy="3014662"/>
          </a:xfrm>
        </p:spPr>
        <p:txBody>
          <a:bodyPr/>
          <a:lstStyle/>
          <a:p>
            <a:r>
              <a:rPr lang="en-US" dirty="0" smtClean="0"/>
              <a:t>Massive</a:t>
            </a:r>
          </a:p>
          <a:p>
            <a:r>
              <a:rPr lang="en-US" dirty="0" smtClean="0"/>
              <a:t>Unfriendly</a:t>
            </a:r>
            <a:endParaRPr lang="en-US" dirty="0"/>
          </a:p>
        </p:txBody>
      </p:sp>
      <p:pic>
        <p:nvPicPr>
          <p:cNvPr id="2" name="Picture 1"/>
          <p:cNvPicPr>
            <a:picLocks noChangeAspect="1"/>
          </p:cNvPicPr>
          <p:nvPr/>
        </p:nvPicPr>
        <p:blipFill>
          <a:blip r:embed="rId3"/>
          <a:stretch>
            <a:fillRect/>
          </a:stretch>
        </p:blipFill>
        <p:spPr>
          <a:xfrm>
            <a:off x="335293" y="4085167"/>
            <a:ext cx="3302000" cy="2413000"/>
          </a:xfrm>
          <a:prstGeom prst="rect">
            <a:avLst/>
          </a:prstGeom>
        </p:spPr>
      </p:pic>
      <p:pic>
        <p:nvPicPr>
          <p:cNvPr id="3" name="Picture 2"/>
          <p:cNvPicPr>
            <a:picLocks noChangeAspect="1"/>
          </p:cNvPicPr>
          <p:nvPr/>
        </p:nvPicPr>
        <p:blipFill>
          <a:blip r:embed="rId4"/>
          <a:stretch>
            <a:fillRect/>
          </a:stretch>
        </p:blipFill>
        <p:spPr>
          <a:xfrm>
            <a:off x="6079055" y="4083807"/>
            <a:ext cx="2953280" cy="2414360"/>
          </a:xfrm>
          <a:prstGeom prst="rect">
            <a:avLst/>
          </a:prstGeom>
        </p:spPr>
      </p:pic>
      <p:pic>
        <p:nvPicPr>
          <p:cNvPr id="9" name="Picture 8"/>
          <p:cNvPicPr>
            <a:picLocks noChangeAspect="1"/>
          </p:cNvPicPr>
          <p:nvPr/>
        </p:nvPicPr>
        <p:blipFill>
          <a:blip r:embed="rId5"/>
          <a:stretch>
            <a:fillRect/>
          </a:stretch>
        </p:blipFill>
        <p:spPr>
          <a:xfrm>
            <a:off x="3637293" y="2523066"/>
            <a:ext cx="1739900" cy="1159933"/>
          </a:xfrm>
          <a:prstGeom prst="rect">
            <a:avLst/>
          </a:prstGeom>
        </p:spPr>
      </p:pic>
      <p:pic>
        <p:nvPicPr>
          <p:cNvPr id="10" name="Picture 9"/>
          <p:cNvPicPr>
            <a:picLocks noChangeAspect="1"/>
          </p:cNvPicPr>
          <p:nvPr/>
        </p:nvPicPr>
        <p:blipFill>
          <a:blip r:embed="rId6"/>
          <a:stretch>
            <a:fillRect/>
          </a:stretch>
        </p:blipFill>
        <p:spPr>
          <a:xfrm>
            <a:off x="3819327" y="3945467"/>
            <a:ext cx="1557866" cy="1557866"/>
          </a:xfrm>
          <a:prstGeom prst="rect">
            <a:avLst/>
          </a:prstGeom>
        </p:spPr>
      </p:pic>
      <p:pic>
        <p:nvPicPr>
          <p:cNvPr id="11" name="Picture 10"/>
          <p:cNvPicPr>
            <a:picLocks noChangeAspect="1"/>
          </p:cNvPicPr>
          <p:nvPr/>
        </p:nvPicPr>
        <p:blipFill>
          <a:blip r:embed="rId7"/>
          <a:stretch>
            <a:fillRect/>
          </a:stretch>
        </p:blipFill>
        <p:spPr>
          <a:xfrm>
            <a:off x="3819327" y="5571067"/>
            <a:ext cx="2535767" cy="1117838"/>
          </a:xfrm>
          <a:prstGeom prst="rect">
            <a:avLst/>
          </a:prstGeom>
        </p:spPr>
      </p:pic>
    </p:spTree>
    <p:extLst>
      <p:ext uri="{BB962C8B-B14F-4D97-AF65-F5344CB8AC3E}">
        <p14:creationId xmlns:p14="http://schemas.microsoft.com/office/powerpoint/2010/main" val="2231710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9"/>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0"/>
                                        </p:tgtEl>
                                        <p:attrNameLst>
                                          <p:attrName>ppt_y</p:attrName>
                                        </p:attrNameLst>
                                      </p:cBhvr>
                                      <p:tavLst>
                                        <p:tav tm="0" fmla="#ppt_y+(sin(-2*pi*(1-$))*-#ppt_x+cos(-2*pi*(1-$))*(1-#ppt_y))*(1-$)">
                                          <p:val>
                                            <p:fltVal val="0"/>
                                          </p:val>
                                        </p:tav>
                                        <p:tav tm="100000">
                                          <p:val>
                                            <p:fltVal val="1"/>
                                          </p:val>
                                        </p:tav>
                                      </p:tavLst>
                                    </p:anim>
                                  </p:childTnLst>
                                </p:cTn>
                              </p:par>
                              <p:par>
                                <p:cTn id="32" presetID="15"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425"/>
            <a:ext cx="7770813" cy="742577"/>
          </a:xfrm>
        </p:spPr>
        <p:txBody>
          <a:bodyPr>
            <a:normAutofit fontScale="90000"/>
          </a:bodyPr>
          <a:lstStyle/>
          <a:p>
            <a:r>
              <a:rPr lang="en-US" dirty="0" smtClean="0"/>
              <a:t>A Pragmatic Path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6574656"/>
              </p:ext>
            </p:extLst>
          </p:nvPr>
        </p:nvGraphicFramePr>
        <p:xfrm>
          <a:off x="50799" y="1577687"/>
          <a:ext cx="9025247" cy="4416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14019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Technology Design</a:t>
            </a:r>
            <a:endParaRPr lang="en-US" dirty="0"/>
          </a:p>
        </p:txBody>
      </p:sp>
      <p:sp>
        <p:nvSpPr>
          <p:cNvPr id="5" name="Text Placeholder 4"/>
          <p:cNvSpPr>
            <a:spLocks noGrp="1"/>
          </p:cNvSpPr>
          <p:nvPr>
            <p:ph type="body" idx="1"/>
          </p:nvPr>
        </p:nvSpPr>
        <p:spPr/>
        <p:txBody>
          <a:bodyPr/>
          <a:lstStyle/>
          <a:p>
            <a:r>
              <a:rPr lang="en-US" dirty="0" smtClean="0"/>
              <a:t>Design</a:t>
            </a:r>
            <a:endParaRPr lang="en-US" dirty="0"/>
          </a:p>
        </p:txBody>
      </p:sp>
      <p:sp>
        <p:nvSpPr>
          <p:cNvPr id="6" name="Content Placeholder 5"/>
          <p:cNvSpPr>
            <a:spLocks noGrp="1"/>
          </p:cNvSpPr>
          <p:nvPr>
            <p:ph sz="half" idx="2"/>
          </p:nvPr>
        </p:nvSpPr>
        <p:spPr/>
        <p:txBody>
          <a:bodyPr/>
          <a:lstStyle/>
          <a:p>
            <a:r>
              <a:rPr lang="en-US" dirty="0" smtClean="0"/>
              <a:t>“If you build it, they will come” – Kevin Costner’s character in </a:t>
            </a:r>
            <a:r>
              <a:rPr lang="en-US" i="1" dirty="0" smtClean="0"/>
              <a:t>Field of Dreams</a:t>
            </a:r>
            <a:endParaRPr lang="en-US" i="1" dirty="0"/>
          </a:p>
        </p:txBody>
      </p:sp>
      <p:sp>
        <p:nvSpPr>
          <p:cNvPr id="7" name="Text Placeholder 6"/>
          <p:cNvSpPr>
            <a:spLocks noGrp="1"/>
          </p:cNvSpPr>
          <p:nvPr>
            <p:ph type="body" sz="quarter" idx="3"/>
          </p:nvPr>
        </p:nvSpPr>
        <p:spPr>
          <a:xfrm>
            <a:off x="2762726" y="3780118"/>
            <a:ext cx="3611880" cy="614082"/>
          </a:xfrm>
        </p:spPr>
        <p:txBody>
          <a:bodyPr/>
          <a:lstStyle/>
          <a:p>
            <a:r>
              <a:rPr lang="en-US" b="1" dirty="0" smtClean="0"/>
              <a:t>Infrastructure</a:t>
            </a:r>
            <a:endParaRPr lang="en-US" b="1" dirty="0"/>
          </a:p>
        </p:txBody>
      </p:sp>
      <p:sp>
        <p:nvSpPr>
          <p:cNvPr id="8" name="Content Placeholder 7"/>
          <p:cNvSpPr>
            <a:spLocks noGrp="1"/>
          </p:cNvSpPr>
          <p:nvPr>
            <p:ph sz="quarter" idx="4"/>
          </p:nvPr>
        </p:nvSpPr>
        <p:spPr/>
        <p:txBody>
          <a:bodyPr/>
          <a:lstStyle/>
          <a:p>
            <a:r>
              <a:rPr lang="en-US" dirty="0" smtClean="0"/>
              <a:t>“Supposing is good, and finding out is better” – Mark Twain</a:t>
            </a:r>
            <a:endParaRPr lang="en-US" dirty="0"/>
          </a:p>
        </p:txBody>
      </p:sp>
      <p:sp>
        <p:nvSpPr>
          <p:cNvPr id="9" name="Content Placeholder 7"/>
          <p:cNvSpPr txBox="1">
            <a:spLocks/>
          </p:cNvSpPr>
          <p:nvPr/>
        </p:nvSpPr>
        <p:spPr>
          <a:xfrm>
            <a:off x="1536700" y="4394200"/>
            <a:ext cx="6108700" cy="213836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ts val="2000"/>
              </a:spcBef>
              <a:buFontTx/>
              <a:buBlip>
                <a:blip r:embed="rId2"/>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2"/>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2"/>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2"/>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2"/>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2"/>
              </a:buBlip>
              <a:defRPr lang="en-US" sz="1600" kern="120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2"/>
              </a:buBlip>
              <a:defRPr lang="en-US" sz="1600" kern="120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398713" indent="-336550" algn="l" defTabSz="914400" rtl="0" eaLnBrk="1" latinLnBrk="0" hangingPunct="1">
              <a:spcBef>
                <a:spcPct val="20000"/>
              </a:spcBef>
              <a:buFontTx/>
              <a:buBlip>
                <a:blip r:embed="rId2"/>
              </a:buBlip>
              <a:defRPr lang="en-US" sz="1600" kern="120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2398713" indent="-336550" algn="l" defTabSz="914400" rtl="0" eaLnBrk="1" latinLnBrk="0" hangingPunct="1">
              <a:spcBef>
                <a:spcPct val="20000"/>
              </a:spcBef>
              <a:buFontTx/>
              <a:buBlip>
                <a:blip r:embed="rId2"/>
              </a:buBlip>
              <a:defRPr lang="en-US" sz="1600" kern="120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r>
              <a:rPr lang="en-US" dirty="0"/>
              <a:t>Resources appear, too, as shared visions of the possible and acceptable dreams </a:t>
            </a:r>
            <a:r>
              <a:rPr lang="en-US" dirty="0" smtClean="0"/>
              <a:t>of the </a:t>
            </a:r>
            <a:r>
              <a:rPr lang="en-US" dirty="0"/>
              <a:t>innovative, as techniques, knowledge, know-how, and the institutions </a:t>
            </a:r>
            <a:r>
              <a:rPr lang="en-US" dirty="0" smtClean="0"/>
              <a:t>for learning </a:t>
            </a:r>
            <a:r>
              <a:rPr lang="en-US" dirty="0"/>
              <a:t>these things. </a:t>
            </a:r>
            <a:r>
              <a:rPr lang="en-US" b="1" i="1" dirty="0"/>
              <a:t>Infrastructure</a:t>
            </a:r>
            <a:r>
              <a:rPr lang="en-US" dirty="0"/>
              <a:t> in these terms is a dense interwoven </a:t>
            </a:r>
            <a:r>
              <a:rPr lang="en-US" dirty="0" smtClean="0"/>
              <a:t>fabric that </a:t>
            </a:r>
            <a:r>
              <a:rPr lang="en-US" dirty="0"/>
              <a:t>is, at the same time, dynamic, thoroughly ecological, even fragile</a:t>
            </a:r>
            <a:r>
              <a:rPr lang="en-US" dirty="0" smtClean="0"/>
              <a:t>.  —</a:t>
            </a:r>
            <a:r>
              <a:rPr lang="en-US" dirty="0" err="1"/>
              <a:t>Bucciarelli</a:t>
            </a:r>
            <a:r>
              <a:rPr lang="en-US" dirty="0"/>
              <a:t>, 1994, p. 131</a:t>
            </a:r>
          </a:p>
        </p:txBody>
      </p:sp>
      <p:sp>
        <p:nvSpPr>
          <p:cNvPr id="10" name="Text Placeholder 6"/>
          <p:cNvSpPr txBox="1">
            <a:spLocks/>
          </p:cNvSpPr>
          <p:nvPr/>
        </p:nvSpPr>
        <p:spPr>
          <a:xfrm>
            <a:off x="4997926" y="1576295"/>
            <a:ext cx="3611880" cy="614082"/>
          </a:xfrm>
          <a:prstGeom prst="rect">
            <a:avLst/>
          </a:prstGeom>
        </p:spPr>
        <p:txBody>
          <a:bodyPr vert="horz" lIns="91440" tIns="45720" rIns="91440" bIns="45720" rtlCol="0" anchor="b" anchorCtr="0">
            <a:noAutofit/>
          </a:bodyPr>
          <a:lstStyle>
            <a:lvl1pPr marL="0" indent="0" algn="ctr" defTabSz="914400" rtl="0" eaLnBrk="1" latinLnBrk="0" hangingPunct="1">
              <a:spcBef>
                <a:spcPts val="0"/>
              </a:spcBef>
              <a:buFontTx/>
              <a:buNone/>
              <a:defRPr sz="2800" b="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lgn="l" defTabSz="914400" rtl="0" eaLnBrk="1" latinLnBrk="0" hangingPunct="1">
              <a:spcBef>
                <a:spcPts val="600"/>
              </a:spcBef>
              <a:buFontTx/>
              <a:buNone/>
              <a:defRPr sz="20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914400" indent="0" algn="l" defTabSz="914400" rtl="0" eaLnBrk="1" latinLnBrk="0" hangingPunct="1">
              <a:spcBef>
                <a:spcPts val="600"/>
              </a:spcBef>
              <a:buFontTx/>
              <a:buNone/>
              <a:defRPr sz="18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0" algn="l" defTabSz="914400" rtl="0" eaLnBrk="1" latinLnBrk="0" hangingPunct="1">
              <a:spcBef>
                <a:spcPts val="600"/>
              </a:spcBef>
              <a:buFontTx/>
              <a:buNone/>
              <a:defRPr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828800" indent="0" algn="l" defTabSz="914400" rtl="0" eaLnBrk="1" latinLnBrk="0" hangingPunct="1">
              <a:spcBef>
                <a:spcPts val="600"/>
              </a:spcBef>
              <a:buFontTx/>
              <a:buNone/>
              <a:defRPr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286000" indent="0" algn="l" defTabSz="914400" rtl="0" eaLnBrk="1" latinLnBrk="0" hangingPunct="1">
              <a:spcBef>
                <a:spcPct val="20000"/>
              </a:spcBef>
              <a:buFontTx/>
              <a:buNone/>
              <a:defRPr lang="en-US"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743200" indent="0" algn="l" defTabSz="914400" rtl="0" eaLnBrk="1" latinLnBrk="0" hangingPunct="1">
              <a:spcBef>
                <a:spcPct val="20000"/>
              </a:spcBef>
              <a:buFontTx/>
              <a:buNone/>
              <a:defRPr lang="en-US"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3200400" indent="0" algn="l" defTabSz="914400" rtl="0" eaLnBrk="1" latinLnBrk="0" hangingPunct="1">
              <a:spcBef>
                <a:spcPct val="20000"/>
              </a:spcBef>
              <a:buFontTx/>
              <a:buNone/>
              <a:defRPr lang="en-US"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657600" indent="0" algn="l" defTabSz="914400" rtl="0" eaLnBrk="1" latinLnBrk="0" hangingPunct="1">
              <a:spcBef>
                <a:spcPct val="20000"/>
              </a:spcBef>
              <a:buFontTx/>
              <a:buNone/>
              <a:defRPr lang="en-US"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r>
              <a:rPr lang="en-US" dirty="0" smtClean="0"/>
              <a:t>Research</a:t>
            </a:r>
            <a:endParaRPr lang="en-US" dirty="0"/>
          </a:p>
        </p:txBody>
      </p:sp>
    </p:spTree>
    <p:extLst>
      <p:ext uri="{BB962C8B-B14F-4D97-AF65-F5344CB8AC3E}">
        <p14:creationId xmlns:p14="http://schemas.microsoft.com/office/powerpoint/2010/main" val="3512420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strips(downLeft)">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pic>
        <p:nvPicPr>
          <p:cNvPr id="10" name="Picture 9"/>
          <p:cNvPicPr>
            <a:picLocks noChangeAspect="1"/>
          </p:cNvPicPr>
          <p:nvPr/>
        </p:nvPicPr>
        <p:blipFill>
          <a:blip r:embed="rId3"/>
          <a:stretch>
            <a:fillRect/>
          </a:stretch>
        </p:blipFill>
        <p:spPr>
          <a:xfrm>
            <a:off x="177800" y="279400"/>
            <a:ext cx="8574450" cy="5707063"/>
          </a:xfrm>
          <a:prstGeom prst="rect">
            <a:avLst/>
          </a:prstGeom>
        </p:spPr>
      </p:pic>
      <p:pic>
        <p:nvPicPr>
          <p:cNvPr id="13" name="Picture 12" descr="Taste-of-Chicago-crowd.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55600" y="406400"/>
            <a:ext cx="8229600" cy="52608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descr="NetworkA.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6200" y="812800"/>
            <a:ext cx="4224247" cy="4205960"/>
          </a:xfrm>
          <a:prstGeom prst="rect">
            <a:avLst/>
          </a:prstGeom>
        </p:spPr>
      </p:pic>
      <p:pic>
        <p:nvPicPr>
          <p:cNvPr id="15" name="Picture 14" descr="NetworkB.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275137" y="812800"/>
            <a:ext cx="4754563" cy="4205960"/>
          </a:xfrm>
          <a:prstGeom prst="rect">
            <a:avLst/>
          </a:prstGeom>
        </p:spPr>
      </p:pic>
      <p:sp>
        <p:nvSpPr>
          <p:cNvPr id="2" name="TextBox 1"/>
          <p:cNvSpPr txBox="1"/>
          <p:nvPr/>
        </p:nvSpPr>
        <p:spPr>
          <a:xfrm>
            <a:off x="685800" y="2218267"/>
            <a:ext cx="2929007" cy="2031325"/>
          </a:xfrm>
          <a:prstGeom prst="rect">
            <a:avLst/>
          </a:prstGeom>
          <a:noFill/>
        </p:spPr>
        <p:txBody>
          <a:bodyPr wrap="none" rtlCol="0">
            <a:spAutoFit/>
          </a:bodyPr>
          <a:lstStyle/>
          <a:p>
            <a:pPr marL="285750" indent="-285750">
              <a:buFont typeface="Arial"/>
              <a:buChar char="•"/>
            </a:pPr>
            <a:r>
              <a:rPr lang="en-US" dirty="0" smtClean="0"/>
              <a:t>Leadership</a:t>
            </a:r>
          </a:p>
          <a:p>
            <a:pPr marL="285750" indent="-285750">
              <a:buFont typeface="Arial"/>
              <a:buChar char="•"/>
            </a:pPr>
            <a:r>
              <a:rPr lang="en-US" dirty="0" smtClean="0"/>
              <a:t>Coordination</a:t>
            </a:r>
          </a:p>
          <a:p>
            <a:pPr marL="285750" indent="-285750">
              <a:buFont typeface="Arial"/>
              <a:buChar char="•"/>
            </a:pPr>
            <a:r>
              <a:rPr lang="en-US" dirty="0" smtClean="0"/>
              <a:t>Knowledge Construction</a:t>
            </a:r>
          </a:p>
          <a:p>
            <a:pPr marL="285750" indent="-285750">
              <a:buFont typeface="Arial"/>
              <a:buChar char="•"/>
            </a:pPr>
            <a:r>
              <a:rPr lang="en-US" dirty="0" smtClean="0"/>
              <a:t>Information Diffusion</a:t>
            </a:r>
          </a:p>
          <a:p>
            <a:pPr marL="285750" indent="-285750">
              <a:buFont typeface="Arial"/>
              <a:buChar char="•"/>
            </a:pPr>
            <a:r>
              <a:rPr lang="en-US" dirty="0" smtClean="0"/>
              <a:t>Discourse</a:t>
            </a:r>
          </a:p>
          <a:p>
            <a:pPr marL="285750" indent="-285750">
              <a:buFont typeface="Arial"/>
              <a:buChar char="•"/>
            </a:pPr>
            <a:r>
              <a:rPr lang="en-US" dirty="0" smtClean="0"/>
              <a:t>Negotiation</a:t>
            </a:r>
          </a:p>
          <a:p>
            <a:pPr marL="285750" indent="-285750">
              <a:buFont typeface="Arial"/>
              <a:buChar char="•"/>
            </a:pPr>
            <a:r>
              <a:rPr lang="en-US" dirty="0" smtClean="0"/>
              <a:t>Knowledge Transfer</a:t>
            </a:r>
            <a:endParaRPr lang="en-US" dirty="0"/>
          </a:p>
        </p:txBody>
      </p:sp>
    </p:spTree>
    <p:extLst>
      <p:ext uri="{BB962C8B-B14F-4D97-AF65-F5344CB8AC3E}">
        <p14:creationId xmlns:p14="http://schemas.microsoft.com/office/powerpoint/2010/main" val="16438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xit" presetSubtype="0" fill="hold" nodeType="clickEffect">
                                  <p:stCondLst>
                                    <p:cond delay="0"/>
                                  </p:stCondLst>
                                  <p:childTnLst>
                                    <p:anim calcmode="lin" valueType="num">
                                      <p:cBhvr>
                                        <p:cTn id="13" dur="1000"/>
                                        <p:tgtEl>
                                          <p:spTgt spid="10"/>
                                        </p:tgtEl>
                                        <p:attrNameLst>
                                          <p:attrName>ppt_w</p:attrName>
                                        </p:attrNameLst>
                                      </p:cBhvr>
                                      <p:tavLst>
                                        <p:tav tm="0">
                                          <p:val>
                                            <p:strVal val="ppt_w"/>
                                          </p:val>
                                        </p:tav>
                                        <p:tav tm="100000">
                                          <p:val>
                                            <p:strVal val="ppt_w*0.70"/>
                                          </p:val>
                                        </p:tav>
                                      </p:tavLst>
                                    </p:anim>
                                    <p:anim calcmode="lin" valueType="num">
                                      <p:cBhvr>
                                        <p:cTn id="14" dur="1000"/>
                                        <p:tgtEl>
                                          <p:spTgt spid="10"/>
                                        </p:tgtEl>
                                        <p:attrNameLst>
                                          <p:attrName>ppt_h</p:attrName>
                                        </p:attrNameLst>
                                      </p:cBhvr>
                                      <p:tavLst>
                                        <p:tav tm="0">
                                          <p:val>
                                            <p:strVal val="ppt_h"/>
                                          </p:val>
                                        </p:tav>
                                        <p:tav tm="100000">
                                          <p:val>
                                            <p:strVal val="ppt_h"/>
                                          </p:val>
                                        </p:tav>
                                      </p:tavLst>
                                    </p:anim>
                                    <p:animEffect transition="out" filter="fade">
                                      <p:cBhvr>
                                        <p:cTn id="15" dur="1000"/>
                                        <p:tgtEl>
                                          <p:spTgt spid="10"/>
                                        </p:tgtEl>
                                      </p:cBhvr>
                                    </p:animEffect>
                                    <p:set>
                                      <p:cBhvr>
                                        <p:cTn id="16" dur="1" fill="hold">
                                          <p:stCondLst>
                                            <p:cond delay="9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strVal val="#ppt_w*0.70"/>
                                          </p:val>
                                        </p:tav>
                                        <p:tav tm="100000">
                                          <p:val>
                                            <p:strVal val="#ppt_w"/>
                                          </p:val>
                                        </p:tav>
                                      </p:tavLst>
                                    </p:anim>
                                    <p:anim calcmode="lin" valueType="num">
                                      <p:cBhvr>
                                        <p:cTn id="22" dur="1000" fill="hold"/>
                                        <p:tgtEl>
                                          <p:spTgt spid="13"/>
                                        </p:tgtEl>
                                        <p:attrNameLst>
                                          <p:attrName>ppt_h</p:attrName>
                                        </p:attrNameLst>
                                      </p:cBhvr>
                                      <p:tavLst>
                                        <p:tav tm="0">
                                          <p:val>
                                            <p:strVal val="#ppt_h"/>
                                          </p:val>
                                        </p:tav>
                                        <p:tav tm="100000">
                                          <p:val>
                                            <p:strVal val="#ppt_h"/>
                                          </p:val>
                                        </p:tav>
                                      </p:tavLst>
                                    </p:anim>
                                    <p:animEffect transition="in" filter="fade">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xit" presetSubtype="0" fill="hold" nodeType="clickEffect">
                                  <p:stCondLst>
                                    <p:cond delay="0"/>
                                  </p:stCondLst>
                                  <p:childTnLst>
                                    <p:anim calcmode="lin" valueType="num">
                                      <p:cBhvr>
                                        <p:cTn id="27" dur="1000"/>
                                        <p:tgtEl>
                                          <p:spTgt spid="13"/>
                                        </p:tgtEl>
                                        <p:attrNameLst>
                                          <p:attrName>ppt_w</p:attrName>
                                        </p:attrNameLst>
                                      </p:cBhvr>
                                      <p:tavLst>
                                        <p:tav tm="0">
                                          <p:val>
                                            <p:strVal val="ppt_w"/>
                                          </p:val>
                                        </p:tav>
                                        <p:tav tm="100000">
                                          <p:val>
                                            <p:strVal val="ppt_w*0.70"/>
                                          </p:val>
                                        </p:tav>
                                      </p:tavLst>
                                    </p:anim>
                                    <p:anim calcmode="lin" valueType="num">
                                      <p:cBhvr>
                                        <p:cTn id="28" dur="1000"/>
                                        <p:tgtEl>
                                          <p:spTgt spid="13"/>
                                        </p:tgtEl>
                                        <p:attrNameLst>
                                          <p:attrName>ppt_h</p:attrName>
                                        </p:attrNameLst>
                                      </p:cBhvr>
                                      <p:tavLst>
                                        <p:tav tm="0">
                                          <p:val>
                                            <p:strVal val="ppt_h"/>
                                          </p:val>
                                        </p:tav>
                                        <p:tav tm="100000">
                                          <p:val>
                                            <p:strVal val="ppt_h"/>
                                          </p:val>
                                        </p:tav>
                                      </p:tavLst>
                                    </p:anim>
                                    <p:animEffect transition="out" filter="fade">
                                      <p:cBhvr>
                                        <p:cTn id="29" dur="1000"/>
                                        <p:tgtEl>
                                          <p:spTgt spid="13"/>
                                        </p:tgtEl>
                                      </p:cBhvr>
                                    </p:animEffect>
                                    <p:set>
                                      <p:cBhvr>
                                        <p:cTn id="30" dur="1" fill="hold">
                                          <p:stCondLst>
                                            <p:cond delay="999"/>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strVal val="#ppt_w*0.70"/>
                                          </p:val>
                                        </p:tav>
                                        <p:tav tm="100000">
                                          <p:val>
                                            <p:strVal val="#ppt_w"/>
                                          </p:val>
                                        </p:tav>
                                      </p:tavLst>
                                    </p:anim>
                                    <p:anim calcmode="lin" valueType="num">
                                      <p:cBhvr>
                                        <p:cTn id="36" dur="1000" fill="hold"/>
                                        <p:tgtEl>
                                          <p:spTgt spid="14"/>
                                        </p:tgtEl>
                                        <p:attrNameLst>
                                          <p:attrName>ppt_h</p:attrName>
                                        </p:attrNameLst>
                                      </p:cBhvr>
                                      <p:tavLst>
                                        <p:tav tm="0">
                                          <p:val>
                                            <p:strVal val="#ppt_h"/>
                                          </p:val>
                                        </p:tav>
                                        <p:tav tm="100000">
                                          <p:val>
                                            <p:strVal val="#ppt_h"/>
                                          </p:val>
                                        </p:tav>
                                      </p:tavLst>
                                    </p:anim>
                                    <p:animEffect transition="in" filter="fade">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1000" fill="hold"/>
                                        <p:tgtEl>
                                          <p:spTgt spid="15"/>
                                        </p:tgtEl>
                                        <p:attrNameLst>
                                          <p:attrName>ppt_w</p:attrName>
                                        </p:attrNameLst>
                                      </p:cBhvr>
                                      <p:tavLst>
                                        <p:tav tm="0">
                                          <p:val>
                                            <p:strVal val="#ppt_w*0.70"/>
                                          </p:val>
                                        </p:tav>
                                        <p:tav tm="100000">
                                          <p:val>
                                            <p:strVal val="#ppt_w"/>
                                          </p:val>
                                        </p:tav>
                                      </p:tavLst>
                                    </p:anim>
                                    <p:anim calcmode="lin" valueType="num">
                                      <p:cBhvr>
                                        <p:cTn id="43" dur="1000" fill="hold"/>
                                        <p:tgtEl>
                                          <p:spTgt spid="15"/>
                                        </p:tgtEl>
                                        <p:attrNameLst>
                                          <p:attrName>ppt_h</p:attrName>
                                        </p:attrNameLst>
                                      </p:cBhvr>
                                      <p:tavLst>
                                        <p:tav tm="0">
                                          <p:val>
                                            <p:strVal val="#ppt_h"/>
                                          </p:val>
                                        </p:tav>
                                        <p:tav tm="100000">
                                          <p:val>
                                            <p:strVal val="#ppt_h"/>
                                          </p:val>
                                        </p:tav>
                                      </p:tavLst>
                                    </p:anim>
                                    <p:animEffect transition="in" filter="fade">
                                      <p:cBhvr>
                                        <p:cTn id="44" dur="10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nodeType="clickEffect">
                                  <p:stCondLst>
                                    <p:cond delay="0"/>
                                  </p:stCondLst>
                                  <p:childTnLst>
                                    <p:animEffect transition="out" filter="blinds(horizontal)">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0" presetClass="entr" presetSubtype="0" fill="hold" nodeType="clickEffect">
                                  <p:stCondLst>
                                    <p:cond delay="0"/>
                                  </p:stCondLst>
                                  <p:childTnLst>
                                    <p:set>
                                      <p:cBhvr>
                                        <p:cTn id="53" dur="1" fill="hold">
                                          <p:stCondLst>
                                            <p:cond delay="0"/>
                                          </p:stCondLst>
                                        </p:cTn>
                                        <p:tgtEl>
                                          <p:spTgt spid="2">
                                            <p:txEl>
                                              <p:pRg st="0" end="0"/>
                                            </p:txEl>
                                          </p:spTgt>
                                        </p:tgtEl>
                                        <p:attrNameLst>
                                          <p:attrName>style.visibility</p:attrName>
                                        </p:attrNameLst>
                                      </p:cBhvr>
                                      <p:to>
                                        <p:strVal val="visible"/>
                                      </p:to>
                                    </p:set>
                                    <p:animEffect transition="in" filter="fade">
                                      <p:cBhvr>
                                        <p:cTn id="54" dur="800" decel="100000"/>
                                        <p:tgtEl>
                                          <p:spTgt spid="2">
                                            <p:txEl>
                                              <p:pRg st="0" end="0"/>
                                            </p:txEl>
                                          </p:spTgt>
                                        </p:tgtEl>
                                      </p:cBhvr>
                                    </p:animEffect>
                                    <p:anim calcmode="lin" valueType="num">
                                      <p:cBhvr>
                                        <p:cTn id="55" dur="800" decel="100000" fill="hold"/>
                                        <p:tgtEl>
                                          <p:spTgt spid="2">
                                            <p:txEl>
                                              <p:pRg st="0" end="0"/>
                                            </p:txEl>
                                          </p:spTgt>
                                        </p:tgtEl>
                                        <p:attrNameLst>
                                          <p:attrName>style.rotation</p:attrName>
                                        </p:attrNameLst>
                                      </p:cBhvr>
                                      <p:tavLst>
                                        <p:tav tm="0">
                                          <p:val>
                                            <p:fltVal val="-90"/>
                                          </p:val>
                                        </p:tav>
                                        <p:tav tm="100000">
                                          <p:val>
                                            <p:fltVal val="0"/>
                                          </p:val>
                                        </p:tav>
                                      </p:tavLst>
                                    </p:anim>
                                    <p:anim calcmode="lin" valueType="num">
                                      <p:cBhvr>
                                        <p:cTn id="56" dur="800" decel="100000" fill="hold"/>
                                        <p:tgtEl>
                                          <p:spTgt spid="2">
                                            <p:txEl>
                                              <p:pRg st="0" end="0"/>
                                            </p:txEl>
                                          </p:spTgt>
                                        </p:tgtEl>
                                        <p:attrNameLst>
                                          <p:attrName>ppt_x</p:attrName>
                                        </p:attrNameLst>
                                      </p:cBhvr>
                                      <p:tavLst>
                                        <p:tav tm="0">
                                          <p:val>
                                            <p:strVal val="#ppt_x+0.4"/>
                                          </p:val>
                                        </p:tav>
                                        <p:tav tm="100000">
                                          <p:val>
                                            <p:strVal val="#ppt_x-0.05"/>
                                          </p:val>
                                        </p:tav>
                                      </p:tavLst>
                                    </p:anim>
                                    <p:anim calcmode="lin" valueType="num">
                                      <p:cBhvr>
                                        <p:cTn id="57" dur="800" decel="100000" fill="hold"/>
                                        <p:tgtEl>
                                          <p:spTgt spid="2">
                                            <p:txEl>
                                              <p:pRg st="0" end="0"/>
                                            </p:txEl>
                                          </p:spTgt>
                                        </p:tgtEl>
                                        <p:attrNameLst>
                                          <p:attrName>ppt_y</p:attrName>
                                        </p:attrNameLst>
                                      </p:cBhvr>
                                      <p:tavLst>
                                        <p:tav tm="0">
                                          <p:val>
                                            <p:strVal val="#ppt_y-0.4"/>
                                          </p:val>
                                        </p:tav>
                                        <p:tav tm="100000">
                                          <p:val>
                                            <p:strVal val="#ppt_y+0.1"/>
                                          </p:val>
                                        </p:tav>
                                      </p:tavLst>
                                    </p:anim>
                                    <p:anim calcmode="lin" valueType="num">
                                      <p:cBhvr>
                                        <p:cTn id="58" dur="200" accel="100000" fill="hold">
                                          <p:stCondLst>
                                            <p:cond delay="800"/>
                                          </p:stCondLst>
                                        </p:cTn>
                                        <p:tgtEl>
                                          <p:spTgt spid="2">
                                            <p:txEl>
                                              <p:pRg st="0" end="0"/>
                                            </p:txEl>
                                          </p:spTgt>
                                        </p:tgtEl>
                                        <p:attrNameLst>
                                          <p:attrName>ppt_x</p:attrName>
                                        </p:attrNameLst>
                                      </p:cBhvr>
                                      <p:tavLst>
                                        <p:tav tm="0">
                                          <p:val>
                                            <p:strVal val="#ppt_x-0.05"/>
                                          </p:val>
                                        </p:tav>
                                        <p:tav tm="100000">
                                          <p:val>
                                            <p:strVal val="#ppt_x"/>
                                          </p:val>
                                        </p:tav>
                                      </p:tavLst>
                                    </p:anim>
                                    <p:anim calcmode="lin" valueType="num">
                                      <p:cBhvr>
                                        <p:cTn id="59" dur="200" accel="100000" fill="hold">
                                          <p:stCondLst>
                                            <p:cond delay="800"/>
                                          </p:stCondLst>
                                        </p:cTn>
                                        <p:tgtEl>
                                          <p:spTgt spid="2">
                                            <p:txEl>
                                              <p:pRg st="0" end="0"/>
                                            </p:txEl>
                                          </p:spTgt>
                                        </p:tgtEl>
                                        <p:attrNameLst>
                                          <p:attrName>ppt_y</p:attrName>
                                        </p:attrNameLst>
                                      </p:cBhvr>
                                      <p:tavLst>
                                        <p:tav tm="0">
                                          <p:val>
                                            <p:strVal val="#ppt_y+0.1"/>
                                          </p:val>
                                        </p:tav>
                                        <p:tav tm="100000">
                                          <p:val>
                                            <p:strVal val="#ppt_y"/>
                                          </p:val>
                                        </p:tav>
                                      </p:tavLst>
                                    </p:anim>
                                  </p:childTnLst>
                                </p:cTn>
                              </p:par>
                              <p:par>
                                <p:cTn id="60" presetID="30" presetClass="entr" presetSubtype="0" fill="hold" nodeType="withEffect">
                                  <p:stCondLst>
                                    <p:cond delay="0"/>
                                  </p:stCondLst>
                                  <p:childTnLst>
                                    <p:set>
                                      <p:cBhvr>
                                        <p:cTn id="61" dur="1" fill="hold">
                                          <p:stCondLst>
                                            <p:cond delay="0"/>
                                          </p:stCondLst>
                                        </p:cTn>
                                        <p:tgtEl>
                                          <p:spTgt spid="2">
                                            <p:txEl>
                                              <p:pRg st="1" end="1"/>
                                            </p:txEl>
                                          </p:spTgt>
                                        </p:tgtEl>
                                        <p:attrNameLst>
                                          <p:attrName>style.visibility</p:attrName>
                                        </p:attrNameLst>
                                      </p:cBhvr>
                                      <p:to>
                                        <p:strVal val="visible"/>
                                      </p:to>
                                    </p:set>
                                    <p:animEffect transition="in" filter="fade">
                                      <p:cBhvr>
                                        <p:cTn id="62" dur="800" decel="100000"/>
                                        <p:tgtEl>
                                          <p:spTgt spid="2">
                                            <p:txEl>
                                              <p:pRg st="1" end="1"/>
                                            </p:txEl>
                                          </p:spTgt>
                                        </p:tgtEl>
                                      </p:cBhvr>
                                    </p:animEffect>
                                    <p:anim calcmode="lin" valueType="num">
                                      <p:cBhvr>
                                        <p:cTn id="63" dur="800" decel="100000" fill="hold"/>
                                        <p:tgtEl>
                                          <p:spTgt spid="2">
                                            <p:txEl>
                                              <p:pRg st="1" end="1"/>
                                            </p:txEl>
                                          </p:spTgt>
                                        </p:tgtEl>
                                        <p:attrNameLst>
                                          <p:attrName>style.rotation</p:attrName>
                                        </p:attrNameLst>
                                      </p:cBhvr>
                                      <p:tavLst>
                                        <p:tav tm="0">
                                          <p:val>
                                            <p:fltVal val="-90"/>
                                          </p:val>
                                        </p:tav>
                                        <p:tav tm="100000">
                                          <p:val>
                                            <p:fltVal val="0"/>
                                          </p:val>
                                        </p:tav>
                                      </p:tavLst>
                                    </p:anim>
                                    <p:anim calcmode="lin" valueType="num">
                                      <p:cBhvr>
                                        <p:cTn id="64" dur="800" decel="100000" fill="hold"/>
                                        <p:tgtEl>
                                          <p:spTgt spid="2">
                                            <p:txEl>
                                              <p:pRg st="1" end="1"/>
                                            </p:txEl>
                                          </p:spTgt>
                                        </p:tgtEl>
                                        <p:attrNameLst>
                                          <p:attrName>ppt_x</p:attrName>
                                        </p:attrNameLst>
                                      </p:cBhvr>
                                      <p:tavLst>
                                        <p:tav tm="0">
                                          <p:val>
                                            <p:strVal val="#ppt_x+0.4"/>
                                          </p:val>
                                        </p:tav>
                                        <p:tav tm="100000">
                                          <p:val>
                                            <p:strVal val="#ppt_x-0.05"/>
                                          </p:val>
                                        </p:tav>
                                      </p:tavLst>
                                    </p:anim>
                                    <p:anim calcmode="lin" valueType="num">
                                      <p:cBhvr>
                                        <p:cTn id="65" dur="800" decel="100000" fill="hold"/>
                                        <p:tgtEl>
                                          <p:spTgt spid="2">
                                            <p:txEl>
                                              <p:pRg st="1" end="1"/>
                                            </p:txEl>
                                          </p:spTgt>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2">
                                            <p:txEl>
                                              <p:pRg st="1" end="1"/>
                                            </p:txEl>
                                          </p:spTgt>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2">
                                            <p:txEl>
                                              <p:pRg st="1" end="1"/>
                                            </p:txEl>
                                          </p:spTgt>
                                        </p:tgtEl>
                                        <p:attrNameLst>
                                          <p:attrName>ppt_y</p:attrName>
                                        </p:attrNameLst>
                                      </p:cBhvr>
                                      <p:tavLst>
                                        <p:tav tm="0">
                                          <p:val>
                                            <p:strVal val="#ppt_y+0.1"/>
                                          </p:val>
                                        </p:tav>
                                        <p:tav tm="100000">
                                          <p:val>
                                            <p:strVal val="#ppt_y"/>
                                          </p:val>
                                        </p:tav>
                                      </p:tavLst>
                                    </p:anim>
                                  </p:childTnLst>
                                </p:cTn>
                              </p:par>
                              <p:par>
                                <p:cTn id="68" presetID="30" presetClass="entr" presetSubtype="0" fill="hold" nodeType="withEffect">
                                  <p:stCondLst>
                                    <p:cond delay="0"/>
                                  </p:stCondLst>
                                  <p:childTnLst>
                                    <p:set>
                                      <p:cBhvr>
                                        <p:cTn id="69" dur="1" fill="hold">
                                          <p:stCondLst>
                                            <p:cond delay="0"/>
                                          </p:stCondLst>
                                        </p:cTn>
                                        <p:tgtEl>
                                          <p:spTgt spid="2">
                                            <p:txEl>
                                              <p:pRg st="2" end="2"/>
                                            </p:txEl>
                                          </p:spTgt>
                                        </p:tgtEl>
                                        <p:attrNameLst>
                                          <p:attrName>style.visibility</p:attrName>
                                        </p:attrNameLst>
                                      </p:cBhvr>
                                      <p:to>
                                        <p:strVal val="visible"/>
                                      </p:to>
                                    </p:set>
                                    <p:animEffect transition="in" filter="fade">
                                      <p:cBhvr>
                                        <p:cTn id="70" dur="800" decel="100000"/>
                                        <p:tgtEl>
                                          <p:spTgt spid="2">
                                            <p:txEl>
                                              <p:pRg st="2" end="2"/>
                                            </p:txEl>
                                          </p:spTgt>
                                        </p:tgtEl>
                                      </p:cBhvr>
                                    </p:animEffect>
                                    <p:anim calcmode="lin" valueType="num">
                                      <p:cBhvr>
                                        <p:cTn id="71" dur="800" decel="100000" fill="hold"/>
                                        <p:tgtEl>
                                          <p:spTgt spid="2">
                                            <p:txEl>
                                              <p:pRg st="2" end="2"/>
                                            </p:txEl>
                                          </p:spTgt>
                                        </p:tgtEl>
                                        <p:attrNameLst>
                                          <p:attrName>style.rotation</p:attrName>
                                        </p:attrNameLst>
                                      </p:cBhvr>
                                      <p:tavLst>
                                        <p:tav tm="0">
                                          <p:val>
                                            <p:fltVal val="-90"/>
                                          </p:val>
                                        </p:tav>
                                        <p:tav tm="100000">
                                          <p:val>
                                            <p:fltVal val="0"/>
                                          </p:val>
                                        </p:tav>
                                      </p:tavLst>
                                    </p:anim>
                                    <p:anim calcmode="lin" valueType="num">
                                      <p:cBhvr>
                                        <p:cTn id="72" dur="800" decel="100000" fill="hold"/>
                                        <p:tgtEl>
                                          <p:spTgt spid="2">
                                            <p:txEl>
                                              <p:pRg st="2" end="2"/>
                                            </p:txEl>
                                          </p:spTgt>
                                        </p:tgtEl>
                                        <p:attrNameLst>
                                          <p:attrName>ppt_x</p:attrName>
                                        </p:attrNameLst>
                                      </p:cBhvr>
                                      <p:tavLst>
                                        <p:tav tm="0">
                                          <p:val>
                                            <p:strVal val="#ppt_x+0.4"/>
                                          </p:val>
                                        </p:tav>
                                        <p:tav tm="100000">
                                          <p:val>
                                            <p:strVal val="#ppt_x-0.05"/>
                                          </p:val>
                                        </p:tav>
                                      </p:tavLst>
                                    </p:anim>
                                    <p:anim calcmode="lin" valueType="num">
                                      <p:cBhvr>
                                        <p:cTn id="73" dur="800" decel="100000" fill="hold"/>
                                        <p:tgtEl>
                                          <p:spTgt spid="2">
                                            <p:txEl>
                                              <p:pRg st="2" end="2"/>
                                            </p:txEl>
                                          </p:spTgt>
                                        </p:tgtEl>
                                        <p:attrNameLst>
                                          <p:attrName>ppt_y</p:attrName>
                                        </p:attrNameLst>
                                      </p:cBhvr>
                                      <p:tavLst>
                                        <p:tav tm="0">
                                          <p:val>
                                            <p:strVal val="#ppt_y-0.4"/>
                                          </p:val>
                                        </p:tav>
                                        <p:tav tm="100000">
                                          <p:val>
                                            <p:strVal val="#ppt_y+0.1"/>
                                          </p:val>
                                        </p:tav>
                                      </p:tavLst>
                                    </p:anim>
                                    <p:anim calcmode="lin" valueType="num">
                                      <p:cBhvr>
                                        <p:cTn id="74" dur="200" accel="100000" fill="hold">
                                          <p:stCondLst>
                                            <p:cond delay="800"/>
                                          </p:stCondLst>
                                        </p:cTn>
                                        <p:tgtEl>
                                          <p:spTgt spid="2">
                                            <p:txEl>
                                              <p:pRg st="2" end="2"/>
                                            </p:txEl>
                                          </p:spTgt>
                                        </p:tgtEl>
                                        <p:attrNameLst>
                                          <p:attrName>ppt_x</p:attrName>
                                        </p:attrNameLst>
                                      </p:cBhvr>
                                      <p:tavLst>
                                        <p:tav tm="0">
                                          <p:val>
                                            <p:strVal val="#ppt_x-0.05"/>
                                          </p:val>
                                        </p:tav>
                                        <p:tav tm="100000">
                                          <p:val>
                                            <p:strVal val="#ppt_x"/>
                                          </p:val>
                                        </p:tav>
                                      </p:tavLst>
                                    </p:anim>
                                    <p:anim calcmode="lin" valueType="num">
                                      <p:cBhvr>
                                        <p:cTn id="75" dur="200" accel="100000" fill="hold">
                                          <p:stCondLst>
                                            <p:cond delay="800"/>
                                          </p:stCondLst>
                                        </p:cTn>
                                        <p:tgtEl>
                                          <p:spTgt spid="2">
                                            <p:txEl>
                                              <p:pRg st="2" end="2"/>
                                            </p:txEl>
                                          </p:spTgt>
                                        </p:tgtEl>
                                        <p:attrNameLst>
                                          <p:attrName>ppt_y</p:attrName>
                                        </p:attrNameLst>
                                      </p:cBhvr>
                                      <p:tavLst>
                                        <p:tav tm="0">
                                          <p:val>
                                            <p:strVal val="#ppt_y+0.1"/>
                                          </p:val>
                                        </p:tav>
                                        <p:tav tm="100000">
                                          <p:val>
                                            <p:strVal val="#ppt_y"/>
                                          </p:val>
                                        </p:tav>
                                      </p:tavLst>
                                    </p:anim>
                                  </p:childTnLst>
                                </p:cTn>
                              </p:par>
                              <p:par>
                                <p:cTn id="76" presetID="30" presetClass="entr" presetSubtype="0" fill="hold" nodeType="withEffect">
                                  <p:stCondLst>
                                    <p:cond delay="0"/>
                                  </p:stCondLst>
                                  <p:childTnLst>
                                    <p:set>
                                      <p:cBhvr>
                                        <p:cTn id="77" dur="1" fill="hold">
                                          <p:stCondLst>
                                            <p:cond delay="0"/>
                                          </p:stCondLst>
                                        </p:cTn>
                                        <p:tgtEl>
                                          <p:spTgt spid="2">
                                            <p:txEl>
                                              <p:pRg st="3" end="3"/>
                                            </p:txEl>
                                          </p:spTgt>
                                        </p:tgtEl>
                                        <p:attrNameLst>
                                          <p:attrName>style.visibility</p:attrName>
                                        </p:attrNameLst>
                                      </p:cBhvr>
                                      <p:to>
                                        <p:strVal val="visible"/>
                                      </p:to>
                                    </p:set>
                                    <p:animEffect transition="in" filter="fade">
                                      <p:cBhvr>
                                        <p:cTn id="78" dur="800" decel="100000"/>
                                        <p:tgtEl>
                                          <p:spTgt spid="2">
                                            <p:txEl>
                                              <p:pRg st="3" end="3"/>
                                            </p:txEl>
                                          </p:spTgt>
                                        </p:tgtEl>
                                      </p:cBhvr>
                                    </p:animEffect>
                                    <p:anim calcmode="lin" valueType="num">
                                      <p:cBhvr>
                                        <p:cTn id="79" dur="800" decel="100000" fill="hold"/>
                                        <p:tgtEl>
                                          <p:spTgt spid="2">
                                            <p:txEl>
                                              <p:pRg st="3" end="3"/>
                                            </p:txEl>
                                          </p:spTgt>
                                        </p:tgtEl>
                                        <p:attrNameLst>
                                          <p:attrName>style.rotation</p:attrName>
                                        </p:attrNameLst>
                                      </p:cBhvr>
                                      <p:tavLst>
                                        <p:tav tm="0">
                                          <p:val>
                                            <p:fltVal val="-90"/>
                                          </p:val>
                                        </p:tav>
                                        <p:tav tm="100000">
                                          <p:val>
                                            <p:fltVal val="0"/>
                                          </p:val>
                                        </p:tav>
                                      </p:tavLst>
                                    </p:anim>
                                    <p:anim calcmode="lin" valueType="num">
                                      <p:cBhvr>
                                        <p:cTn id="80" dur="800" decel="100000" fill="hold"/>
                                        <p:tgtEl>
                                          <p:spTgt spid="2">
                                            <p:txEl>
                                              <p:pRg st="3" end="3"/>
                                            </p:txEl>
                                          </p:spTgt>
                                        </p:tgtEl>
                                        <p:attrNameLst>
                                          <p:attrName>ppt_x</p:attrName>
                                        </p:attrNameLst>
                                      </p:cBhvr>
                                      <p:tavLst>
                                        <p:tav tm="0">
                                          <p:val>
                                            <p:strVal val="#ppt_x+0.4"/>
                                          </p:val>
                                        </p:tav>
                                        <p:tav tm="100000">
                                          <p:val>
                                            <p:strVal val="#ppt_x-0.05"/>
                                          </p:val>
                                        </p:tav>
                                      </p:tavLst>
                                    </p:anim>
                                    <p:anim calcmode="lin" valueType="num">
                                      <p:cBhvr>
                                        <p:cTn id="81" dur="800" decel="100000" fill="hold"/>
                                        <p:tgtEl>
                                          <p:spTgt spid="2">
                                            <p:txEl>
                                              <p:pRg st="3" end="3"/>
                                            </p:txEl>
                                          </p:spTgt>
                                        </p:tgtEl>
                                        <p:attrNameLst>
                                          <p:attrName>ppt_y</p:attrName>
                                        </p:attrNameLst>
                                      </p:cBhvr>
                                      <p:tavLst>
                                        <p:tav tm="0">
                                          <p:val>
                                            <p:strVal val="#ppt_y-0.4"/>
                                          </p:val>
                                        </p:tav>
                                        <p:tav tm="100000">
                                          <p:val>
                                            <p:strVal val="#ppt_y+0.1"/>
                                          </p:val>
                                        </p:tav>
                                      </p:tavLst>
                                    </p:anim>
                                    <p:anim calcmode="lin" valueType="num">
                                      <p:cBhvr>
                                        <p:cTn id="82" dur="200" accel="100000" fill="hold">
                                          <p:stCondLst>
                                            <p:cond delay="800"/>
                                          </p:stCondLst>
                                        </p:cTn>
                                        <p:tgtEl>
                                          <p:spTgt spid="2">
                                            <p:txEl>
                                              <p:pRg st="3" end="3"/>
                                            </p:txEl>
                                          </p:spTgt>
                                        </p:tgtEl>
                                        <p:attrNameLst>
                                          <p:attrName>ppt_x</p:attrName>
                                        </p:attrNameLst>
                                      </p:cBhvr>
                                      <p:tavLst>
                                        <p:tav tm="0">
                                          <p:val>
                                            <p:strVal val="#ppt_x-0.05"/>
                                          </p:val>
                                        </p:tav>
                                        <p:tav tm="100000">
                                          <p:val>
                                            <p:strVal val="#ppt_x"/>
                                          </p:val>
                                        </p:tav>
                                      </p:tavLst>
                                    </p:anim>
                                    <p:anim calcmode="lin" valueType="num">
                                      <p:cBhvr>
                                        <p:cTn id="83" dur="200" accel="100000" fill="hold">
                                          <p:stCondLst>
                                            <p:cond delay="800"/>
                                          </p:stCondLst>
                                        </p:cTn>
                                        <p:tgtEl>
                                          <p:spTgt spid="2">
                                            <p:txEl>
                                              <p:pRg st="3" end="3"/>
                                            </p:txEl>
                                          </p:spTgt>
                                        </p:tgtEl>
                                        <p:attrNameLst>
                                          <p:attrName>ppt_y</p:attrName>
                                        </p:attrNameLst>
                                      </p:cBhvr>
                                      <p:tavLst>
                                        <p:tav tm="0">
                                          <p:val>
                                            <p:strVal val="#ppt_y+0.1"/>
                                          </p:val>
                                        </p:tav>
                                        <p:tav tm="100000">
                                          <p:val>
                                            <p:strVal val="#ppt_y"/>
                                          </p:val>
                                        </p:tav>
                                      </p:tavLst>
                                    </p:anim>
                                  </p:childTnLst>
                                </p:cTn>
                              </p:par>
                              <p:par>
                                <p:cTn id="84" presetID="30" presetClass="entr" presetSubtype="0" fill="hold" nodeType="withEffect">
                                  <p:stCondLst>
                                    <p:cond delay="0"/>
                                  </p:stCondLst>
                                  <p:childTnLst>
                                    <p:set>
                                      <p:cBhvr>
                                        <p:cTn id="85" dur="1" fill="hold">
                                          <p:stCondLst>
                                            <p:cond delay="0"/>
                                          </p:stCondLst>
                                        </p:cTn>
                                        <p:tgtEl>
                                          <p:spTgt spid="2">
                                            <p:txEl>
                                              <p:pRg st="4" end="4"/>
                                            </p:txEl>
                                          </p:spTgt>
                                        </p:tgtEl>
                                        <p:attrNameLst>
                                          <p:attrName>style.visibility</p:attrName>
                                        </p:attrNameLst>
                                      </p:cBhvr>
                                      <p:to>
                                        <p:strVal val="visible"/>
                                      </p:to>
                                    </p:set>
                                    <p:animEffect transition="in" filter="fade">
                                      <p:cBhvr>
                                        <p:cTn id="86" dur="800" decel="100000"/>
                                        <p:tgtEl>
                                          <p:spTgt spid="2">
                                            <p:txEl>
                                              <p:pRg st="4" end="4"/>
                                            </p:txEl>
                                          </p:spTgt>
                                        </p:tgtEl>
                                      </p:cBhvr>
                                    </p:animEffect>
                                    <p:anim calcmode="lin" valueType="num">
                                      <p:cBhvr>
                                        <p:cTn id="87" dur="800" decel="100000" fill="hold"/>
                                        <p:tgtEl>
                                          <p:spTgt spid="2">
                                            <p:txEl>
                                              <p:pRg st="4" end="4"/>
                                            </p:txEl>
                                          </p:spTgt>
                                        </p:tgtEl>
                                        <p:attrNameLst>
                                          <p:attrName>style.rotation</p:attrName>
                                        </p:attrNameLst>
                                      </p:cBhvr>
                                      <p:tavLst>
                                        <p:tav tm="0">
                                          <p:val>
                                            <p:fltVal val="-90"/>
                                          </p:val>
                                        </p:tav>
                                        <p:tav tm="100000">
                                          <p:val>
                                            <p:fltVal val="0"/>
                                          </p:val>
                                        </p:tav>
                                      </p:tavLst>
                                    </p:anim>
                                    <p:anim calcmode="lin" valueType="num">
                                      <p:cBhvr>
                                        <p:cTn id="88" dur="800" decel="100000" fill="hold"/>
                                        <p:tgtEl>
                                          <p:spTgt spid="2">
                                            <p:txEl>
                                              <p:pRg st="4" end="4"/>
                                            </p:txEl>
                                          </p:spTgt>
                                        </p:tgtEl>
                                        <p:attrNameLst>
                                          <p:attrName>ppt_x</p:attrName>
                                        </p:attrNameLst>
                                      </p:cBhvr>
                                      <p:tavLst>
                                        <p:tav tm="0">
                                          <p:val>
                                            <p:strVal val="#ppt_x+0.4"/>
                                          </p:val>
                                        </p:tav>
                                        <p:tav tm="100000">
                                          <p:val>
                                            <p:strVal val="#ppt_x-0.05"/>
                                          </p:val>
                                        </p:tav>
                                      </p:tavLst>
                                    </p:anim>
                                    <p:anim calcmode="lin" valueType="num">
                                      <p:cBhvr>
                                        <p:cTn id="89" dur="800" decel="100000" fill="hold"/>
                                        <p:tgtEl>
                                          <p:spTgt spid="2">
                                            <p:txEl>
                                              <p:pRg st="4" end="4"/>
                                            </p:txEl>
                                          </p:spTgt>
                                        </p:tgtEl>
                                        <p:attrNameLst>
                                          <p:attrName>ppt_y</p:attrName>
                                        </p:attrNameLst>
                                      </p:cBhvr>
                                      <p:tavLst>
                                        <p:tav tm="0">
                                          <p:val>
                                            <p:strVal val="#ppt_y-0.4"/>
                                          </p:val>
                                        </p:tav>
                                        <p:tav tm="100000">
                                          <p:val>
                                            <p:strVal val="#ppt_y+0.1"/>
                                          </p:val>
                                        </p:tav>
                                      </p:tavLst>
                                    </p:anim>
                                    <p:anim calcmode="lin" valueType="num">
                                      <p:cBhvr>
                                        <p:cTn id="90" dur="200" accel="100000" fill="hold">
                                          <p:stCondLst>
                                            <p:cond delay="800"/>
                                          </p:stCondLst>
                                        </p:cTn>
                                        <p:tgtEl>
                                          <p:spTgt spid="2">
                                            <p:txEl>
                                              <p:pRg st="4" end="4"/>
                                            </p:txEl>
                                          </p:spTgt>
                                        </p:tgtEl>
                                        <p:attrNameLst>
                                          <p:attrName>ppt_x</p:attrName>
                                        </p:attrNameLst>
                                      </p:cBhvr>
                                      <p:tavLst>
                                        <p:tav tm="0">
                                          <p:val>
                                            <p:strVal val="#ppt_x-0.05"/>
                                          </p:val>
                                        </p:tav>
                                        <p:tav tm="100000">
                                          <p:val>
                                            <p:strVal val="#ppt_x"/>
                                          </p:val>
                                        </p:tav>
                                      </p:tavLst>
                                    </p:anim>
                                    <p:anim calcmode="lin" valueType="num">
                                      <p:cBhvr>
                                        <p:cTn id="91" dur="200" accel="100000" fill="hold">
                                          <p:stCondLst>
                                            <p:cond delay="800"/>
                                          </p:stCondLst>
                                        </p:cTn>
                                        <p:tgtEl>
                                          <p:spTgt spid="2">
                                            <p:txEl>
                                              <p:pRg st="4" end="4"/>
                                            </p:txEl>
                                          </p:spTgt>
                                        </p:tgtEl>
                                        <p:attrNameLst>
                                          <p:attrName>ppt_y</p:attrName>
                                        </p:attrNameLst>
                                      </p:cBhvr>
                                      <p:tavLst>
                                        <p:tav tm="0">
                                          <p:val>
                                            <p:strVal val="#ppt_y+0.1"/>
                                          </p:val>
                                        </p:tav>
                                        <p:tav tm="100000">
                                          <p:val>
                                            <p:strVal val="#ppt_y"/>
                                          </p:val>
                                        </p:tav>
                                      </p:tavLst>
                                    </p:anim>
                                  </p:childTnLst>
                                </p:cTn>
                              </p:par>
                              <p:par>
                                <p:cTn id="92" presetID="30" presetClass="entr" presetSubtype="0" fill="hold" nodeType="withEffect">
                                  <p:stCondLst>
                                    <p:cond delay="0"/>
                                  </p:stCondLst>
                                  <p:childTnLst>
                                    <p:set>
                                      <p:cBhvr>
                                        <p:cTn id="93" dur="1" fill="hold">
                                          <p:stCondLst>
                                            <p:cond delay="0"/>
                                          </p:stCondLst>
                                        </p:cTn>
                                        <p:tgtEl>
                                          <p:spTgt spid="2">
                                            <p:txEl>
                                              <p:pRg st="5" end="5"/>
                                            </p:txEl>
                                          </p:spTgt>
                                        </p:tgtEl>
                                        <p:attrNameLst>
                                          <p:attrName>style.visibility</p:attrName>
                                        </p:attrNameLst>
                                      </p:cBhvr>
                                      <p:to>
                                        <p:strVal val="visible"/>
                                      </p:to>
                                    </p:set>
                                    <p:animEffect transition="in" filter="fade">
                                      <p:cBhvr>
                                        <p:cTn id="94" dur="800" decel="100000"/>
                                        <p:tgtEl>
                                          <p:spTgt spid="2">
                                            <p:txEl>
                                              <p:pRg st="5" end="5"/>
                                            </p:txEl>
                                          </p:spTgt>
                                        </p:tgtEl>
                                      </p:cBhvr>
                                    </p:animEffect>
                                    <p:anim calcmode="lin" valueType="num">
                                      <p:cBhvr>
                                        <p:cTn id="95" dur="800" decel="100000" fill="hold"/>
                                        <p:tgtEl>
                                          <p:spTgt spid="2">
                                            <p:txEl>
                                              <p:pRg st="5" end="5"/>
                                            </p:txEl>
                                          </p:spTgt>
                                        </p:tgtEl>
                                        <p:attrNameLst>
                                          <p:attrName>style.rotation</p:attrName>
                                        </p:attrNameLst>
                                      </p:cBhvr>
                                      <p:tavLst>
                                        <p:tav tm="0">
                                          <p:val>
                                            <p:fltVal val="-90"/>
                                          </p:val>
                                        </p:tav>
                                        <p:tav tm="100000">
                                          <p:val>
                                            <p:fltVal val="0"/>
                                          </p:val>
                                        </p:tav>
                                      </p:tavLst>
                                    </p:anim>
                                    <p:anim calcmode="lin" valueType="num">
                                      <p:cBhvr>
                                        <p:cTn id="96" dur="800" decel="100000" fill="hold"/>
                                        <p:tgtEl>
                                          <p:spTgt spid="2">
                                            <p:txEl>
                                              <p:pRg st="5" end="5"/>
                                            </p:txEl>
                                          </p:spTgt>
                                        </p:tgtEl>
                                        <p:attrNameLst>
                                          <p:attrName>ppt_x</p:attrName>
                                        </p:attrNameLst>
                                      </p:cBhvr>
                                      <p:tavLst>
                                        <p:tav tm="0">
                                          <p:val>
                                            <p:strVal val="#ppt_x+0.4"/>
                                          </p:val>
                                        </p:tav>
                                        <p:tav tm="100000">
                                          <p:val>
                                            <p:strVal val="#ppt_x-0.05"/>
                                          </p:val>
                                        </p:tav>
                                      </p:tavLst>
                                    </p:anim>
                                    <p:anim calcmode="lin" valueType="num">
                                      <p:cBhvr>
                                        <p:cTn id="97" dur="800" decel="100000" fill="hold"/>
                                        <p:tgtEl>
                                          <p:spTgt spid="2">
                                            <p:txEl>
                                              <p:pRg st="5" end="5"/>
                                            </p:txEl>
                                          </p:spTgt>
                                        </p:tgtEl>
                                        <p:attrNameLst>
                                          <p:attrName>ppt_y</p:attrName>
                                        </p:attrNameLst>
                                      </p:cBhvr>
                                      <p:tavLst>
                                        <p:tav tm="0">
                                          <p:val>
                                            <p:strVal val="#ppt_y-0.4"/>
                                          </p:val>
                                        </p:tav>
                                        <p:tav tm="100000">
                                          <p:val>
                                            <p:strVal val="#ppt_y+0.1"/>
                                          </p:val>
                                        </p:tav>
                                      </p:tavLst>
                                    </p:anim>
                                    <p:anim calcmode="lin" valueType="num">
                                      <p:cBhvr>
                                        <p:cTn id="98" dur="200" accel="100000" fill="hold">
                                          <p:stCondLst>
                                            <p:cond delay="800"/>
                                          </p:stCondLst>
                                        </p:cTn>
                                        <p:tgtEl>
                                          <p:spTgt spid="2">
                                            <p:txEl>
                                              <p:pRg st="5" end="5"/>
                                            </p:txEl>
                                          </p:spTgt>
                                        </p:tgtEl>
                                        <p:attrNameLst>
                                          <p:attrName>ppt_x</p:attrName>
                                        </p:attrNameLst>
                                      </p:cBhvr>
                                      <p:tavLst>
                                        <p:tav tm="0">
                                          <p:val>
                                            <p:strVal val="#ppt_x-0.05"/>
                                          </p:val>
                                        </p:tav>
                                        <p:tav tm="100000">
                                          <p:val>
                                            <p:strVal val="#ppt_x"/>
                                          </p:val>
                                        </p:tav>
                                      </p:tavLst>
                                    </p:anim>
                                    <p:anim calcmode="lin" valueType="num">
                                      <p:cBhvr>
                                        <p:cTn id="99" dur="200" accel="100000" fill="hold">
                                          <p:stCondLst>
                                            <p:cond delay="800"/>
                                          </p:stCondLst>
                                        </p:cTn>
                                        <p:tgtEl>
                                          <p:spTgt spid="2">
                                            <p:txEl>
                                              <p:pRg st="5" end="5"/>
                                            </p:txEl>
                                          </p:spTgt>
                                        </p:tgtEl>
                                        <p:attrNameLst>
                                          <p:attrName>ppt_y</p:attrName>
                                        </p:attrNameLst>
                                      </p:cBhvr>
                                      <p:tavLst>
                                        <p:tav tm="0">
                                          <p:val>
                                            <p:strVal val="#ppt_y+0.1"/>
                                          </p:val>
                                        </p:tav>
                                        <p:tav tm="100000">
                                          <p:val>
                                            <p:strVal val="#ppt_y"/>
                                          </p:val>
                                        </p:tav>
                                      </p:tavLst>
                                    </p:anim>
                                  </p:childTnLst>
                                </p:cTn>
                              </p:par>
                              <p:par>
                                <p:cTn id="100" presetID="30" presetClass="entr" presetSubtype="0" fill="hold" nodeType="withEffect">
                                  <p:stCondLst>
                                    <p:cond delay="0"/>
                                  </p:stCondLst>
                                  <p:childTnLst>
                                    <p:set>
                                      <p:cBhvr>
                                        <p:cTn id="101" dur="1" fill="hold">
                                          <p:stCondLst>
                                            <p:cond delay="0"/>
                                          </p:stCondLst>
                                        </p:cTn>
                                        <p:tgtEl>
                                          <p:spTgt spid="2">
                                            <p:txEl>
                                              <p:pRg st="6" end="6"/>
                                            </p:txEl>
                                          </p:spTgt>
                                        </p:tgtEl>
                                        <p:attrNameLst>
                                          <p:attrName>style.visibility</p:attrName>
                                        </p:attrNameLst>
                                      </p:cBhvr>
                                      <p:to>
                                        <p:strVal val="visible"/>
                                      </p:to>
                                    </p:set>
                                    <p:animEffect transition="in" filter="fade">
                                      <p:cBhvr>
                                        <p:cTn id="102" dur="800" decel="100000"/>
                                        <p:tgtEl>
                                          <p:spTgt spid="2">
                                            <p:txEl>
                                              <p:pRg st="6" end="6"/>
                                            </p:txEl>
                                          </p:spTgt>
                                        </p:tgtEl>
                                      </p:cBhvr>
                                    </p:animEffect>
                                    <p:anim calcmode="lin" valueType="num">
                                      <p:cBhvr>
                                        <p:cTn id="103" dur="800" decel="100000" fill="hold"/>
                                        <p:tgtEl>
                                          <p:spTgt spid="2">
                                            <p:txEl>
                                              <p:pRg st="6" end="6"/>
                                            </p:txEl>
                                          </p:spTgt>
                                        </p:tgtEl>
                                        <p:attrNameLst>
                                          <p:attrName>style.rotation</p:attrName>
                                        </p:attrNameLst>
                                      </p:cBhvr>
                                      <p:tavLst>
                                        <p:tav tm="0">
                                          <p:val>
                                            <p:fltVal val="-90"/>
                                          </p:val>
                                        </p:tav>
                                        <p:tav tm="100000">
                                          <p:val>
                                            <p:fltVal val="0"/>
                                          </p:val>
                                        </p:tav>
                                      </p:tavLst>
                                    </p:anim>
                                    <p:anim calcmode="lin" valueType="num">
                                      <p:cBhvr>
                                        <p:cTn id="104" dur="800" decel="100000" fill="hold"/>
                                        <p:tgtEl>
                                          <p:spTgt spid="2">
                                            <p:txEl>
                                              <p:pRg st="6" end="6"/>
                                            </p:txEl>
                                          </p:spTgt>
                                        </p:tgtEl>
                                        <p:attrNameLst>
                                          <p:attrName>ppt_x</p:attrName>
                                        </p:attrNameLst>
                                      </p:cBhvr>
                                      <p:tavLst>
                                        <p:tav tm="0">
                                          <p:val>
                                            <p:strVal val="#ppt_x+0.4"/>
                                          </p:val>
                                        </p:tav>
                                        <p:tav tm="100000">
                                          <p:val>
                                            <p:strVal val="#ppt_x-0.05"/>
                                          </p:val>
                                        </p:tav>
                                      </p:tavLst>
                                    </p:anim>
                                    <p:anim calcmode="lin" valueType="num">
                                      <p:cBhvr>
                                        <p:cTn id="105" dur="800" decel="100000" fill="hold"/>
                                        <p:tgtEl>
                                          <p:spTgt spid="2">
                                            <p:txEl>
                                              <p:pRg st="6" end="6"/>
                                            </p:txEl>
                                          </p:spTgt>
                                        </p:tgtEl>
                                        <p:attrNameLst>
                                          <p:attrName>ppt_y</p:attrName>
                                        </p:attrNameLst>
                                      </p:cBhvr>
                                      <p:tavLst>
                                        <p:tav tm="0">
                                          <p:val>
                                            <p:strVal val="#ppt_y-0.4"/>
                                          </p:val>
                                        </p:tav>
                                        <p:tav tm="100000">
                                          <p:val>
                                            <p:strVal val="#ppt_y+0.1"/>
                                          </p:val>
                                        </p:tav>
                                      </p:tavLst>
                                    </p:anim>
                                    <p:anim calcmode="lin" valueType="num">
                                      <p:cBhvr>
                                        <p:cTn id="106" dur="200" accel="100000" fill="hold">
                                          <p:stCondLst>
                                            <p:cond delay="800"/>
                                          </p:stCondLst>
                                        </p:cTn>
                                        <p:tgtEl>
                                          <p:spTgt spid="2">
                                            <p:txEl>
                                              <p:pRg st="6" end="6"/>
                                            </p:txEl>
                                          </p:spTgt>
                                        </p:tgtEl>
                                        <p:attrNameLst>
                                          <p:attrName>ppt_x</p:attrName>
                                        </p:attrNameLst>
                                      </p:cBhvr>
                                      <p:tavLst>
                                        <p:tav tm="0">
                                          <p:val>
                                            <p:strVal val="#ppt_x-0.05"/>
                                          </p:val>
                                        </p:tav>
                                        <p:tav tm="100000">
                                          <p:val>
                                            <p:strVal val="#ppt_x"/>
                                          </p:val>
                                        </p:tav>
                                      </p:tavLst>
                                    </p:anim>
                                    <p:anim calcmode="lin" valueType="num">
                                      <p:cBhvr>
                                        <p:cTn id="107" dur="200" accel="100000" fill="hold">
                                          <p:stCondLst>
                                            <p:cond delay="800"/>
                                          </p:stCondLst>
                                        </p:cTn>
                                        <p:tgtEl>
                                          <p:spTgt spid="2">
                                            <p:txEl>
                                              <p:pRg st="6" end="6"/>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274638"/>
            <a:ext cx="8229600" cy="1143000"/>
          </a:xfrm>
        </p:spPr>
        <p:txBody>
          <a:bodyPr/>
          <a:lstStyle/>
          <a:p>
            <a:r>
              <a:rPr lang="en-US" dirty="0" smtClean="0"/>
              <a:t>The Group Informatics Path</a:t>
            </a:r>
            <a:endParaRPr lang="en-US" dirty="0"/>
          </a:p>
        </p:txBody>
      </p:sp>
      <p:graphicFrame>
        <p:nvGraphicFramePr>
          <p:cNvPr id="13" name="Content Placeholder 3"/>
          <p:cNvGraphicFramePr>
            <a:graphicFrameLocks noGrp="1"/>
          </p:cNvGraphicFramePr>
          <p:nvPr>
            <p:ph idx="1"/>
            <p:extLst>
              <p:ext uri="{D42A27DB-BD31-4B8C-83A1-F6EECF244321}">
                <p14:modId xmlns:p14="http://schemas.microsoft.com/office/powerpoint/2010/main" val="369798567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ight Arrow 13"/>
          <p:cNvSpPr/>
          <p:nvPr/>
        </p:nvSpPr>
        <p:spPr>
          <a:xfrm>
            <a:off x="457200" y="3144603"/>
            <a:ext cx="8080434" cy="1199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Increasing Generalizability</a:t>
            </a:r>
            <a:endParaRPr lang="en-US" dirty="0"/>
          </a:p>
        </p:txBody>
      </p:sp>
      <p:sp>
        <p:nvSpPr>
          <p:cNvPr id="15" name="TextBox 14"/>
          <p:cNvSpPr txBox="1"/>
          <p:nvPr/>
        </p:nvSpPr>
        <p:spPr>
          <a:xfrm>
            <a:off x="2065267" y="5233911"/>
            <a:ext cx="5073286" cy="369332"/>
          </a:xfrm>
          <a:prstGeom prst="rect">
            <a:avLst/>
          </a:prstGeom>
          <a:noFill/>
        </p:spPr>
        <p:txBody>
          <a:bodyPr wrap="none" rtlCol="0">
            <a:spAutoFit/>
          </a:bodyPr>
          <a:lstStyle/>
          <a:p>
            <a:r>
              <a:rPr lang="en-US" dirty="0" smtClean="0"/>
              <a:t>Drawing Inference from Electronic Trace Data (Logs)</a:t>
            </a:r>
            <a:endParaRPr lang="en-US" dirty="0"/>
          </a:p>
        </p:txBody>
      </p:sp>
    </p:spTree>
    <p:extLst>
      <p:ext uri="{BB962C8B-B14F-4D97-AF65-F5344CB8AC3E}">
        <p14:creationId xmlns:p14="http://schemas.microsoft.com/office/powerpoint/2010/main" val="13617865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85800" y="121023"/>
            <a:ext cx="7770813" cy="818777"/>
          </a:xfrm>
        </p:spPr>
        <p:txBody>
          <a:bodyPr>
            <a:normAutofit fontScale="90000"/>
          </a:bodyPr>
          <a:lstStyle/>
          <a:p>
            <a:r>
              <a:rPr lang="en-US" dirty="0" smtClean="0"/>
              <a:t>Group Informatics Ontology</a:t>
            </a:r>
            <a:endParaRPr lang="en-US" dirty="0"/>
          </a:p>
        </p:txBody>
      </p:sp>
      <p:pic>
        <p:nvPicPr>
          <p:cNvPr id="4" name="Content Placeholder 3" descr="GimOntology.png"/>
          <p:cNvPicPr>
            <a:picLocks noGrp="1" noChangeAspect="1"/>
          </p:cNvPicPr>
          <p:nvPr>
            <p:ph idx="1"/>
          </p:nvPr>
        </p:nvPicPr>
        <p:blipFill rotWithShape="1">
          <a:blip r:embed="rId3" cstate="print">
            <a:extLst>
              <a:ext uri="{28A0092B-C50C-407E-A947-70E740481C1C}">
                <a14:useLocalDpi xmlns:a14="http://schemas.microsoft.com/office/drawing/2010/main"/>
              </a:ext>
            </a:extLst>
          </a:blip>
          <a:srcRect l="-21273" r="-21273"/>
          <a:stretch/>
        </p:blipFill>
        <p:spPr>
          <a:xfrm>
            <a:off x="0" y="939800"/>
            <a:ext cx="9467242" cy="5186363"/>
          </a:xfrm>
        </p:spPr>
      </p:pic>
      <p:sp>
        <p:nvSpPr>
          <p:cNvPr id="10" name="Frame 9"/>
          <p:cNvSpPr/>
          <p:nvPr/>
        </p:nvSpPr>
        <p:spPr>
          <a:xfrm>
            <a:off x="5265420" y="4160520"/>
            <a:ext cx="2176780" cy="1135380"/>
          </a:xfrm>
          <a:prstGeom prst="frame">
            <a:avLst/>
          </a:prstGeom>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1" name="Frame 10"/>
          <p:cNvSpPr/>
          <p:nvPr/>
        </p:nvSpPr>
        <p:spPr>
          <a:xfrm>
            <a:off x="2014220" y="4130040"/>
            <a:ext cx="2176780" cy="1135380"/>
          </a:xfrm>
          <a:prstGeom prst="frame">
            <a:avLst/>
          </a:prstGeom>
          <a:ln/>
        </p:spPr>
        <p:style>
          <a:lnRef idx="0">
            <a:schemeClr val="accent3"/>
          </a:lnRef>
          <a:fillRef idx="3">
            <a:schemeClr val="accent3"/>
          </a:fillRef>
          <a:effectRef idx="3">
            <a:schemeClr val="accent3"/>
          </a:effectRef>
          <a:fontRef idx="minor">
            <a:schemeClr val="lt1"/>
          </a:fontRef>
        </p:style>
        <p:txBody>
          <a:bodyPr/>
          <a:lstStyle/>
          <a:p>
            <a:endParaRPr lang="en-US"/>
          </a:p>
        </p:txBody>
      </p:sp>
      <p:sp>
        <p:nvSpPr>
          <p:cNvPr id="12" name="Frame 11"/>
          <p:cNvSpPr/>
          <p:nvPr/>
        </p:nvSpPr>
        <p:spPr>
          <a:xfrm>
            <a:off x="5265420" y="1633220"/>
            <a:ext cx="2176780" cy="1135380"/>
          </a:xfrm>
          <a:prstGeom prst="frame">
            <a:avLst/>
          </a:prstGeom>
          <a:ln/>
        </p:spPr>
        <p:style>
          <a:lnRef idx="0">
            <a:schemeClr val="accent3"/>
          </a:lnRef>
          <a:fillRef idx="3">
            <a:schemeClr val="accent3"/>
          </a:fillRef>
          <a:effectRef idx="3">
            <a:schemeClr val="accent3"/>
          </a:effectRef>
          <a:fontRef idx="minor">
            <a:schemeClr val="lt1"/>
          </a:fontRef>
        </p:style>
        <p:txBody>
          <a:bodyPr/>
          <a:lstStyle/>
          <a:p>
            <a:endParaRPr lang="en-US"/>
          </a:p>
        </p:txBody>
      </p:sp>
      <p:sp>
        <p:nvSpPr>
          <p:cNvPr id="13" name="Frame 12"/>
          <p:cNvSpPr/>
          <p:nvPr/>
        </p:nvSpPr>
        <p:spPr>
          <a:xfrm>
            <a:off x="1785620" y="1633220"/>
            <a:ext cx="4183380" cy="2341880"/>
          </a:xfrm>
          <a:prstGeom prst="frame">
            <a:avLst/>
          </a:prstGeom>
          <a:ln/>
        </p:spPr>
        <p:style>
          <a:lnRef idx="0">
            <a:schemeClr val="accent3"/>
          </a:lnRef>
          <a:fillRef idx="3">
            <a:schemeClr val="accent3"/>
          </a:fillRef>
          <a:effectRef idx="3">
            <a:schemeClr val="accent3"/>
          </a:effectRef>
          <a:fontRef idx="minor">
            <a:schemeClr val="lt1"/>
          </a:fontRef>
        </p:style>
        <p:txBody>
          <a:bodyPr/>
          <a:lstStyle/>
          <a:p>
            <a:endParaRPr lang="en-US"/>
          </a:p>
        </p:txBody>
      </p:sp>
    </p:spTree>
    <p:extLst>
      <p:ext uri="{BB962C8B-B14F-4D97-AF65-F5344CB8AC3E}">
        <p14:creationId xmlns:p14="http://schemas.microsoft.com/office/powerpoint/2010/main" val="20499150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0.70"/>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xit" presetSubtype="0" fill="hold" grpId="1" nodeType="clickEffect">
                                  <p:stCondLst>
                                    <p:cond delay="0"/>
                                  </p:stCondLst>
                                  <p:childTnLst>
                                    <p:anim calcmode="lin" valueType="num">
                                      <p:cBhvr>
                                        <p:cTn id="25" dur="1000"/>
                                        <p:tgtEl>
                                          <p:spTgt spid="12"/>
                                        </p:tgtEl>
                                        <p:attrNameLst>
                                          <p:attrName>ppt_w</p:attrName>
                                        </p:attrNameLst>
                                      </p:cBhvr>
                                      <p:tavLst>
                                        <p:tav tm="0">
                                          <p:val>
                                            <p:strVal val="ppt_w"/>
                                          </p:val>
                                        </p:tav>
                                        <p:tav tm="100000">
                                          <p:val>
                                            <p:strVal val="ppt_w*0.70"/>
                                          </p:val>
                                        </p:tav>
                                      </p:tavLst>
                                    </p:anim>
                                    <p:anim calcmode="lin" valueType="num">
                                      <p:cBhvr>
                                        <p:cTn id="26" dur="1000"/>
                                        <p:tgtEl>
                                          <p:spTgt spid="12"/>
                                        </p:tgtEl>
                                        <p:attrNameLst>
                                          <p:attrName>ppt_h</p:attrName>
                                        </p:attrNameLst>
                                      </p:cBhvr>
                                      <p:tavLst>
                                        <p:tav tm="0">
                                          <p:val>
                                            <p:strVal val="ppt_h"/>
                                          </p:val>
                                        </p:tav>
                                        <p:tav tm="100000">
                                          <p:val>
                                            <p:strVal val="ppt_h"/>
                                          </p:val>
                                        </p:tav>
                                      </p:tavLst>
                                    </p:anim>
                                    <p:animEffect transition="out" filter="fade">
                                      <p:cBhvr>
                                        <p:cTn id="27" dur="1000"/>
                                        <p:tgtEl>
                                          <p:spTgt spid="12"/>
                                        </p:tgtEl>
                                      </p:cBhvr>
                                    </p:animEffect>
                                    <p:set>
                                      <p:cBhvr>
                                        <p:cTn id="28" dur="1" fill="hold">
                                          <p:stCondLst>
                                            <p:cond delay="999"/>
                                          </p:stCondLst>
                                        </p:cTn>
                                        <p:tgtEl>
                                          <p:spTgt spid="12"/>
                                        </p:tgtEl>
                                        <p:attrNameLst>
                                          <p:attrName>style.visibility</p:attrName>
                                        </p:attrNameLst>
                                      </p:cBhvr>
                                      <p:to>
                                        <p:strVal val="hidden"/>
                                      </p:to>
                                    </p:set>
                                  </p:childTnLst>
                                </p:cTn>
                              </p:par>
                              <p:par>
                                <p:cTn id="29" presetID="55" presetClass="exit" presetSubtype="0" fill="hold" grpId="1" nodeType="withEffect">
                                  <p:stCondLst>
                                    <p:cond delay="0"/>
                                  </p:stCondLst>
                                  <p:childTnLst>
                                    <p:anim calcmode="lin" valueType="num">
                                      <p:cBhvr>
                                        <p:cTn id="30" dur="1000"/>
                                        <p:tgtEl>
                                          <p:spTgt spid="10"/>
                                        </p:tgtEl>
                                        <p:attrNameLst>
                                          <p:attrName>ppt_w</p:attrName>
                                        </p:attrNameLst>
                                      </p:cBhvr>
                                      <p:tavLst>
                                        <p:tav tm="0">
                                          <p:val>
                                            <p:strVal val="ppt_w"/>
                                          </p:val>
                                        </p:tav>
                                        <p:tav tm="100000">
                                          <p:val>
                                            <p:strVal val="ppt_w*0.70"/>
                                          </p:val>
                                        </p:tav>
                                      </p:tavLst>
                                    </p:anim>
                                    <p:anim calcmode="lin" valueType="num">
                                      <p:cBhvr>
                                        <p:cTn id="31" dur="1000"/>
                                        <p:tgtEl>
                                          <p:spTgt spid="10"/>
                                        </p:tgtEl>
                                        <p:attrNameLst>
                                          <p:attrName>ppt_h</p:attrName>
                                        </p:attrNameLst>
                                      </p:cBhvr>
                                      <p:tavLst>
                                        <p:tav tm="0">
                                          <p:val>
                                            <p:strVal val="ppt_h"/>
                                          </p:val>
                                        </p:tav>
                                        <p:tav tm="100000">
                                          <p:val>
                                            <p:strVal val="ppt_h"/>
                                          </p:val>
                                        </p:tav>
                                      </p:tavLst>
                                    </p:anim>
                                    <p:animEffect transition="out" filter="fade">
                                      <p:cBhvr>
                                        <p:cTn id="32" dur="1000"/>
                                        <p:tgtEl>
                                          <p:spTgt spid="10"/>
                                        </p:tgtEl>
                                      </p:cBhvr>
                                    </p:animEffect>
                                    <p:set>
                                      <p:cBhvr>
                                        <p:cTn id="33" dur="1" fill="hold">
                                          <p:stCondLst>
                                            <p:cond delay="999"/>
                                          </p:stCondLst>
                                        </p:cTn>
                                        <p:tgtEl>
                                          <p:spTgt spid="10"/>
                                        </p:tgtEl>
                                        <p:attrNameLst>
                                          <p:attrName>style.visibility</p:attrName>
                                        </p:attrNameLst>
                                      </p:cBhvr>
                                      <p:to>
                                        <p:strVal val="hidden"/>
                                      </p:to>
                                    </p:set>
                                  </p:childTnLst>
                                </p:cTn>
                              </p:par>
                              <p:par>
                                <p:cTn id="34" presetID="55" presetClass="exit" presetSubtype="0" fill="hold" grpId="1" nodeType="withEffect">
                                  <p:stCondLst>
                                    <p:cond delay="0"/>
                                  </p:stCondLst>
                                  <p:childTnLst>
                                    <p:anim calcmode="lin" valueType="num">
                                      <p:cBhvr>
                                        <p:cTn id="35" dur="1000"/>
                                        <p:tgtEl>
                                          <p:spTgt spid="11"/>
                                        </p:tgtEl>
                                        <p:attrNameLst>
                                          <p:attrName>ppt_w</p:attrName>
                                        </p:attrNameLst>
                                      </p:cBhvr>
                                      <p:tavLst>
                                        <p:tav tm="0">
                                          <p:val>
                                            <p:strVal val="ppt_w"/>
                                          </p:val>
                                        </p:tav>
                                        <p:tav tm="100000">
                                          <p:val>
                                            <p:strVal val="ppt_w*0.70"/>
                                          </p:val>
                                        </p:tav>
                                      </p:tavLst>
                                    </p:anim>
                                    <p:anim calcmode="lin" valueType="num">
                                      <p:cBhvr>
                                        <p:cTn id="36" dur="1000"/>
                                        <p:tgtEl>
                                          <p:spTgt spid="11"/>
                                        </p:tgtEl>
                                        <p:attrNameLst>
                                          <p:attrName>ppt_h</p:attrName>
                                        </p:attrNameLst>
                                      </p:cBhvr>
                                      <p:tavLst>
                                        <p:tav tm="0">
                                          <p:val>
                                            <p:strVal val="ppt_h"/>
                                          </p:val>
                                        </p:tav>
                                        <p:tav tm="100000">
                                          <p:val>
                                            <p:strVal val="ppt_h"/>
                                          </p:val>
                                        </p:tav>
                                      </p:tavLst>
                                    </p:anim>
                                    <p:animEffect transition="out" filter="fade">
                                      <p:cBhvr>
                                        <p:cTn id="37" dur="1000"/>
                                        <p:tgtEl>
                                          <p:spTgt spid="11"/>
                                        </p:tgtEl>
                                      </p:cBhvr>
                                    </p:animEffect>
                                    <p:set>
                                      <p:cBhvr>
                                        <p:cTn id="38" dur="1" fill="hold">
                                          <p:stCondLst>
                                            <p:cond delay="9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strVal val="#ppt_w*0.70"/>
                                          </p:val>
                                        </p:tav>
                                        <p:tav tm="100000">
                                          <p:val>
                                            <p:strVal val="#ppt_w"/>
                                          </p:val>
                                        </p:tav>
                                      </p:tavLst>
                                    </p:anim>
                                    <p:anim calcmode="lin" valueType="num">
                                      <p:cBhvr>
                                        <p:cTn id="44" dur="1000" fill="hold"/>
                                        <p:tgtEl>
                                          <p:spTgt spid="13"/>
                                        </p:tgtEl>
                                        <p:attrNameLst>
                                          <p:attrName>ppt_h</p:attrName>
                                        </p:attrNameLst>
                                      </p:cBhvr>
                                      <p:tavLst>
                                        <p:tav tm="0">
                                          <p:val>
                                            <p:strVal val="#ppt_h"/>
                                          </p:val>
                                        </p:tav>
                                        <p:tav tm="100000">
                                          <p:val>
                                            <p:strVal val="#ppt_h"/>
                                          </p:val>
                                        </p:tav>
                                      </p:tavLst>
                                    </p:anim>
                                    <p:animEffect transition="in" filter="fade">
                                      <p:cBhvr>
                                        <p:cTn id="4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4625</TotalTime>
  <Words>1558</Words>
  <Application>Microsoft Macintosh PowerPoint</Application>
  <PresentationFormat>On-screen Show (4:3)</PresentationFormat>
  <Paragraphs>149</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Story</vt:lpstr>
      <vt:lpstr>Group Informatics:  Design, Research and Blended Data Methodologies</vt:lpstr>
      <vt:lpstr>PowerPoint Presentation</vt:lpstr>
      <vt:lpstr>Prominent, Contemporary Example: MOOCs</vt:lpstr>
      <vt:lpstr>State of Learning Technology Design</vt:lpstr>
      <vt:lpstr>A Pragmatic Path</vt:lpstr>
      <vt:lpstr>Learning Technology Design</vt:lpstr>
      <vt:lpstr>PowerPoint Presentation</vt:lpstr>
      <vt:lpstr>The Group Informatics Path</vt:lpstr>
      <vt:lpstr>Group Informatics Ontology</vt:lpstr>
      <vt:lpstr>General Group Informatics Methodological Approach</vt:lpstr>
      <vt:lpstr>Studies Across Contexts</vt:lpstr>
      <vt:lpstr>PowerPoint Presentation</vt:lpstr>
      <vt:lpstr>PowerPoint Presentation</vt:lpstr>
      <vt:lpstr>To Sum Up Big Social Data:  Probabilistic Thinking to Instrument Learning and Information Behavior</vt:lpstr>
      <vt:lpstr>Big Social Data in Design</vt:lpstr>
      <vt:lpstr>Social Network Analysis</vt:lpstr>
      <vt:lpstr>PowerPoint Presentation</vt:lpstr>
    </vt:vector>
  </TitlesOfParts>
  <Company>drexel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Informatics:  A Pathway to Interdisciplinary  Learning Technology Design</dc:title>
  <dc:creator>Sean Goggins</dc:creator>
  <cp:lastModifiedBy>Sean Goggins</cp:lastModifiedBy>
  <cp:revision>123</cp:revision>
  <dcterms:created xsi:type="dcterms:W3CDTF">2013-01-21T17:12:54Z</dcterms:created>
  <dcterms:modified xsi:type="dcterms:W3CDTF">2016-06-27T11:41:58Z</dcterms:modified>
</cp:coreProperties>
</file>