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png" ContentType="image/png"/>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slides/slide5.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ppt/slides/slide14.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s/slide8.xml" ContentType="application/vnd.openxmlformats-officedocument.presentationml.slide+xml"/>
  <Override PartName="/ppt/presentation.xml" ContentType="application/vnd.openxmlformats-officedocument.presentationml.presentation.main+xml"/>
  <Override PartName="/ppt/slideLayouts/slideLayout9.xml" ContentType="application/vnd.openxmlformats-officedocument.presentationml.slideLayout+xml"/>
  <Override PartName="/ppt/handoutMasters/handoutMaster1.xml" ContentType="application/vnd.openxmlformats-officedocument.presentationml.handoutMaster+xml"/>
  <Override PartName="/ppt/slides/slide6.xml" ContentType="application/vnd.openxmlformats-officedocument.presentationml.slide+xml"/>
  <Override PartName="/ppt/slideLayouts/slideLayout7.xml" ContentType="application/vnd.openxmlformats-officedocument.presentationml.slideLayout+xml"/>
  <Override PartName="/ppt/theme/theme3.xml" ContentType="application/vnd.openxmlformats-officedocument.theme+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48" r:id="rId1"/>
  </p:sldMasterIdLst>
  <p:notesMasterIdLst>
    <p:notesMasterId r:id="rId16"/>
  </p:notesMasterIdLst>
  <p:handoutMasterIdLst>
    <p:handoutMasterId r:id="rId17"/>
  </p:handoutMasterIdLst>
  <p:sldIdLst>
    <p:sldId id="256" r:id="rId2"/>
    <p:sldId id="350" r:id="rId3"/>
    <p:sldId id="333" r:id="rId4"/>
    <p:sldId id="335" r:id="rId5"/>
    <p:sldId id="336" r:id="rId6"/>
    <p:sldId id="337" r:id="rId7"/>
    <p:sldId id="334" r:id="rId8"/>
    <p:sldId id="338" r:id="rId9"/>
    <p:sldId id="348" r:id="rId10"/>
    <p:sldId id="346" r:id="rId11"/>
    <p:sldId id="351" r:id="rId12"/>
    <p:sldId id="347" r:id="rId13"/>
    <p:sldId id="339" r:id="rId14"/>
    <p:sldId id="349" r:id="rId15"/>
  </p:sldIdLst>
  <p:sldSz cx="9144000" cy="6858000" type="screen4x3"/>
  <p:notesSz cx="6858000" cy="9144000"/>
  <p:defaultTextStyle>
    <a:defPPr>
      <a:defRPr lang="en-CA"/>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5A68A6"/>
    <a:srgbClr val="3E0CF4"/>
    <a:srgbClr val="F0F5A9"/>
    <a:srgbClr val="BAE7B7"/>
    <a:srgbClr val="3D896C"/>
    <a:srgbClr val="FF3737"/>
    <a:srgbClr val="777777"/>
  </p:clrMru>
  <p:extLst>
    <p:ext uri="{E76CE94A-603C-4142-B9EB-6D1370010A27}">
      <p14:discardImageEditData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0"/>
    </p:ext>
    <p:ext uri="{D31A062A-798A-4329-ABDD-BBA856620510}">
      <p14:defaultImageDpi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2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8873" autoAdjust="0"/>
    <p:restoredTop sz="74400" autoAdjust="0"/>
  </p:normalViewPr>
  <p:slideViewPr>
    <p:cSldViewPr>
      <p:cViewPr varScale="1">
        <p:scale>
          <a:sx n="89" d="100"/>
          <a:sy n="89" d="100"/>
        </p:scale>
        <p:origin x="-1632" y="-112"/>
      </p:cViewPr>
      <p:guideLst>
        <p:guide orient="horz" pos="2160"/>
        <p:guide pos="2880"/>
      </p:guideLst>
    </p:cSldViewPr>
  </p:slideViewPr>
  <p:notesTextViewPr>
    <p:cViewPr>
      <p:scale>
        <a:sx n="100" d="100"/>
        <a:sy n="100" d="100"/>
      </p:scale>
      <p:origin x="0" y="0"/>
    </p:cViewPr>
  </p:notesTextViewPr>
  <p:sorterViewPr>
    <p:cViewPr>
      <p:scale>
        <a:sx n="75" d="100"/>
        <a:sy n="75" d="100"/>
      </p:scale>
      <p:origin x="0" y="0"/>
    </p:cViewPr>
  </p:sorter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handoutMaster" Target="handoutMasters/handout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0059" tIns="45030" rIns="90059" bIns="4503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0059" tIns="45030" rIns="90059" bIns="45030" rtlCol="0"/>
          <a:lstStyle>
            <a:lvl1pPr algn="r">
              <a:defRPr sz="1200"/>
            </a:lvl1pPr>
          </a:lstStyle>
          <a:p>
            <a:pPr>
              <a:defRPr/>
            </a:pPr>
            <a:fld id="{092E7C75-8F7C-4BA8-9341-385D2145A99E}" type="datetimeFigureOut">
              <a:rPr lang="en-US"/>
              <a:pPr>
                <a:defRPr/>
              </a:pPr>
              <a:t>4/30/12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0059" tIns="45030" rIns="90059" bIns="4503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0059" tIns="45030" rIns="90059" bIns="45030" rtlCol="0" anchor="b"/>
          <a:lstStyle>
            <a:lvl1pPr algn="r">
              <a:defRPr sz="1200"/>
            </a:lvl1pPr>
          </a:lstStyle>
          <a:p>
            <a:pPr>
              <a:defRPr/>
            </a:pPr>
            <a:fld id="{07412D71-AEBF-43C1-8945-6D2AF1216CC6}" type="slidenum">
              <a:rPr lang="en-US"/>
              <a:pPr>
                <a:defRPr/>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8834784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0059" tIns="45030" rIns="90059" bIns="4503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0059" tIns="45030" rIns="90059" bIns="45030" rtlCol="0"/>
          <a:lstStyle>
            <a:lvl1pPr algn="r">
              <a:defRPr sz="1200"/>
            </a:lvl1pPr>
          </a:lstStyle>
          <a:p>
            <a:pPr>
              <a:defRPr/>
            </a:pPr>
            <a:fld id="{CCD4DDA1-7FC7-469C-A7DA-1C5FE5F95FD9}" type="datetimeFigureOut">
              <a:rPr lang="en-US"/>
              <a:pPr>
                <a:defRPr/>
              </a:pPr>
              <a:t>4/30/12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0059" tIns="45030" rIns="90059" bIns="4503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0059" tIns="45030" rIns="90059" bIns="4503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0059" tIns="45030" rIns="90059" bIns="4503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0059" tIns="45030" rIns="90059" bIns="45030" rtlCol="0" anchor="b"/>
          <a:lstStyle>
            <a:lvl1pPr algn="r">
              <a:defRPr sz="1200"/>
            </a:lvl1pPr>
          </a:lstStyle>
          <a:p>
            <a:pPr>
              <a:defRPr/>
            </a:pPr>
            <a:fld id="{DFD0CAD1-6BB2-4ACE-BADC-B94E00762815}" type="slidenum">
              <a:rPr lang="en-US"/>
              <a:pPr>
                <a:defRPr/>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8944076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5" name="Rectangle 2"/>
          <p:cNvSpPr>
            <a:spLocks noGrp="1" noRot="1" noChangeAspect="1" noTextEdit="1"/>
          </p:cNvSpPr>
          <p:nvPr>
            <p:ph type="sldImg"/>
          </p:nvPr>
        </p:nvSpPr>
        <p:spPr bwMode="auto">
          <a:noFill/>
          <a:ln>
            <a:solidFill>
              <a:srgbClr val="000000"/>
            </a:solidFill>
            <a:miter lim="800000"/>
            <a:headEnd/>
            <a:tailEnd/>
          </a:ln>
        </p:spPr>
      </p:sp>
      <p:sp>
        <p:nvSpPr>
          <p:cNvPr id="16386"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CA"/>
          </a:p>
        </p:txBody>
      </p:sp>
      <p:sp>
        <p:nvSpPr>
          <p:cNvPr id="5" name="Rectangle 5"/>
          <p:cNvSpPr>
            <a:spLocks noGrp="1" noChangeArrowheads="1"/>
          </p:cNvSpPr>
          <p:nvPr>
            <p:ph type="ftr" sz="quarter" idx="11"/>
          </p:nvPr>
        </p:nvSpPr>
        <p:spPr>
          <a:ln/>
        </p:spPr>
        <p:txBody>
          <a:bodyPr/>
          <a:lstStyle>
            <a:lvl1pPr>
              <a:defRPr/>
            </a:lvl1pPr>
          </a:lstStyle>
          <a:p>
            <a:pPr>
              <a:defRPr/>
            </a:pPr>
            <a:endParaRPr lang="en-CA"/>
          </a:p>
        </p:txBody>
      </p:sp>
      <p:sp>
        <p:nvSpPr>
          <p:cNvPr id="6" name="Rectangle 6"/>
          <p:cNvSpPr>
            <a:spLocks noGrp="1" noChangeArrowheads="1"/>
          </p:cNvSpPr>
          <p:nvPr>
            <p:ph type="sldNum" sz="quarter" idx="12"/>
          </p:nvPr>
        </p:nvSpPr>
        <p:spPr>
          <a:ln/>
        </p:spPr>
        <p:txBody>
          <a:bodyPr/>
          <a:lstStyle>
            <a:lvl1pPr>
              <a:defRPr/>
            </a:lvl1pPr>
          </a:lstStyle>
          <a:p>
            <a:pPr>
              <a:defRPr/>
            </a:pPr>
            <a:fld id="{B322B09C-712F-4852-8449-57B77DDEFAF6}" type="slidenum">
              <a:rPr lang="en-CA"/>
              <a:pPr>
                <a:defRPr/>
              </a:pPr>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CA"/>
          </a:p>
        </p:txBody>
      </p:sp>
      <p:sp>
        <p:nvSpPr>
          <p:cNvPr id="5" name="Rectangle 5"/>
          <p:cNvSpPr>
            <a:spLocks noGrp="1" noChangeArrowheads="1"/>
          </p:cNvSpPr>
          <p:nvPr>
            <p:ph type="ftr" sz="quarter" idx="11"/>
          </p:nvPr>
        </p:nvSpPr>
        <p:spPr>
          <a:ln/>
        </p:spPr>
        <p:txBody>
          <a:bodyPr/>
          <a:lstStyle>
            <a:lvl1pPr>
              <a:defRPr/>
            </a:lvl1pPr>
          </a:lstStyle>
          <a:p>
            <a:pPr>
              <a:defRPr/>
            </a:pPr>
            <a:endParaRPr lang="en-CA"/>
          </a:p>
        </p:txBody>
      </p:sp>
      <p:sp>
        <p:nvSpPr>
          <p:cNvPr id="6" name="Rectangle 6"/>
          <p:cNvSpPr>
            <a:spLocks noGrp="1" noChangeArrowheads="1"/>
          </p:cNvSpPr>
          <p:nvPr>
            <p:ph type="sldNum" sz="quarter" idx="12"/>
          </p:nvPr>
        </p:nvSpPr>
        <p:spPr>
          <a:ln/>
        </p:spPr>
        <p:txBody>
          <a:bodyPr/>
          <a:lstStyle>
            <a:lvl1pPr>
              <a:defRPr/>
            </a:lvl1pPr>
          </a:lstStyle>
          <a:p>
            <a:pPr>
              <a:defRPr/>
            </a:pPr>
            <a:fld id="{9247B8C7-1CB9-47FA-A304-30BEDE732101}" type="slidenum">
              <a:rPr lang="en-CA"/>
              <a:pPr>
                <a:defRPr/>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CA"/>
          </a:p>
        </p:txBody>
      </p:sp>
      <p:sp>
        <p:nvSpPr>
          <p:cNvPr id="5" name="Rectangle 5"/>
          <p:cNvSpPr>
            <a:spLocks noGrp="1" noChangeArrowheads="1"/>
          </p:cNvSpPr>
          <p:nvPr>
            <p:ph type="ftr" sz="quarter" idx="11"/>
          </p:nvPr>
        </p:nvSpPr>
        <p:spPr>
          <a:ln/>
        </p:spPr>
        <p:txBody>
          <a:bodyPr/>
          <a:lstStyle>
            <a:lvl1pPr>
              <a:defRPr/>
            </a:lvl1pPr>
          </a:lstStyle>
          <a:p>
            <a:pPr>
              <a:defRPr/>
            </a:pPr>
            <a:endParaRPr lang="en-CA"/>
          </a:p>
        </p:txBody>
      </p:sp>
      <p:sp>
        <p:nvSpPr>
          <p:cNvPr id="6" name="Rectangle 6"/>
          <p:cNvSpPr>
            <a:spLocks noGrp="1" noChangeArrowheads="1"/>
          </p:cNvSpPr>
          <p:nvPr>
            <p:ph type="sldNum" sz="quarter" idx="12"/>
          </p:nvPr>
        </p:nvSpPr>
        <p:spPr>
          <a:ln/>
        </p:spPr>
        <p:txBody>
          <a:bodyPr/>
          <a:lstStyle>
            <a:lvl1pPr>
              <a:defRPr/>
            </a:lvl1pPr>
          </a:lstStyle>
          <a:p>
            <a:pPr>
              <a:defRPr/>
            </a:pPr>
            <a:fld id="{F9F6BCC7-BBE6-4B2D-BA2E-B294E06215DE}" type="slidenum">
              <a:rPr lang="en-CA"/>
              <a:pPr>
                <a:defRPr/>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b="1">
                <a:solidFill>
                  <a:schemeClr val="tx2">
                    <a:lumMod val="75000"/>
                    <a:lumOff val="25000"/>
                  </a:schemeClr>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342900" indent="-342900">
              <a:buFont typeface="Wingdings" pitchFamily="2" charset="2"/>
              <a:buChar char="§"/>
              <a:defRPr sz="2800">
                <a:solidFill>
                  <a:schemeClr val="tx1">
                    <a:lumMod val="65000"/>
                    <a:lumOff val="35000"/>
                  </a:schemeClr>
                </a:solidFill>
                <a:latin typeface="+mj-lt"/>
              </a:defRPr>
            </a:lvl1pPr>
            <a:lvl2pPr>
              <a:defRPr sz="2800">
                <a:solidFill>
                  <a:schemeClr val="tx1">
                    <a:lumMod val="65000"/>
                    <a:lumOff val="35000"/>
                  </a:schemeClr>
                </a:solidFill>
                <a:latin typeface="+mj-lt"/>
              </a:defRPr>
            </a:lvl2pPr>
            <a:lvl3pPr>
              <a:defRPr sz="2800">
                <a:solidFill>
                  <a:schemeClr val="tx1">
                    <a:lumMod val="65000"/>
                    <a:lumOff val="35000"/>
                  </a:schemeClr>
                </a:solidFill>
                <a:latin typeface="+mj-lt"/>
              </a:defRPr>
            </a:lvl3pPr>
            <a:lvl4pPr>
              <a:defRPr sz="2800">
                <a:solidFill>
                  <a:schemeClr val="tx1">
                    <a:lumMod val="65000"/>
                    <a:lumOff val="35000"/>
                  </a:schemeClr>
                </a:solidFill>
                <a:latin typeface="+mj-lt"/>
              </a:defRPr>
            </a:lvl4pPr>
            <a:lvl5pPr>
              <a:defRPr sz="2800">
                <a:solidFill>
                  <a:schemeClr val="tx1">
                    <a:lumMod val="65000"/>
                    <a:lumOff val="35000"/>
                  </a:schemeClr>
                </a:solidFill>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CA"/>
          </a:p>
        </p:txBody>
      </p:sp>
      <p:sp>
        <p:nvSpPr>
          <p:cNvPr id="5" name="Rectangle 5"/>
          <p:cNvSpPr>
            <a:spLocks noGrp="1" noChangeArrowheads="1"/>
          </p:cNvSpPr>
          <p:nvPr>
            <p:ph type="ftr" sz="quarter" idx="11"/>
          </p:nvPr>
        </p:nvSpPr>
        <p:spPr>
          <a:ln/>
        </p:spPr>
        <p:txBody>
          <a:bodyPr/>
          <a:lstStyle>
            <a:lvl1pPr>
              <a:defRPr/>
            </a:lvl1pPr>
          </a:lstStyle>
          <a:p>
            <a:pPr>
              <a:defRPr/>
            </a:pPr>
            <a:endParaRPr lang="en-CA"/>
          </a:p>
        </p:txBody>
      </p:sp>
      <p:sp>
        <p:nvSpPr>
          <p:cNvPr id="6" name="Rectangle 6"/>
          <p:cNvSpPr>
            <a:spLocks noGrp="1" noChangeArrowheads="1"/>
          </p:cNvSpPr>
          <p:nvPr>
            <p:ph type="sldNum" sz="quarter" idx="12"/>
          </p:nvPr>
        </p:nvSpPr>
        <p:spPr>
          <a:ln/>
        </p:spPr>
        <p:txBody>
          <a:bodyPr/>
          <a:lstStyle>
            <a:lvl1pPr>
              <a:defRPr/>
            </a:lvl1pPr>
          </a:lstStyle>
          <a:p>
            <a:pPr>
              <a:defRPr/>
            </a:pPr>
            <a:fld id="{764D1318-B888-410F-AC14-3FACD09CD1F5}" type="slidenum">
              <a:rPr lang="en-CA"/>
              <a:pPr>
                <a:defRPr/>
              </a:pPr>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CA"/>
          </a:p>
        </p:txBody>
      </p:sp>
      <p:sp>
        <p:nvSpPr>
          <p:cNvPr id="5" name="Rectangle 5"/>
          <p:cNvSpPr>
            <a:spLocks noGrp="1" noChangeArrowheads="1"/>
          </p:cNvSpPr>
          <p:nvPr>
            <p:ph type="ftr" sz="quarter" idx="11"/>
          </p:nvPr>
        </p:nvSpPr>
        <p:spPr>
          <a:ln/>
        </p:spPr>
        <p:txBody>
          <a:bodyPr/>
          <a:lstStyle>
            <a:lvl1pPr>
              <a:defRPr/>
            </a:lvl1pPr>
          </a:lstStyle>
          <a:p>
            <a:pPr>
              <a:defRPr/>
            </a:pPr>
            <a:endParaRPr lang="en-CA"/>
          </a:p>
        </p:txBody>
      </p:sp>
      <p:sp>
        <p:nvSpPr>
          <p:cNvPr id="6" name="Rectangle 6"/>
          <p:cNvSpPr>
            <a:spLocks noGrp="1" noChangeArrowheads="1"/>
          </p:cNvSpPr>
          <p:nvPr>
            <p:ph type="sldNum" sz="quarter" idx="12"/>
          </p:nvPr>
        </p:nvSpPr>
        <p:spPr>
          <a:ln/>
        </p:spPr>
        <p:txBody>
          <a:bodyPr/>
          <a:lstStyle>
            <a:lvl1pPr>
              <a:defRPr/>
            </a:lvl1pPr>
          </a:lstStyle>
          <a:p>
            <a:pPr>
              <a:defRPr/>
            </a:pPr>
            <a:fld id="{8F2F84C0-284C-46DD-A74F-BEF0432CDACD}" type="slidenum">
              <a:rPr lang="en-CA"/>
              <a:pPr>
                <a:defRPr/>
              </a:pPr>
              <a:t>‹#›</a:t>
            </a:fld>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CA"/>
          </a:p>
        </p:txBody>
      </p:sp>
      <p:sp>
        <p:nvSpPr>
          <p:cNvPr id="6" name="Rectangle 5"/>
          <p:cNvSpPr>
            <a:spLocks noGrp="1" noChangeArrowheads="1"/>
          </p:cNvSpPr>
          <p:nvPr>
            <p:ph type="ftr" sz="quarter" idx="11"/>
          </p:nvPr>
        </p:nvSpPr>
        <p:spPr>
          <a:ln/>
        </p:spPr>
        <p:txBody>
          <a:bodyPr/>
          <a:lstStyle>
            <a:lvl1pPr>
              <a:defRPr/>
            </a:lvl1pPr>
          </a:lstStyle>
          <a:p>
            <a:pPr>
              <a:defRPr/>
            </a:pPr>
            <a:endParaRPr lang="en-CA"/>
          </a:p>
        </p:txBody>
      </p:sp>
      <p:sp>
        <p:nvSpPr>
          <p:cNvPr id="7" name="Rectangle 6"/>
          <p:cNvSpPr>
            <a:spLocks noGrp="1" noChangeArrowheads="1"/>
          </p:cNvSpPr>
          <p:nvPr>
            <p:ph type="sldNum" sz="quarter" idx="12"/>
          </p:nvPr>
        </p:nvSpPr>
        <p:spPr>
          <a:ln/>
        </p:spPr>
        <p:txBody>
          <a:bodyPr/>
          <a:lstStyle>
            <a:lvl1pPr>
              <a:defRPr/>
            </a:lvl1pPr>
          </a:lstStyle>
          <a:p>
            <a:pPr>
              <a:defRPr/>
            </a:pPr>
            <a:fld id="{F05FADD7-5517-40A0-89E2-FB8746EEE4C3}" type="slidenum">
              <a:rPr lang="en-CA"/>
              <a:pPr>
                <a:defRPr/>
              </a:pPr>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CA"/>
          </a:p>
        </p:txBody>
      </p:sp>
      <p:sp>
        <p:nvSpPr>
          <p:cNvPr id="8" name="Rectangle 5"/>
          <p:cNvSpPr>
            <a:spLocks noGrp="1" noChangeArrowheads="1"/>
          </p:cNvSpPr>
          <p:nvPr>
            <p:ph type="ftr" sz="quarter" idx="11"/>
          </p:nvPr>
        </p:nvSpPr>
        <p:spPr>
          <a:ln/>
        </p:spPr>
        <p:txBody>
          <a:bodyPr/>
          <a:lstStyle>
            <a:lvl1pPr>
              <a:defRPr/>
            </a:lvl1pPr>
          </a:lstStyle>
          <a:p>
            <a:pPr>
              <a:defRPr/>
            </a:pPr>
            <a:endParaRPr lang="en-CA"/>
          </a:p>
        </p:txBody>
      </p:sp>
      <p:sp>
        <p:nvSpPr>
          <p:cNvPr id="9" name="Rectangle 6"/>
          <p:cNvSpPr>
            <a:spLocks noGrp="1" noChangeArrowheads="1"/>
          </p:cNvSpPr>
          <p:nvPr>
            <p:ph type="sldNum" sz="quarter" idx="12"/>
          </p:nvPr>
        </p:nvSpPr>
        <p:spPr>
          <a:ln/>
        </p:spPr>
        <p:txBody>
          <a:bodyPr/>
          <a:lstStyle>
            <a:lvl1pPr>
              <a:defRPr/>
            </a:lvl1pPr>
          </a:lstStyle>
          <a:p>
            <a:pPr>
              <a:defRPr/>
            </a:pPr>
            <a:fld id="{3F180891-9333-4B30-9113-68A797238F44}" type="slidenum">
              <a:rPr lang="en-CA"/>
              <a:pPr>
                <a:defRPr/>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CA"/>
          </a:p>
        </p:txBody>
      </p:sp>
      <p:sp>
        <p:nvSpPr>
          <p:cNvPr id="4" name="Rectangle 5"/>
          <p:cNvSpPr>
            <a:spLocks noGrp="1" noChangeArrowheads="1"/>
          </p:cNvSpPr>
          <p:nvPr>
            <p:ph type="ftr" sz="quarter" idx="11"/>
          </p:nvPr>
        </p:nvSpPr>
        <p:spPr>
          <a:ln/>
        </p:spPr>
        <p:txBody>
          <a:bodyPr/>
          <a:lstStyle>
            <a:lvl1pPr>
              <a:defRPr/>
            </a:lvl1pPr>
          </a:lstStyle>
          <a:p>
            <a:pPr>
              <a:defRPr/>
            </a:pPr>
            <a:endParaRPr lang="en-CA"/>
          </a:p>
        </p:txBody>
      </p:sp>
      <p:sp>
        <p:nvSpPr>
          <p:cNvPr id="5" name="Rectangle 6"/>
          <p:cNvSpPr>
            <a:spLocks noGrp="1" noChangeArrowheads="1"/>
          </p:cNvSpPr>
          <p:nvPr>
            <p:ph type="sldNum" sz="quarter" idx="12"/>
          </p:nvPr>
        </p:nvSpPr>
        <p:spPr>
          <a:ln/>
        </p:spPr>
        <p:txBody>
          <a:bodyPr/>
          <a:lstStyle>
            <a:lvl1pPr>
              <a:defRPr/>
            </a:lvl1pPr>
          </a:lstStyle>
          <a:p>
            <a:pPr>
              <a:defRPr/>
            </a:pPr>
            <a:fld id="{49076847-A759-47D1-BBEC-6B9CC862B56E}" type="slidenum">
              <a:rPr lang="en-CA"/>
              <a:pPr>
                <a:defRPr/>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CA"/>
          </a:p>
        </p:txBody>
      </p:sp>
      <p:sp>
        <p:nvSpPr>
          <p:cNvPr id="3" name="Rectangle 5"/>
          <p:cNvSpPr>
            <a:spLocks noGrp="1" noChangeArrowheads="1"/>
          </p:cNvSpPr>
          <p:nvPr>
            <p:ph type="ftr" sz="quarter" idx="11"/>
          </p:nvPr>
        </p:nvSpPr>
        <p:spPr>
          <a:ln/>
        </p:spPr>
        <p:txBody>
          <a:bodyPr/>
          <a:lstStyle>
            <a:lvl1pPr>
              <a:defRPr/>
            </a:lvl1pPr>
          </a:lstStyle>
          <a:p>
            <a:pPr>
              <a:defRPr/>
            </a:pPr>
            <a:endParaRPr lang="en-CA"/>
          </a:p>
        </p:txBody>
      </p:sp>
      <p:sp>
        <p:nvSpPr>
          <p:cNvPr id="4" name="Rectangle 6"/>
          <p:cNvSpPr>
            <a:spLocks noGrp="1" noChangeArrowheads="1"/>
          </p:cNvSpPr>
          <p:nvPr>
            <p:ph type="sldNum" sz="quarter" idx="12"/>
          </p:nvPr>
        </p:nvSpPr>
        <p:spPr>
          <a:ln/>
        </p:spPr>
        <p:txBody>
          <a:bodyPr/>
          <a:lstStyle>
            <a:lvl1pPr>
              <a:defRPr/>
            </a:lvl1pPr>
          </a:lstStyle>
          <a:p>
            <a:pPr>
              <a:defRPr/>
            </a:pPr>
            <a:fld id="{86611017-B417-4301-A39A-F73318B7A6D2}" type="slidenum">
              <a:rPr lang="en-CA"/>
              <a:pPr>
                <a:defRPr/>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CA"/>
          </a:p>
        </p:txBody>
      </p:sp>
      <p:sp>
        <p:nvSpPr>
          <p:cNvPr id="6" name="Rectangle 5"/>
          <p:cNvSpPr>
            <a:spLocks noGrp="1" noChangeArrowheads="1"/>
          </p:cNvSpPr>
          <p:nvPr>
            <p:ph type="ftr" sz="quarter" idx="11"/>
          </p:nvPr>
        </p:nvSpPr>
        <p:spPr>
          <a:ln/>
        </p:spPr>
        <p:txBody>
          <a:bodyPr/>
          <a:lstStyle>
            <a:lvl1pPr>
              <a:defRPr/>
            </a:lvl1pPr>
          </a:lstStyle>
          <a:p>
            <a:pPr>
              <a:defRPr/>
            </a:pPr>
            <a:endParaRPr lang="en-CA"/>
          </a:p>
        </p:txBody>
      </p:sp>
      <p:sp>
        <p:nvSpPr>
          <p:cNvPr id="7" name="Rectangle 6"/>
          <p:cNvSpPr>
            <a:spLocks noGrp="1" noChangeArrowheads="1"/>
          </p:cNvSpPr>
          <p:nvPr>
            <p:ph type="sldNum" sz="quarter" idx="12"/>
          </p:nvPr>
        </p:nvSpPr>
        <p:spPr>
          <a:ln/>
        </p:spPr>
        <p:txBody>
          <a:bodyPr/>
          <a:lstStyle>
            <a:lvl1pPr>
              <a:defRPr/>
            </a:lvl1pPr>
          </a:lstStyle>
          <a:p>
            <a:pPr>
              <a:defRPr/>
            </a:pPr>
            <a:fld id="{7E7E7733-97D0-449E-A962-56F8879D6396}" type="slidenum">
              <a:rPr lang="en-CA"/>
              <a:pPr>
                <a:defRPr/>
              </a:pPr>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CA"/>
          </a:p>
        </p:txBody>
      </p:sp>
      <p:sp>
        <p:nvSpPr>
          <p:cNvPr id="6" name="Rectangle 5"/>
          <p:cNvSpPr>
            <a:spLocks noGrp="1" noChangeArrowheads="1"/>
          </p:cNvSpPr>
          <p:nvPr>
            <p:ph type="ftr" sz="quarter" idx="11"/>
          </p:nvPr>
        </p:nvSpPr>
        <p:spPr>
          <a:ln/>
        </p:spPr>
        <p:txBody>
          <a:bodyPr/>
          <a:lstStyle>
            <a:lvl1pPr>
              <a:defRPr/>
            </a:lvl1pPr>
          </a:lstStyle>
          <a:p>
            <a:pPr>
              <a:defRPr/>
            </a:pPr>
            <a:endParaRPr lang="en-CA"/>
          </a:p>
        </p:txBody>
      </p:sp>
      <p:sp>
        <p:nvSpPr>
          <p:cNvPr id="7" name="Rectangle 6"/>
          <p:cNvSpPr>
            <a:spLocks noGrp="1" noChangeArrowheads="1"/>
          </p:cNvSpPr>
          <p:nvPr>
            <p:ph type="sldNum" sz="quarter" idx="12"/>
          </p:nvPr>
        </p:nvSpPr>
        <p:spPr>
          <a:ln/>
        </p:spPr>
        <p:txBody>
          <a:bodyPr/>
          <a:lstStyle>
            <a:lvl1pPr>
              <a:defRPr/>
            </a:lvl1pPr>
          </a:lstStyle>
          <a:p>
            <a:pPr>
              <a:defRPr/>
            </a:pPr>
            <a:fld id="{36CC1071-6F2F-47E0-A1C1-B1DB82842294}" type="slidenum">
              <a:rPr lang="en-CA"/>
              <a:pPr>
                <a:defRPr/>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0">
          <a:blip r:embed="rId13" cstate="print"/>
          <a:srcRect/>
          <a:stretch>
            <a:fillRect b="-260"/>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CA" smtClean="0"/>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smtClean="0"/>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400"/>
            </a:lvl1pPr>
          </a:lstStyle>
          <a:p>
            <a:pPr>
              <a:defRPr/>
            </a:pPr>
            <a:endParaRPr lang="en-CA"/>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CA"/>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400"/>
            </a:lvl1pPr>
          </a:lstStyle>
          <a:p>
            <a:pPr>
              <a:defRPr/>
            </a:pPr>
            <a:fld id="{8AFF1D59-FA50-4FC4-8D28-6F94BF24AD01}" type="slidenum">
              <a:rPr lang="en-CA"/>
              <a:pPr>
                <a:defRPr/>
              </a:pPr>
              <a:t>‹#›</a:t>
            </a:fld>
            <a:endParaRPr lang="en-CA"/>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Myriad Pro" pitchFamily="34" charset="0"/>
          <a:cs typeface="Arial" charset="0"/>
        </a:defRPr>
      </a:lvl2pPr>
      <a:lvl3pPr algn="ctr" rtl="0" eaLnBrk="0" fontAlgn="base" hangingPunct="0">
        <a:spcBef>
          <a:spcPct val="0"/>
        </a:spcBef>
        <a:spcAft>
          <a:spcPct val="0"/>
        </a:spcAft>
        <a:defRPr sz="4400">
          <a:solidFill>
            <a:schemeClr val="tx2"/>
          </a:solidFill>
          <a:latin typeface="Myriad Pro" pitchFamily="34" charset="0"/>
          <a:cs typeface="Arial" charset="0"/>
        </a:defRPr>
      </a:lvl3pPr>
      <a:lvl4pPr algn="ctr" rtl="0" eaLnBrk="0" fontAlgn="base" hangingPunct="0">
        <a:spcBef>
          <a:spcPct val="0"/>
        </a:spcBef>
        <a:spcAft>
          <a:spcPct val="0"/>
        </a:spcAft>
        <a:defRPr sz="4400">
          <a:solidFill>
            <a:schemeClr val="tx2"/>
          </a:solidFill>
          <a:latin typeface="Myriad Pro" pitchFamily="34" charset="0"/>
          <a:cs typeface="Arial" charset="0"/>
        </a:defRPr>
      </a:lvl4pPr>
      <a:lvl5pPr algn="ctr" rtl="0" eaLnBrk="0" fontAlgn="base" hangingPunct="0">
        <a:spcBef>
          <a:spcPct val="0"/>
        </a:spcBef>
        <a:spcAft>
          <a:spcPct val="0"/>
        </a:spcAft>
        <a:defRPr sz="4400">
          <a:solidFill>
            <a:schemeClr val="tx2"/>
          </a:solidFill>
          <a:latin typeface="Myriad Pro" pitchFamily="34" charset="0"/>
          <a:cs typeface="Arial" charset="0"/>
        </a:defRPr>
      </a:lvl5pPr>
      <a:lvl6pPr marL="457200" algn="ctr" rtl="0" eaLnBrk="1" fontAlgn="base" hangingPunct="1">
        <a:spcBef>
          <a:spcPct val="0"/>
        </a:spcBef>
        <a:spcAft>
          <a:spcPct val="0"/>
        </a:spcAft>
        <a:defRPr sz="4400">
          <a:solidFill>
            <a:schemeClr val="tx2"/>
          </a:solidFill>
          <a:latin typeface="Myriad Pro" pitchFamily="34" charset="0"/>
          <a:cs typeface="Arial" charset="0"/>
        </a:defRPr>
      </a:lvl6pPr>
      <a:lvl7pPr marL="914400" algn="ctr" rtl="0" eaLnBrk="1" fontAlgn="base" hangingPunct="1">
        <a:spcBef>
          <a:spcPct val="0"/>
        </a:spcBef>
        <a:spcAft>
          <a:spcPct val="0"/>
        </a:spcAft>
        <a:defRPr sz="4400">
          <a:solidFill>
            <a:schemeClr val="tx2"/>
          </a:solidFill>
          <a:latin typeface="Myriad Pro" pitchFamily="34" charset="0"/>
          <a:cs typeface="Arial" charset="0"/>
        </a:defRPr>
      </a:lvl7pPr>
      <a:lvl8pPr marL="1371600" algn="ctr" rtl="0" eaLnBrk="1" fontAlgn="base" hangingPunct="1">
        <a:spcBef>
          <a:spcPct val="0"/>
        </a:spcBef>
        <a:spcAft>
          <a:spcPct val="0"/>
        </a:spcAft>
        <a:defRPr sz="4400">
          <a:solidFill>
            <a:schemeClr val="tx2"/>
          </a:solidFill>
          <a:latin typeface="Myriad Pro" pitchFamily="34" charset="0"/>
          <a:cs typeface="Arial" charset="0"/>
        </a:defRPr>
      </a:lvl8pPr>
      <a:lvl9pPr marL="1828800" algn="ctr" rtl="0" eaLnBrk="1" fontAlgn="base" hangingPunct="1">
        <a:spcBef>
          <a:spcPct val="0"/>
        </a:spcBef>
        <a:spcAft>
          <a:spcPct val="0"/>
        </a:spcAft>
        <a:defRPr sz="4400">
          <a:solidFill>
            <a:schemeClr val="tx2"/>
          </a:solidFill>
          <a:latin typeface="Myriad Pro" pitchFamily="34"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5361" name="Picture 4" descr="coverbg"/>
          <p:cNvPicPr>
            <a:picLocks noChangeAspect="1" noChangeArrowheads="1"/>
          </p:cNvPicPr>
          <p:nvPr/>
        </p:nvPicPr>
        <p:blipFill>
          <a:blip r:embed="rId3"/>
          <a:srcRect t="1431" r="1019"/>
          <a:stretch>
            <a:fillRect/>
          </a:stretch>
        </p:blipFill>
        <p:spPr bwMode="auto">
          <a:xfrm>
            <a:off x="0" y="0"/>
            <a:ext cx="9144000" cy="6848475"/>
          </a:xfrm>
          <a:prstGeom prst="rect">
            <a:avLst/>
          </a:prstGeom>
          <a:noFill/>
          <a:ln w="9525">
            <a:noFill/>
            <a:miter lim="800000"/>
            <a:headEnd/>
            <a:tailEnd/>
          </a:ln>
        </p:spPr>
      </p:pic>
      <p:sp>
        <p:nvSpPr>
          <p:cNvPr id="2053" name="Rectangle 5"/>
          <p:cNvSpPr>
            <a:spLocks noGrp="1" noChangeArrowheads="1"/>
          </p:cNvSpPr>
          <p:nvPr>
            <p:ph type="ctrTitle"/>
          </p:nvPr>
        </p:nvSpPr>
        <p:spPr>
          <a:xfrm>
            <a:off x="685800" y="1450975"/>
            <a:ext cx="7772400" cy="1470025"/>
          </a:xfrm>
        </p:spPr>
        <p:txBody>
          <a:bodyPr/>
          <a:lstStyle/>
          <a:p>
            <a:pPr eaLnBrk="1" hangingPunct="1">
              <a:defRPr/>
            </a:pPr>
            <a:r>
              <a:rPr lang="en-CA" b="1" dirty="0" smtClean="0">
                <a:solidFill>
                  <a:schemeClr val="tx1">
                    <a:lumMod val="50000"/>
                    <a:lumOff val="50000"/>
                  </a:schemeClr>
                </a:solidFill>
              </a:rPr>
              <a:t>Volunteer </a:t>
            </a:r>
            <a:r>
              <a:rPr lang="en-CA" b="1" dirty="0" smtClean="0">
                <a:solidFill>
                  <a:schemeClr val="tx1">
                    <a:lumMod val="50000"/>
                    <a:lumOff val="50000"/>
                  </a:schemeClr>
                </a:solidFill>
              </a:rPr>
              <a:t>Orientation</a:t>
            </a:r>
            <a:br>
              <a:rPr lang="en-CA" b="1" dirty="0" smtClean="0">
                <a:solidFill>
                  <a:schemeClr val="tx1">
                    <a:lumMod val="50000"/>
                    <a:lumOff val="50000"/>
                  </a:schemeClr>
                </a:solidFill>
              </a:rPr>
            </a:br>
            <a:r>
              <a:rPr lang="en-CA" b="1" dirty="0" smtClean="0">
                <a:solidFill>
                  <a:schemeClr val="tx1">
                    <a:lumMod val="50000"/>
                    <a:lumOff val="50000"/>
                  </a:schemeClr>
                </a:solidFill>
              </a:rPr>
              <a:t>to the </a:t>
            </a:r>
            <a:r>
              <a:rPr lang="en-CA" b="1" dirty="0" smtClean="0">
                <a:solidFill>
                  <a:schemeClr val="tx1">
                    <a:lumMod val="50000"/>
                    <a:lumOff val="50000"/>
                  </a:schemeClr>
                </a:solidFill>
              </a:rPr>
              <a:t>PFOND Project</a:t>
            </a:r>
          </a:p>
        </p:txBody>
      </p:sp>
      <p:sp>
        <p:nvSpPr>
          <p:cNvPr id="2054" name="Rectangle 6"/>
          <p:cNvSpPr>
            <a:spLocks noGrp="1" noChangeArrowheads="1"/>
          </p:cNvSpPr>
          <p:nvPr>
            <p:ph type="subTitle" idx="1"/>
          </p:nvPr>
        </p:nvSpPr>
        <p:spPr>
          <a:xfrm>
            <a:off x="1371600" y="3352800"/>
            <a:ext cx="6400800" cy="1752600"/>
          </a:xfrm>
        </p:spPr>
        <p:txBody>
          <a:bodyPr/>
          <a:lstStyle/>
          <a:p>
            <a:pPr eaLnBrk="1" hangingPunct="1">
              <a:defRPr/>
            </a:pPr>
            <a:r>
              <a:rPr lang="en-CA" dirty="0" smtClean="0">
                <a:solidFill>
                  <a:schemeClr val="tx1">
                    <a:lumMod val="50000"/>
                    <a:lumOff val="50000"/>
                  </a:schemeClr>
                </a:solidFill>
              </a:rPr>
              <a:t>Wyeth Wasserman</a:t>
            </a:r>
          </a:p>
          <a:p>
            <a:pPr eaLnBrk="1" hangingPunct="1">
              <a:defRPr/>
            </a:pPr>
            <a:r>
              <a:rPr lang="en-CA" dirty="0" err="1" smtClean="0">
                <a:solidFill>
                  <a:schemeClr val="tx1">
                    <a:lumMod val="50000"/>
                    <a:lumOff val="50000"/>
                  </a:schemeClr>
                </a:solidFill>
              </a:rPr>
              <a:t>Puya</a:t>
            </a:r>
            <a:r>
              <a:rPr lang="en-CA" dirty="0" smtClean="0">
                <a:solidFill>
                  <a:schemeClr val="tx1">
                    <a:lumMod val="50000"/>
                    <a:lumOff val="50000"/>
                  </a:schemeClr>
                </a:solidFill>
              </a:rPr>
              <a:t> </a:t>
            </a:r>
            <a:r>
              <a:rPr lang="en-CA" dirty="0" err="1" smtClean="0">
                <a:solidFill>
                  <a:schemeClr val="tx1">
                    <a:lumMod val="50000"/>
                    <a:lumOff val="50000"/>
                  </a:schemeClr>
                </a:solidFill>
              </a:rPr>
              <a:t>Seid-Karbasi</a:t>
            </a:r>
            <a:endParaRPr lang="en-CA" dirty="0" smtClean="0">
              <a:solidFill>
                <a:schemeClr val="tx1">
                  <a:lumMod val="50000"/>
                  <a:lumOff val="50000"/>
                </a:schemeClr>
              </a:solidFill>
            </a:endParaRPr>
          </a:p>
          <a:p>
            <a:pPr eaLnBrk="1" hangingPunct="1">
              <a:defRPr/>
            </a:pPr>
            <a:r>
              <a:rPr lang="en-CA" dirty="0" err="1" smtClean="0">
                <a:solidFill>
                  <a:schemeClr val="tx1">
                    <a:lumMod val="50000"/>
                    <a:lumOff val="50000"/>
                  </a:schemeClr>
                </a:solidFill>
              </a:rPr>
              <a:t>Tuhina</a:t>
            </a:r>
            <a:r>
              <a:rPr lang="en-CA" dirty="0" smtClean="0">
                <a:solidFill>
                  <a:schemeClr val="tx1">
                    <a:lumMod val="50000"/>
                    <a:lumOff val="50000"/>
                  </a:schemeClr>
                </a:solidFill>
              </a:rPr>
              <a:t> Imam</a:t>
            </a:r>
          </a:p>
          <a:p>
            <a:pPr eaLnBrk="1" hangingPunct="1">
              <a:defRPr/>
            </a:pPr>
            <a:r>
              <a:rPr lang="en-CA" dirty="0" smtClean="0">
                <a:solidFill>
                  <a:schemeClr val="tx1">
                    <a:lumMod val="50000"/>
                    <a:lumOff val="50000"/>
                  </a:schemeClr>
                </a:solidFill>
              </a:rPr>
              <a:t>(Cynthia Ye)</a:t>
            </a:r>
            <a:endParaRPr lang="en-CA" dirty="0" smtClean="0">
              <a:solidFill>
                <a:schemeClr val="tx1">
                  <a:lumMod val="50000"/>
                  <a:lumOff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Recognition and </a:t>
            </a:r>
            <a:r>
              <a:rPr lang="en-US" dirty="0" smtClean="0"/>
              <a:t>Reward</a:t>
            </a:r>
            <a:endParaRPr lang="en-US" dirty="0"/>
          </a:p>
        </p:txBody>
      </p:sp>
      <p:sp>
        <p:nvSpPr>
          <p:cNvPr id="3" name="Content Placeholder 2"/>
          <p:cNvSpPr>
            <a:spLocks noGrp="1"/>
          </p:cNvSpPr>
          <p:nvPr>
            <p:ph idx="1"/>
          </p:nvPr>
        </p:nvSpPr>
        <p:spPr/>
        <p:txBody>
          <a:bodyPr>
            <a:normAutofit lnSpcReduction="10000"/>
          </a:bodyPr>
          <a:lstStyle/>
          <a:p>
            <a:r>
              <a:rPr lang="en-US" dirty="0" smtClean="0"/>
              <a:t>The ultimate reward is satisfaction from the interaction with a community of users</a:t>
            </a:r>
          </a:p>
          <a:p>
            <a:r>
              <a:rPr lang="en-US" dirty="0" smtClean="0"/>
              <a:t>We can and will report on your volunteer work at your request.  We will attempt to be quantitative in our reports to recognize the amount of volunteer effort (volunteers who show greater commitment should receive greater recognition)</a:t>
            </a:r>
          </a:p>
          <a:p>
            <a:r>
              <a:rPr lang="en-US" dirty="0" smtClean="0"/>
              <a:t>Volunteers who help shape the direction of the project may be recognized on future publications describing the project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Paper</a:t>
            </a:r>
            <a:endParaRPr lang="en-US" dirty="0"/>
          </a:p>
        </p:txBody>
      </p:sp>
      <p:sp>
        <p:nvSpPr>
          <p:cNvPr id="3" name="Content Placeholder 2"/>
          <p:cNvSpPr>
            <a:spLocks noGrp="1"/>
          </p:cNvSpPr>
          <p:nvPr>
            <p:ph idx="1"/>
          </p:nvPr>
        </p:nvSpPr>
        <p:spPr/>
        <p:txBody>
          <a:bodyPr/>
          <a:lstStyle/>
          <a:p>
            <a:r>
              <a:rPr lang="en-CA" dirty="0" smtClean="0"/>
              <a:t>Portal for Families Overcoming </a:t>
            </a:r>
            <a:r>
              <a:rPr lang="en-CA" dirty="0" err="1" smtClean="0"/>
              <a:t>Neurodevelopmental</a:t>
            </a:r>
            <a:r>
              <a:rPr lang="en-CA" dirty="0" smtClean="0"/>
              <a:t> Disorders (PFOND): implementation of a software framework for facilitated community website creation by non-technical </a:t>
            </a:r>
            <a:r>
              <a:rPr lang="en-CA" dirty="0" smtClean="0"/>
              <a:t>volunteers</a:t>
            </a:r>
            <a:endParaRPr lang="en-US" dirty="0" smtClean="0"/>
          </a:p>
          <a:p>
            <a:r>
              <a:rPr lang="en-CA" dirty="0" err="1" smtClean="0"/>
              <a:t>Xin</a:t>
            </a:r>
            <a:r>
              <a:rPr lang="en-CA" dirty="0" smtClean="0"/>
              <a:t> (</a:t>
            </a:r>
            <a:r>
              <a:rPr lang="en-CA" dirty="0" err="1" smtClean="0"/>
              <a:t>Cynthia)</a:t>
            </a:r>
            <a:r>
              <a:rPr lang="en-CA" dirty="0" err="1" smtClean="0"/>
              <a:t>Ye</a:t>
            </a:r>
            <a:r>
              <a:rPr lang="en-CA" dirty="0" smtClean="0"/>
              <a:t>, </a:t>
            </a:r>
            <a:r>
              <a:rPr lang="en-CA" dirty="0" smtClean="0"/>
              <a:t>Isaiah </a:t>
            </a:r>
            <a:r>
              <a:rPr lang="en-CA" dirty="0" smtClean="0"/>
              <a:t>Ng, </a:t>
            </a:r>
            <a:r>
              <a:rPr lang="en-CA" dirty="0" err="1" smtClean="0"/>
              <a:t>Puya</a:t>
            </a:r>
            <a:r>
              <a:rPr lang="en-CA" dirty="0" smtClean="0"/>
              <a:t> </a:t>
            </a:r>
            <a:r>
              <a:rPr lang="en-CA" dirty="0" err="1" smtClean="0"/>
              <a:t>Seid-</a:t>
            </a:r>
            <a:r>
              <a:rPr lang="en-CA" dirty="0" err="1" smtClean="0"/>
              <a:t>Karbasi</a:t>
            </a:r>
            <a:r>
              <a:rPr lang="en-CA" dirty="0" smtClean="0"/>
              <a:t>, </a:t>
            </a:r>
            <a:r>
              <a:rPr lang="en-CA" dirty="0" err="1" smtClean="0"/>
              <a:t>Tuhina</a:t>
            </a:r>
            <a:r>
              <a:rPr lang="en-CA" dirty="0" smtClean="0"/>
              <a:t> </a:t>
            </a:r>
            <a:r>
              <a:rPr lang="en-CA" dirty="0" smtClean="0"/>
              <a:t>Imam, </a:t>
            </a:r>
            <a:r>
              <a:rPr lang="en-CA" dirty="0" smtClean="0"/>
              <a:t>Wyeth W. Wasserman , </a:t>
            </a:r>
            <a:r>
              <a:rPr lang="en-CA" dirty="0" smtClean="0"/>
              <a:t>PhD</a:t>
            </a:r>
          </a:p>
          <a:p>
            <a:r>
              <a:rPr lang="en-CA" dirty="0" smtClean="0"/>
              <a:t>Preparing for submission to Journal of Medical Internet Research</a:t>
            </a:r>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Retirement from Volunteering</a:t>
            </a:r>
            <a:endParaRPr lang="en-US" dirty="0"/>
          </a:p>
        </p:txBody>
      </p:sp>
      <p:sp>
        <p:nvSpPr>
          <p:cNvPr id="3" name="Content Placeholder 2"/>
          <p:cNvSpPr>
            <a:spLocks noGrp="1"/>
          </p:cNvSpPr>
          <p:nvPr>
            <p:ph idx="1"/>
          </p:nvPr>
        </p:nvSpPr>
        <p:spPr/>
        <p:txBody>
          <a:bodyPr/>
          <a:lstStyle/>
          <a:p>
            <a:r>
              <a:rPr lang="en-US" dirty="0" smtClean="0"/>
              <a:t>You may withdraw from participation at any time.</a:t>
            </a:r>
          </a:p>
          <a:p>
            <a:r>
              <a:rPr lang="en-US" dirty="0" smtClean="0"/>
              <a:t>If you have not logged into the system in the past 45 days, we will contact you by email to see if you want to withdraw.  No response within 10 days will be taken as withdrawal.  You may return in the future at your request.</a:t>
            </a:r>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Copyright</a:t>
            </a:r>
            <a:endParaRPr lang="en-US" dirty="0"/>
          </a:p>
        </p:txBody>
      </p:sp>
      <p:sp>
        <p:nvSpPr>
          <p:cNvPr id="3" name="Content Placeholder 2"/>
          <p:cNvSpPr>
            <a:spLocks noGrp="1"/>
          </p:cNvSpPr>
          <p:nvPr>
            <p:ph idx="1"/>
          </p:nvPr>
        </p:nvSpPr>
        <p:spPr/>
        <p:txBody>
          <a:bodyPr>
            <a:normAutofit/>
          </a:bodyPr>
          <a:lstStyle/>
          <a:p>
            <a:r>
              <a:rPr lang="en-US" dirty="0" smtClean="0"/>
              <a:t>One of the greatest risks for PFOND is for participants to post content that belongs to someone else.  Such postings are not approved, nor desired.  </a:t>
            </a:r>
          </a:p>
          <a:p>
            <a:r>
              <a:rPr lang="en-US" dirty="0" smtClean="0"/>
              <a:t>All text and images are under copyright, and the restrictions on re-posting may not be apparent.</a:t>
            </a:r>
          </a:p>
          <a:p>
            <a:r>
              <a:rPr lang="en-US" dirty="0" smtClean="0"/>
              <a:t>Therefore </a:t>
            </a:r>
            <a:r>
              <a:rPr lang="en-US" b="1" u="sng" dirty="0" smtClean="0"/>
              <a:t>assume that you do NOT have permission to post the words, illustrations or images created by anyone but yourself</a:t>
            </a:r>
            <a:r>
              <a:rPr lang="en-US" dirty="0" smtClean="0"/>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Organization of Session</a:t>
            </a:r>
            <a:endParaRPr lang="en-US" dirty="0"/>
          </a:p>
        </p:txBody>
      </p:sp>
      <p:sp>
        <p:nvSpPr>
          <p:cNvPr id="3" name="Content Placeholder 2"/>
          <p:cNvSpPr>
            <a:spLocks noGrp="1"/>
          </p:cNvSpPr>
          <p:nvPr>
            <p:ph idx="1"/>
          </p:nvPr>
        </p:nvSpPr>
        <p:spPr/>
        <p:txBody>
          <a:bodyPr/>
          <a:lstStyle/>
          <a:p>
            <a:r>
              <a:rPr lang="en-US" dirty="0" smtClean="0"/>
              <a:t>Overview – Wyeth</a:t>
            </a:r>
          </a:p>
          <a:p>
            <a:r>
              <a:rPr lang="en-US" b="1" dirty="0" smtClean="0"/>
              <a:t>System Highlights- </a:t>
            </a:r>
            <a:r>
              <a:rPr lang="en-US" b="1" dirty="0" err="1" smtClean="0"/>
              <a:t>Puya</a:t>
            </a:r>
            <a:endParaRPr lang="en-US" b="1" dirty="0" smtClean="0"/>
          </a:p>
          <a:p>
            <a:r>
              <a:rPr lang="en-US" dirty="0" smtClean="0"/>
              <a:t>Editor Experience – </a:t>
            </a:r>
            <a:r>
              <a:rPr lang="en-US" dirty="0" err="1" smtClean="0"/>
              <a:t>Tuhina</a:t>
            </a:r>
            <a:endParaRPr lang="en-US" dirty="0" smtClean="0"/>
          </a:p>
          <a:p>
            <a:r>
              <a:rPr lang="en-US" dirty="0" smtClean="0"/>
              <a:t>Open discussions/interactions</a:t>
            </a:r>
          </a:p>
          <a:p>
            <a:endParaRPr lang="en-US" b="1" dirty="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Organization of Session</a:t>
            </a:r>
            <a:endParaRPr lang="en-US" dirty="0"/>
          </a:p>
        </p:txBody>
      </p:sp>
      <p:sp>
        <p:nvSpPr>
          <p:cNvPr id="3" name="Content Placeholder 2"/>
          <p:cNvSpPr>
            <a:spLocks noGrp="1"/>
          </p:cNvSpPr>
          <p:nvPr>
            <p:ph idx="1"/>
          </p:nvPr>
        </p:nvSpPr>
        <p:spPr/>
        <p:txBody>
          <a:bodyPr/>
          <a:lstStyle/>
          <a:p>
            <a:r>
              <a:rPr lang="en-US" b="1" dirty="0" smtClean="0"/>
              <a:t>Overview – Wyeth</a:t>
            </a:r>
          </a:p>
          <a:p>
            <a:r>
              <a:rPr lang="en-US" dirty="0" smtClean="0"/>
              <a:t>System Highlights- </a:t>
            </a:r>
            <a:r>
              <a:rPr lang="en-US" dirty="0" err="1" smtClean="0"/>
              <a:t>Puya</a:t>
            </a:r>
            <a:endParaRPr lang="en-US" dirty="0" smtClean="0"/>
          </a:p>
          <a:p>
            <a:r>
              <a:rPr lang="en-US" dirty="0" smtClean="0"/>
              <a:t>Editor Experience – </a:t>
            </a:r>
            <a:r>
              <a:rPr lang="en-US" dirty="0" err="1" smtClean="0"/>
              <a:t>Tuhina</a:t>
            </a:r>
            <a:endParaRPr lang="en-US" dirty="0" smtClean="0"/>
          </a:p>
          <a:p>
            <a:r>
              <a:rPr lang="en-US" dirty="0" smtClean="0"/>
              <a:t>Open discussions/interactions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for the Session</a:t>
            </a:r>
            <a:endParaRPr lang="en-US" dirty="0"/>
          </a:p>
        </p:txBody>
      </p:sp>
      <p:sp>
        <p:nvSpPr>
          <p:cNvPr id="3" name="Content Placeholder 2"/>
          <p:cNvSpPr>
            <a:spLocks noGrp="1"/>
          </p:cNvSpPr>
          <p:nvPr>
            <p:ph idx="1"/>
          </p:nvPr>
        </p:nvSpPr>
        <p:spPr/>
        <p:txBody>
          <a:bodyPr/>
          <a:lstStyle/>
          <a:p>
            <a:r>
              <a:rPr lang="en-US" dirty="0" smtClean="0"/>
              <a:t>Describe the project and status</a:t>
            </a:r>
          </a:p>
          <a:p>
            <a:r>
              <a:rPr lang="en-US" dirty="0" smtClean="0"/>
              <a:t>Review issues of copyright and participation agreement</a:t>
            </a:r>
          </a:p>
          <a:p>
            <a:r>
              <a:rPr lang="en-US" dirty="0" smtClean="0"/>
              <a:t>Introduce the software system</a:t>
            </a:r>
          </a:p>
          <a:p>
            <a:r>
              <a:rPr lang="en-US" dirty="0" smtClean="0"/>
              <a:t>Describe the content sections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PFOND Project</a:t>
            </a:r>
            <a:endParaRPr lang="en-US" dirty="0"/>
          </a:p>
        </p:txBody>
      </p:sp>
      <p:sp>
        <p:nvSpPr>
          <p:cNvPr id="3" name="Content Placeholder 2"/>
          <p:cNvSpPr>
            <a:spLocks noGrp="1"/>
          </p:cNvSpPr>
          <p:nvPr>
            <p:ph idx="1"/>
          </p:nvPr>
        </p:nvSpPr>
        <p:spPr/>
        <p:txBody>
          <a:bodyPr/>
          <a:lstStyle/>
          <a:p>
            <a:r>
              <a:rPr lang="en-US" dirty="0" smtClean="0"/>
              <a:t>A collaborative project driven by volunteers to create and maintain online information for under-served communities of people struggling with rare disorders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Focus on Under-served Rare Disorders</a:t>
            </a:r>
            <a:endParaRPr lang="en-US" dirty="0"/>
          </a:p>
        </p:txBody>
      </p:sp>
      <p:sp>
        <p:nvSpPr>
          <p:cNvPr id="3" name="Content Placeholder 2"/>
          <p:cNvSpPr>
            <a:spLocks noGrp="1"/>
          </p:cNvSpPr>
          <p:nvPr>
            <p:ph idx="1"/>
          </p:nvPr>
        </p:nvSpPr>
        <p:spPr>
          <a:xfrm>
            <a:off x="457200" y="1447800"/>
            <a:ext cx="8229600" cy="4525963"/>
          </a:xfrm>
        </p:spPr>
        <p:txBody>
          <a:bodyPr/>
          <a:lstStyle/>
          <a:p>
            <a:r>
              <a:rPr lang="en-US" dirty="0" smtClean="0"/>
              <a:t>The families are most under-served by existing resources</a:t>
            </a:r>
          </a:p>
          <a:p>
            <a:endParaRPr lang="en-US" dirty="0" smtClean="0"/>
          </a:p>
          <a:p>
            <a:r>
              <a:rPr lang="en-US" dirty="0" smtClean="0"/>
              <a:t>Volunteers can provide more comprehensive information within limited time</a:t>
            </a:r>
          </a:p>
          <a:p>
            <a:pPr>
              <a:buNone/>
            </a:pPr>
            <a:endParaRPr lang="en-US" dirty="0" smtClean="0"/>
          </a:p>
          <a:p>
            <a:r>
              <a:rPr lang="en-US" dirty="0" smtClean="0"/>
              <a:t>If a disorder is well-served by existing internet resources, we will NOT seek to divide a community with a competing service</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there a need for PFOND?</a:t>
            </a:r>
            <a:endParaRPr lang="en-US" dirty="0"/>
          </a:p>
        </p:txBody>
      </p:sp>
      <p:sp>
        <p:nvSpPr>
          <p:cNvPr id="3" name="Content Placeholder 2"/>
          <p:cNvSpPr>
            <a:spLocks noGrp="1"/>
          </p:cNvSpPr>
          <p:nvPr>
            <p:ph idx="1"/>
          </p:nvPr>
        </p:nvSpPr>
        <p:spPr/>
        <p:txBody>
          <a:bodyPr/>
          <a:lstStyle/>
          <a:p>
            <a:r>
              <a:rPr lang="en-US" dirty="0" smtClean="0"/>
              <a:t>Communities are often served transiently by a site (e.g. </a:t>
            </a:r>
            <a:r>
              <a:rPr lang="en-US" dirty="0" err="1" smtClean="0"/>
              <a:t>Facebook</a:t>
            </a:r>
            <a:r>
              <a:rPr lang="en-US" dirty="0" smtClean="0"/>
              <a:t> page), but such resources are almost always transiently maintained </a:t>
            </a:r>
          </a:p>
          <a:p>
            <a:r>
              <a:rPr lang="en-US" dirty="0" smtClean="0"/>
              <a:t>The types of information sought suggest a common structure for presenting information</a:t>
            </a:r>
          </a:p>
          <a:p>
            <a:r>
              <a:rPr lang="en-US" dirty="0" smtClean="0"/>
              <a:t>Ultimately the need will become clear through the level of participation with the service.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does the name “PFOND” mean?</a:t>
            </a:r>
            <a:endParaRPr lang="en-US" dirty="0"/>
          </a:p>
        </p:txBody>
      </p:sp>
      <p:sp>
        <p:nvSpPr>
          <p:cNvPr id="3" name="Content Placeholder 2"/>
          <p:cNvSpPr>
            <a:spLocks noGrp="1"/>
          </p:cNvSpPr>
          <p:nvPr>
            <p:ph idx="1"/>
          </p:nvPr>
        </p:nvSpPr>
        <p:spPr/>
        <p:txBody>
          <a:bodyPr/>
          <a:lstStyle/>
          <a:p>
            <a:r>
              <a:rPr lang="en-US" dirty="0" smtClean="0"/>
              <a:t>Original project focus was restricted to </a:t>
            </a:r>
            <a:r>
              <a:rPr lang="en-US" dirty="0" err="1" smtClean="0"/>
              <a:t>neuro</a:t>
            </a:r>
            <a:r>
              <a:rPr lang="en-US" dirty="0" smtClean="0"/>
              <a:t>-developmental </a:t>
            </a:r>
            <a:r>
              <a:rPr lang="en-US" dirty="0" err="1" smtClean="0"/>
              <a:t>disorders.Name</a:t>
            </a:r>
            <a:r>
              <a:rPr lang="en-US" dirty="0" smtClean="0"/>
              <a:t> stood for “Portal for Families Overcoming </a:t>
            </a:r>
            <a:r>
              <a:rPr lang="en-US" dirty="0" err="1" smtClean="0"/>
              <a:t>Neuro</a:t>
            </a:r>
            <a:r>
              <a:rPr lang="en-US" dirty="0" smtClean="0"/>
              <a:t>-developmental Disorders”</a:t>
            </a:r>
          </a:p>
          <a:p>
            <a:endParaRPr lang="en-US" dirty="0" smtClean="0"/>
          </a:p>
          <a:p>
            <a:r>
              <a:rPr lang="en-US" dirty="0" smtClean="0"/>
              <a:t>It sounds better than PFORD? (Rare Disorders)</a:t>
            </a:r>
          </a:p>
          <a:p>
            <a:pPr>
              <a:buNone/>
            </a:pP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information will PFOND provide?</a:t>
            </a:r>
            <a:endParaRPr lang="en-US" dirty="0"/>
          </a:p>
        </p:txBody>
      </p:sp>
      <p:sp>
        <p:nvSpPr>
          <p:cNvPr id="3" name="Content Placeholder 2"/>
          <p:cNvSpPr>
            <a:spLocks noGrp="1"/>
          </p:cNvSpPr>
          <p:nvPr>
            <p:ph idx="1"/>
          </p:nvPr>
        </p:nvSpPr>
        <p:spPr/>
        <p:txBody>
          <a:bodyPr/>
          <a:lstStyle/>
          <a:p>
            <a:r>
              <a:rPr lang="en-US" dirty="0" smtClean="0"/>
              <a:t>Overview of the disorder</a:t>
            </a:r>
          </a:p>
          <a:p>
            <a:endParaRPr lang="en-US" dirty="0" smtClean="0"/>
          </a:p>
          <a:p>
            <a:r>
              <a:rPr lang="en-US" dirty="0" smtClean="0"/>
              <a:t>Links to relevant news and research publications</a:t>
            </a:r>
          </a:p>
          <a:p>
            <a:endParaRPr lang="en-US" dirty="0" smtClean="0"/>
          </a:p>
          <a:p>
            <a:r>
              <a:rPr lang="en-US" dirty="0" smtClean="0"/>
              <a:t>A public discussion board </a:t>
            </a:r>
          </a:p>
          <a:p>
            <a:endParaRPr lang="en-US" dirty="0" smtClean="0"/>
          </a:p>
          <a:p>
            <a:r>
              <a:rPr lang="en-US" dirty="0" smtClean="0"/>
              <a:t>An opportunity for members of a community to interact  </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Providing Feedback</a:t>
            </a:r>
            <a:endParaRPr lang="en-US" dirty="0"/>
          </a:p>
        </p:txBody>
      </p:sp>
      <p:sp>
        <p:nvSpPr>
          <p:cNvPr id="3" name="Content Placeholder 2"/>
          <p:cNvSpPr>
            <a:spLocks noGrp="1"/>
          </p:cNvSpPr>
          <p:nvPr>
            <p:ph idx="1"/>
          </p:nvPr>
        </p:nvSpPr>
        <p:spPr/>
        <p:txBody>
          <a:bodyPr/>
          <a:lstStyle/>
          <a:p>
            <a:r>
              <a:rPr lang="en-US" dirty="0" smtClean="0"/>
              <a:t>This is the beta-testing stage of PFOND.  We expect for you to reveal problems or limitations with the system.  Please be vocal in expressing your frustrations and ideas for improvements.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MMT15-slide template - v1">
  <a:themeElements>
    <a:clrScheme name="CMMT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MMTtemplate">
      <a:majorFont>
        <a:latin typeface="Myriad Pro"/>
        <a:ea typeface=""/>
        <a:cs typeface="Arial"/>
      </a:majorFont>
      <a:minorFont>
        <a:latin typeface="Myriad Pro"/>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MMT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MMT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MMT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MMT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MMT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MMT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MMT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MMT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MMT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MMT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MMT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MMT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CMMT15-slide template - v1</Template>
  <TotalTime>2631</TotalTime>
  <Words>588</Words>
  <Application>Microsoft Macintosh PowerPoint</Application>
  <PresentationFormat>On-screen Show (4:3)</PresentationFormat>
  <Paragraphs>62</Paragraphs>
  <Slides>14</Slides>
  <Notes>1</Notes>
  <HiddenSlides>0</HiddenSlides>
  <MMClips>0</MMClips>
  <ScaleCrop>false</ScaleCrop>
  <HeadingPairs>
    <vt:vector size="4" baseType="variant">
      <vt:variant>
        <vt:lpstr>Design Template</vt:lpstr>
      </vt:variant>
      <vt:variant>
        <vt:i4>1</vt:i4>
      </vt:variant>
      <vt:variant>
        <vt:lpstr>Slide Titles</vt:lpstr>
      </vt:variant>
      <vt:variant>
        <vt:i4>14</vt:i4>
      </vt:variant>
    </vt:vector>
  </HeadingPairs>
  <TitlesOfParts>
    <vt:vector size="15" baseType="lpstr">
      <vt:lpstr>CMMT15-slide template - v1</vt:lpstr>
      <vt:lpstr>Volunteer Orientation to the PFOND Project</vt:lpstr>
      <vt:lpstr>Organization of Session</vt:lpstr>
      <vt:lpstr>Goals for the Session</vt:lpstr>
      <vt:lpstr>What is the PFOND Project</vt:lpstr>
      <vt:lpstr>Focus on Under-served Rare Disorders</vt:lpstr>
      <vt:lpstr>Is there a need for PFOND?</vt:lpstr>
      <vt:lpstr>What does the name “PFOND” mean?</vt:lpstr>
      <vt:lpstr>What information will PFOND provide?</vt:lpstr>
      <vt:lpstr>Providing Feedback</vt:lpstr>
      <vt:lpstr>Recognition and Reward</vt:lpstr>
      <vt:lpstr>Initial Paper</vt:lpstr>
      <vt:lpstr>Retirement from Volunteering</vt:lpstr>
      <vt:lpstr>Copyright</vt:lpstr>
      <vt:lpstr>Organization of Session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CMMT Expansion</dc:title>
  <dc:creator>Nicki Kahnamoui</dc:creator>
  <cp:lastModifiedBy>Wyeth Wasserman</cp:lastModifiedBy>
  <cp:revision>59</cp:revision>
  <cp:lastPrinted>2011-04-04T23:02:33Z</cp:lastPrinted>
  <dcterms:created xsi:type="dcterms:W3CDTF">2012-04-30T21:27:47Z</dcterms:created>
  <dcterms:modified xsi:type="dcterms:W3CDTF">2012-04-30T21:39:29Z</dcterms:modified>
</cp:coreProperties>
</file>