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6" r:id="rId13"/>
    <p:sldId id="355" r:id="rId14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A68A6"/>
    <a:srgbClr val="3E0CF4"/>
    <a:srgbClr val="F0F5A9"/>
    <a:srgbClr val="BAE7B7"/>
    <a:srgbClr val="3D896C"/>
    <a:srgbClr val="FF3737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2386" autoAdjust="0"/>
  </p:normalViewPr>
  <p:slideViewPr>
    <p:cSldViewPr>
      <p:cViewPr>
        <p:scale>
          <a:sx n="94" d="100"/>
          <a:sy n="94" d="100"/>
        </p:scale>
        <p:origin x="-15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/>
          <a:lstStyle>
            <a:lvl1pPr algn="r">
              <a:defRPr sz="1200"/>
            </a:lvl1pPr>
          </a:lstStyle>
          <a:p>
            <a:pPr>
              <a:defRPr/>
            </a:pPr>
            <a:fld id="{092E7C75-8F7C-4BA8-9341-385D2145A99E}" type="datetimeFigureOut">
              <a:rPr lang="en-US"/>
              <a:pPr>
                <a:defRPr/>
              </a:pPr>
              <a:t>12-04-30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 anchor="b"/>
          <a:lstStyle>
            <a:lvl1pPr algn="r">
              <a:defRPr sz="1200"/>
            </a:lvl1pPr>
          </a:lstStyle>
          <a:p>
            <a:pPr>
              <a:defRPr/>
            </a:pPr>
            <a:fld id="{07412D71-AEBF-43C1-8945-6D2AF1216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/>
          <a:lstStyle>
            <a:lvl1pPr algn="r">
              <a:defRPr sz="1200"/>
            </a:lvl1pPr>
          </a:lstStyle>
          <a:p>
            <a:pPr>
              <a:defRPr/>
            </a:pPr>
            <a:fld id="{CCD4DDA1-7FC7-469C-A7DA-1C5FE5F95FD9}" type="datetimeFigureOut">
              <a:rPr lang="en-US"/>
              <a:pPr>
                <a:defRPr/>
              </a:pPr>
              <a:t>12-04-30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059" tIns="45030" rIns="90059" bIns="450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0059" tIns="45030" rIns="90059" bIns="4503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0059" tIns="45030" rIns="90059" bIns="45030" rtlCol="0" anchor="b"/>
          <a:lstStyle>
            <a:lvl1pPr algn="r">
              <a:defRPr sz="1200"/>
            </a:lvl1pPr>
          </a:lstStyle>
          <a:p>
            <a:pPr>
              <a:defRPr/>
            </a:pPr>
            <a:fld id="{DFD0CAD1-6BB2-4ACE-BADC-B94E00762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1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0CAD1-6BB2-4ACE-BADC-B94E007628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0CAD1-6BB2-4ACE-BADC-B94E007628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B09C-712F-4852-8449-57B77DDEFAF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7B8C7-1CB9-47FA-A304-30BEDE73210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6BCC7-BBE6-4B2D-BA2E-B294E06215D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D1318-B888-410F-AC14-3FACD09CD1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84C0-284C-46DD-A74F-BEF0432CDAC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FADD7-5517-40A0-89E2-FB8746EEE4C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0891-9333-4B30-9113-68A797238F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76847-A759-47D1-BBEC-6B9CC862B56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1017-B417-4301-A39A-F73318B7A6D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E7733-97D0-449E-A962-56F8879D639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1071-6F2F-47E0-A1C1-B1DB828422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 b="-26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AFF1D59-FA50-4FC4-8D28-6F94BF24AD0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fond.cmmt.ubc.ca/wiki/pfond-editor-manual/" TargetMode="External"/><Relationship Id="rId4" Type="http://schemas.openxmlformats.org/officeDocument/2006/relationships/hyperlink" Target="http://piazza.com/" TargetMode="External"/><Relationship Id="rId5" Type="http://schemas.openxmlformats.org/officeDocument/2006/relationships/hyperlink" Target="mailto:pseidkarbasi@gmail.com" TargetMode="External"/><Relationship Id="rId6" Type="http://schemas.openxmlformats.org/officeDocument/2006/relationships/hyperlink" Target="mailto:pfond@cmmt.ubc.c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fond.cmmt.ubc.ca/welcome-to-the-pfond-projec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ubmed/" TargetMode="External"/><Relationship Id="rId3" Type="http://schemas.openxmlformats.org/officeDocument/2006/relationships/hyperlink" Target="http://pfond.cmmt.ubc.ca/wiki/pfond-editor-manual/useful-resourc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google.com/aler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coverbg"/>
          <p:cNvPicPr>
            <a:picLocks noChangeAspect="1" noChangeArrowheads="1"/>
          </p:cNvPicPr>
          <p:nvPr/>
        </p:nvPicPr>
        <p:blipFill>
          <a:blip r:embed="rId3" cstate="print"/>
          <a:srcRect t="1431" r="1019"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450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PFOND Project: Technical Overview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 1,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</a:t>
            </a:r>
            <a:endParaRPr lang="en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RSS Feed For Google Alerts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the right hand side, find the item labeled “RSS: Google Results on ‘Template’” and click the small arrow to its right.</a:t>
            </a:r>
          </a:p>
          <a:p>
            <a:r>
              <a:rPr lang="en-CA" dirty="0" smtClean="0"/>
              <a:t>Paste the URL you copied into the text box labeled “Enter the RSS feed URL here”.</a:t>
            </a:r>
          </a:p>
          <a:p>
            <a:r>
              <a:rPr lang="en-CA" dirty="0" smtClean="0"/>
              <a:t>Customize the feed title as desired. </a:t>
            </a:r>
          </a:p>
          <a:p>
            <a:r>
              <a:rPr lang="en-CA" dirty="0" smtClean="0"/>
              <a:t>Click “Save”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Engine Optimization (SEO)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have great content but still rank poorly</a:t>
            </a:r>
          </a:p>
          <a:p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 smtClean="0"/>
              <a:t>Factors</a:t>
            </a:r>
            <a:r>
              <a:rPr lang="pl-PL" dirty="0" smtClean="0"/>
              <a:t>:</a:t>
            </a:r>
            <a:endParaRPr lang="pl-PL" dirty="0"/>
          </a:p>
          <a:p>
            <a:pPr lvl="1"/>
            <a:r>
              <a:rPr lang="en-US" dirty="0"/>
              <a:t>Inbound </a:t>
            </a:r>
            <a:r>
              <a:rPr lang="en-US" dirty="0" smtClean="0"/>
              <a:t>links (backlinks)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links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Engine Optimization (SEO)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Inbound links (backlinks)</a:t>
            </a:r>
          </a:p>
          <a:p>
            <a:pPr lvl="1"/>
            <a:r>
              <a:rPr lang="en-US" dirty="0" smtClean="0"/>
              <a:t>Partner with other sites</a:t>
            </a:r>
          </a:p>
          <a:p>
            <a:r>
              <a:rPr lang="en-US" dirty="0" smtClean="0"/>
              <a:t>Outbound </a:t>
            </a:r>
            <a:r>
              <a:rPr lang="en-US" dirty="0"/>
              <a:t>links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rel</a:t>
            </a:r>
            <a:r>
              <a:rPr lang="en-US" sz="1600" dirty="0">
                <a:solidFill>
                  <a:srgbClr val="FF0000"/>
                </a:solidFill>
              </a:rPr>
              <a:t>="</a:t>
            </a:r>
            <a:r>
              <a:rPr lang="en-US" sz="1600" dirty="0" err="1">
                <a:solidFill>
                  <a:srgbClr val="FF0000"/>
                </a:solidFill>
              </a:rPr>
              <a:t>nofollow</a:t>
            </a:r>
            <a:r>
              <a:rPr lang="en-US" sz="1600" dirty="0">
                <a:solidFill>
                  <a:srgbClr val="FF0000"/>
                </a:solidFill>
              </a:rPr>
              <a:t>"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="http://</a:t>
            </a:r>
            <a:r>
              <a:rPr lang="en-US" sz="1600" dirty="0" err="1">
                <a:solidFill>
                  <a:srgbClr val="FF0000"/>
                </a:solidFill>
              </a:rPr>
              <a:t>google.com</a:t>
            </a:r>
            <a:r>
              <a:rPr lang="en-US" sz="1600" dirty="0">
                <a:solidFill>
                  <a:srgbClr val="FF0000"/>
                </a:solidFill>
              </a:rPr>
              <a:t>/"&gt;Google&lt;/a&gt;  </a:t>
            </a:r>
            <a:r>
              <a:rPr lang="en-US" sz="1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nl-NL" sz="1600" dirty="0">
                <a:solidFill>
                  <a:srgbClr val="FF0000"/>
                </a:solidFill>
              </a:rPr>
              <a:t>&lt;a </a:t>
            </a:r>
            <a:r>
              <a:rPr lang="nl-NL" sz="1600" dirty="0" err="1">
                <a:solidFill>
                  <a:srgbClr val="FF0000"/>
                </a:solidFill>
              </a:rPr>
              <a:t>href</a:t>
            </a:r>
            <a:r>
              <a:rPr lang="nl-NL" sz="1600" dirty="0">
                <a:solidFill>
                  <a:srgbClr val="FF0000"/>
                </a:solidFill>
              </a:rPr>
              <a:t>="http://</a:t>
            </a:r>
            <a:r>
              <a:rPr lang="nl-NL" sz="1600" dirty="0" err="1">
                <a:solidFill>
                  <a:srgbClr val="FF0000"/>
                </a:solidFill>
              </a:rPr>
              <a:t>google.com</a:t>
            </a:r>
            <a:r>
              <a:rPr lang="nl-NL" sz="1600" dirty="0">
                <a:solidFill>
                  <a:srgbClr val="FF0000"/>
                </a:solidFill>
              </a:rPr>
              <a:t>/"&gt;Google&lt;/a&gt; </a:t>
            </a:r>
            <a:r>
              <a:rPr lang="nl-NL" sz="1600" u="sng" dirty="0">
                <a:solidFill>
                  <a:srgbClr val="7575D1"/>
                </a:solidFill>
              </a:rPr>
              <a:t>Google</a:t>
            </a:r>
            <a:endParaRPr lang="nl-NL" sz="1600" dirty="0">
              <a:solidFill>
                <a:srgbClr val="7575D1"/>
              </a:solidFill>
            </a:endParaRPr>
          </a:p>
          <a:p>
            <a:r>
              <a:rPr lang="is-IS" dirty="0"/>
              <a:t>Wikipedia:</a:t>
            </a:r>
          </a:p>
          <a:p>
            <a:pPr lvl="1"/>
            <a:r>
              <a:rPr lang="en-US" sz="1600" b="1" dirty="0" err="1"/>
              <a:t>nofollow</a:t>
            </a:r>
            <a:r>
              <a:rPr lang="en-US" sz="1600" dirty="0"/>
              <a:t> is a value that can be assigned to the </a:t>
            </a:r>
            <a:r>
              <a:rPr lang="en-US" sz="1600" dirty="0" err="1"/>
              <a:t>rel</a:t>
            </a:r>
            <a:r>
              <a:rPr lang="en-US" sz="1600" dirty="0"/>
              <a:t> attribute of an HTML element to instruct some search engines that a hyperlink should not influence the link target's ranking in the search engine's index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727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Freshness of Content</a:t>
            </a:r>
          </a:p>
          <a:p>
            <a:r>
              <a:rPr lang="fr-FR" dirty="0"/>
              <a:t>Unique Content?</a:t>
            </a:r>
          </a:p>
          <a:p>
            <a:r>
              <a:rPr lang="en-US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2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dirty="0" smtClean="0"/>
              <a:t>available for building </a:t>
            </a:r>
            <a:r>
              <a:rPr lang="en-US" dirty="0" smtClean="0"/>
              <a:t>your PFOND site</a:t>
            </a:r>
          </a:p>
          <a:p>
            <a:r>
              <a:rPr lang="en-US" dirty="0" smtClean="0"/>
              <a:t>RSS Feeds</a:t>
            </a:r>
          </a:p>
          <a:p>
            <a:r>
              <a:rPr lang="en-US" dirty="0" smtClean="0"/>
              <a:t>SEO (Search Engine Optimization)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 Reminder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Started </a:t>
            </a:r>
            <a:r>
              <a:rPr lang="en-CA" sz="1600" dirty="0" smtClean="0"/>
              <a:t>(</a:t>
            </a:r>
            <a:r>
              <a:rPr lang="en-CA" sz="1600" dirty="0" smtClean="0">
                <a:hlinkClick r:id="rId2"/>
              </a:rPr>
              <a:t>http://pfond.cmmt.ubc.ca/welcome-to-the-pfond-project/</a:t>
            </a:r>
            <a:r>
              <a:rPr lang="en-CA" sz="1600" dirty="0" smtClean="0"/>
              <a:t>)</a:t>
            </a:r>
            <a:endParaRPr lang="en-CA" sz="1600" dirty="0" smtClean="0">
              <a:hlinkClick r:id="rId3"/>
            </a:endParaRPr>
          </a:p>
          <a:p>
            <a:r>
              <a:rPr lang="en-CA" dirty="0" smtClean="0"/>
              <a:t>Editor Manual </a:t>
            </a:r>
            <a:r>
              <a:rPr lang="en-CA" sz="1600" dirty="0" smtClean="0"/>
              <a:t>(</a:t>
            </a:r>
            <a:r>
              <a:rPr lang="en-CA" sz="1600" dirty="0" smtClean="0">
                <a:hlinkClick r:id="rId3"/>
              </a:rPr>
              <a:t>http://pfond.cmmt.ubc.ca/wiki/pfond-editor-manual/</a:t>
            </a:r>
            <a:r>
              <a:rPr lang="en-CA" sz="1600" dirty="0" smtClean="0"/>
              <a:t>)</a:t>
            </a:r>
          </a:p>
          <a:p>
            <a:r>
              <a:rPr lang="en-CA" dirty="0" smtClean="0"/>
              <a:t>Piazza </a:t>
            </a:r>
            <a:r>
              <a:rPr lang="en-CA" sz="1600" dirty="0" smtClean="0"/>
              <a:t>(</a:t>
            </a:r>
            <a:r>
              <a:rPr lang="en-CA" sz="1600" dirty="0" smtClean="0">
                <a:hlinkClick r:id="rId4"/>
              </a:rPr>
              <a:t>http://piazza.com/</a:t>
            </a:r>
            <a:r>
              <a:rPr lang="en-CA" sz="1600" dirty="0" smtClean="0"/>
              <a:t>)</a:t>
            </a:r>
          </a:p>
          <a:p>
            <a:r>
              <a:rPr lang="en-CA" dirty="0" smtClean="0"/>
              <a:t>Email </a:t>
            </a:r>
          </a:p>
          <a:p>
            <a:pPr lvl="1"/>
            <a:r>
              <a:rPr lang="en-CA" dirty="0" smtClean="0"/>
              <a:t>Troubleshooting: </a:t>
            </a:r>
            <a:r>
              <a:rPr lang="en-CA" sz="1600" dirty="0" smtClean="0">
                <a:hlinkClick r:id="rId5"/>
              </a:rPr>
              <a:t>pseidkarbasi@gmail.com</a:t>
            </a:r>
            <a:r>
              <a:rPr lang="en-CA" sz="1600" dirty="0" smtClean="0"/>
              <a:t> </a:t>
            </a:r>
          </a:p>
          <a:p>
            <a:pPr lvl="1"/>
            <a:r>
              <a:rPr lang="en-CA" dirty="0" smtClean="0"/>
              <a:t>PFOND: </a:t>
            </a:r>
            <a:r>
              <a:rPr lang="en-CA" sz="1600" dirty="0" smtClean="0">
                <a:hlinkClick r:id="rId6"/>
              </a:rPr>
              <a:t>pfond@cmmt.ubc.ca</a:t>
            </a:r>
            <a:r>
              <a:rPr lang="en-CA" sz="16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RSS Feeds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CA" sz="2400" dirty="0" smtClean="0"/>
              <a:t>Originally: RDF Site Summary</a:t>
            </a:r>
          </a:p>
          <a:p>
            <a:pPr lvl="1"/>
            <a:r>
              <a:rPr lang="en-CA" sz="1600" dirty="0" smtClean="0"/>
              <a:t>Rich Site Summary</a:t>
            </a:r>
          </a:p>
          <a:p>
            <a:pPr lvl="1"/>
            <a:r>
              <a:rPr lang="en-CA" sz="1600" dirty="0" smtClean="0"/>
              <a:t>Really Simple Syndication</a:t>
            </a:r>
          </a:p>
          <a:p>
            <a:r>
              <a:rPr lang="en-CA" sz="2400" dirty="0" smtClean="0"/>
              <a:t>RSS allows the distribution of regularly changing web content (such as news, blog posts or other general website updates) across multiple platforms.</a:t>
            </a:r>
          </a:p>
          <a:p>
            <a:pPr lvl="1"/>
            <a:r>
              <a:rPr lang="en-CA" sz="2400" dirty="0" smtClean="0"/>
              <a:t> desktop, mobile, website</a:t>
            </a:r>
          </a:p>
          <a:p>
            <a:r>
              <a:rPr lang="en-CA" sz="2400" dirty="0" smtClean="0"/>
              <a:t>“</a:t>
            </a:r>
            <a:r>
              <a:rPr lang="en-CA" sz="2400" dirty="0" err="1" smtClean="0"/>
              <a:t>Facebook</a:t>
            </a:r>
            <a:r>
              <a:rPr lang="en-CA" sz="2400" dirty="0" smtClean="0"/>
              <a:t> Newsfeed for websites”</a:t>
            </a:r>
          </a:p>
          <a:p>
            <a:r>
              <a:rPr lang="en-CA" sz="2400" dirty="0" smtClean="0"/>
              <a:t>On PFOND: we use RSS to pull relevant information from </a:t>
            </a:r>
            <a:r>
              <a:rPr lang="en-CA" sz="2400" dirty="0" err="1" smtClean="0"/>
              <a:t>PubMed</a:t>
            </a:r>
            <a:r>
              <a:rPr lang="en-CA" sz="2400" dirty="0" smtClean="0"/>
              <a:t> and Google Alerts, to be placed in the news section of PFOND sites</a:t>
            </a:r>
          </a:p>
          <a:p>
            <a:endParaRPr lang="en-CA" sz="2400" dirty="0" smtClean="0"/>
          </a:p>
        </p:txBody>
      </p:sp>
      <p:pic>
        <p:nvPicPr>
          <p:cNvPr id="2050" name="Picture 2" descr="Feed Computer icon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6388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irid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096314" cy="4953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RSS Feed for PubMed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Navigate to </a:t>
            </a:r>
            <a:r>
              <a:rPr lang="hr-HR" sz="1600" dirty="0">
                <a:hlinkClick r:id="rId2"/>
              </a:rPr>
              <a:t>http://www.ncbi.nlm.nih.gov/pubmed</a:t>
            </a:r>
            <a:r>
              <a:rPr lang="hr-HR" sz="1600" dirty="0" smtClean="0">
                <a:hlinkClick r:id="rId2"/>
              </a:rPr>
              <a:t>/</a:t>
            </a:r>
            <a:endParaRPr lang="hr-HR" sz="1600" dirty="0" smtClean="0"/>
          </a:p>
          <a:p>
            <a:r>
              <a:rPr lang="en-CA" dirty="0" smtClean="0"/>
              <a:t>Refine </a:t>
            </a:r>
            <a:r>
              <a:rPr lang="en-CA" dirty="0" smtClean="0"/>
              <a:t>your search if necessary, so that the results are appropriate for your PFOND site</a:t>
            </a:r>
          </a:p>
          <a:p>
            <a:pPr lvl="1"/>
            <a:r>
              <a:rPr lang="en-CA" dirty="0" smtClean="0"/>
              <a:t>Video tutorial posted: </a:t>
            </a:r>
          </a:p>
          <a:p>
            <a:pPr lvl="2"/>
            <a:r>
              <a:rPr lang="en-CA" sz="1600" dirty="0" smtClean="0">
                <a:hlinkClick r:id="rId3"/>
              </a:rPr>
              <a:t>http://pfond.cmmt.ubc.ca/wiki/pfond-editor-manual/useful-resources/</a:t>
            </a:r>
            <a:endParaRPr lang="en-CA" sz="1600" dirty="0" smtClean="0"/>
          </a:p>
          <a:p>
            <a:r>
              <a:rPr lang="en-CA" dirty="0" smtClean="0"/>
              <a:t>Click on RSS icon below search bar</a:t>
            </a:r>
          </a:p>
          <a:p>
            <a:pPr lvl="1"/>
            <a:r>
              <a:rPr lang="en-CA" dirty="0" smtClean="0"/>
              <a:t>Select “Create RSS”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RSS Feed for </a:t>
            </a:r>
            <a:r>
              <a:rPr lang="en-CA" dirty="0" err="1" smtClean="0"/>
              <a:t>PubMed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Copy the URL of the new page.</a:t>
            </a:r>
          </a:p>
          <a:p>
            <a:r>
              <a:rPr lang="en-CA" dirty="0" smtClean="0"/>
              <a:t>From the Admin Panel, go to Appearance &gt; Widgets.</a:t>
            </a:r>
          </a:p>
          <a:p>
            <a:r>
              <a:rPr lang="en-CA" dirty="0" smtClean="0"/>
              <a:t>On the right hand side, find the item labeled “RSS: Scientific Articles on ‘Template’” and click the small arrow to its right.</a:t>
            </a:r>
          </a:p>
          <a:p>
            <a:r>
              <a:rPr lang="en-CA" dirty="0" smtClean="0"/>
              <a:t>Paste the URL</a:t>
            </a:r>
          </a:p>
          <a:p>
            <a:r>
              <a:rPr lang="en-CA" dirty="0" smtClean="0"/>
              <a:t>Click “Save”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RSS Feed For Google Alerts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Navigate to </a:t>
            </a:r>
            <a:r>
              <a:rPr lang="en-CA" sz="1600" dirty="0" smtClean="0">
                <a:hlinkClick r:id="rId3"/>
              </a:rPr>
              <a:t>http://www.google.com/alerts</a:t>
            </a:r>
            <a:endParaRPr lang="en-CA" sz="1600" dirty="0" smtClean="0"/>
          </a:p>
          <a:p>
            <a:r>
              <a:rPr lang="en-CA" dirty="0" smtClean="0"/>
              <a:t>Sign in with any Google account.</a:t>
            </a:r>
          </a:p>
          <a:p>
            <a:r>
              <a:rPr lang="en-CA" dirty="0" smtClean="0"/>
              <a:t>Enter relevant search term(s).</a:t>
            </a:r>
          </a:p>
          <a:p>
            <a:r>
              <a:rPr lang="en-CA" dirty="0" smtClean="0"/>
              <a:t>Make sure the following options are selected:</a:t>
            </a:r>
          </a:p>
          <a:p>
            <a:pPr lvl="1"/>
            <a:r>
              <a:rPr lang="en-CA" sz="2000" dirty="0" smtClean="0"/>
              <a:t>Type: “Everything”</a:t>
            </a:r>
          </a:p>
          <a:p>
            <a:pPr lvl="1"/>
            <a:r>
              <a:rPr lang="en-CA" sz="2000" dirty="0" smtClean="0"/>
              <a:t>How often: “As-it-happens”</a:t>
            </a:r>
          </a:p>
          <a:p>
            <a:pPr lvl="1"/>
            <a:r>
              <a:rPr lang="en-CA" sz="2000" dirty="0" smtClean="0"/>
              <a:t>Volume: “All results”</a:t>
            </a:r>
          </a:p>
          <a:p>
            <a:pPr lvl="1"/>
            <a:r>
              <a:rPr lang="en-CA" sz="2000" dirty="0" smtClean="0"/>
              <a:t>Deliver to: “Feed”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RSS Feed For Google Alerts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Click “Create Alert”. You should be redirected to a list of all Alerts you have created with this Google account.</a:t>
            </a:r>
          </a:p>
          <a:p>
            <a:r>
              <a:rPr lang="en-CA" dirty="0" smtClean="0"/>
              <a:t>Click the orange RSS icon for the alert you have created.</a:t>
            </a:r>
          </a:p>
          <a:p>
            <a:r>
              <a:rPr lang="en-CA" dirty="0" smtClean="0"/>
              <a:t>Copy the URL of the new page.</a:t>
            </a:r>
          </a:p>
          <a:p>
            <a:r>
              <a:rPr lang="en-CA" dirty="0" smtClean="0"/>
              <a:t>From the Admin Panel, go to Appearance &gt; Widgets.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MT15-slide template - v1">
  <a:themeElements>
    <a:clrScheme name="CMMT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MTtemplate">
      <a:majorFont>
        <a:latin typeface="Myriad Pro"/>
        <a:ea typeface=""/>
        <a:cs typeface="Arial"/>
      </a:majorFont>
      <a:minorFont>
        <a:latin typeface="Myriad Pr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MM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M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M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M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M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M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M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CMMT15-slide template - v1</Template>
  <TotalTime>3698</TotalTime>
  <Words>561</Words>
  <Application>Microsoft Macintosh PowerPoint</Application>
  <PresentationFormat>On-screen Show (4:3)</PresentationFormat>
  <Paragraphs>72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CMMT15-slide template - v1</vt:lpstr>
      <vt:lpstr>PFOND Project: Technical Overview</vt:lpstr>
      <vt:lpstr>Outline</vt:lpstr>
      <vt:lpstr>Quick Reminder</vt:lpstr>
      <vt:lpstr>RSS Feeds</vt:lpstr>
      <vt:lpstr>PowerPoint Presentation</vt:lpstr>
      <vt:lpstr>Setting Up RSS Feed for PubMed</vt:lpstr>
      <vt:lpstr>Setting Up RSS Feed for PubMed</vt:lpstr>
      <vt:lpstr>Setting Up RSS Feed For Google Alerts</vt:lpstr>
      <vt:lpstr>Setting Up RSS Feed For Google Alerts</vt:lpstr>
      <vt:lpstr>Setting Up RSS Feed For Google Alerts</vt:lpstr>
      <vt:lpstr>Search Engine Optimization (SEO)</vt:lpstr>
      <vt:lpstr>Search Engine Optimization (SEO)</vt:lpstr>
      <vt:lpstr>Search Engine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CMMT Expansion</dc:title>
  <dc:creator>Nicki Kahnamoui</dc:creator>
  <cp:lastModifiedBy>Puya Seid-Karbasi</cp:lastModifiedBy>
  <cp:revision>116</cp:revision>
  <cp:lastPrinted>2012-04-29T03:48:21Z</cp:lastPrinted>
  <dcterms:created xsi:type="dcterms:W3CDTF">2011-11-14T23:05:42Z</dcterms:created>
  <dcterms:modified xsi:type="dcterms:W3CDTF">2012-05-01T02:50:49Z</dcterms:modified>
</cp:coreProperties>
</file>