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>
        <p:scale>
          <a:sx n="120" d="100"/>
          <a:sy n="120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2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803F-F012-493A-81FB-FB20366769B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688D-A298-4990-9BBF-6D749B9B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1E1420-8D54-4AA9-A059-CBA0D752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90" y="322736"/>
            <a:ext cx="325166" cy="325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95B981-5608-41BE-AFB4-93080488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326" y="324367"/>
            <a:ext cx="325166" cy="32516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CF9D3C-6D83-4BEC-855D-12FE9A67B7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03256" y="485319"/>
            <a:ext cx="140070" cy="1631"/>
          </a:xfrm>
          <a:prstGeom prst="line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2698A8-D5A6-47B3-88A6-DC556E75340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668492" y="485319"/>
            <a:ext cx="140728" cy="1631"/>
          </a:xfrm>
          <a:prstGeom prst="line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801D497-D0A8-4D2E-8C5B-3F81EB2A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20" y="322736"/>
            <a:ext cx="325166" cy="325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15E266-00E2-4B97-BDF7-13448328F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77" y="1692183"/>
            <a:ext cx="325166" cy="325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DDFB6A-2FC3-4093-82E0-9E48E3231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13" y="1692183"/>
            <a:ext cx="325166" cy="3251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C06E6-510D-4D39-9D17-83231805E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65" y="2614367"/>
            <a:ext cx="325166" cy="3251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1F80CB0-BE94-4EB4-A778-A7EF04995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749" y="1692183"/>
            <a:ext cx="325166" cy="3251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3F6EFFE-3635-441E-A69A-50D952E9A9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4985" y="1692183"/>
            <a:ext cx="325166" cy="32516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B7A39DB-1826-4AAA-A230-416FF0BA81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0221" y="1692183"/>
            <a:ext cx="325166" cy="32516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AC4932D-C828-42A9-89FC-C006F83178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966" y="1692183"/>
            <a:ext cx="325166" cy="32516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00682A3-571E-4BA3-84E4-2AFDCF5441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9460" y="1692183"/>
            <a:ext cx="325166" cy="32516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13FE92A-7758-425F-9AA7-B583A34294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5285" y="1692183"/>
            <a:ext cx="325166" cy="32516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1BFDBD0-F4A9-4336-9381-F29D048665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61880" y="1692183"/>
            <a:ext cx="325166" cy="32516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0E15DD9-7262-4D8C-A8AD-AF4FBACE46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93355" y="1692183"/>
            <a:ext cx="325166" cy="32516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87BB3D0-AAE5-4ED0-808F-0D84310BAD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49702" y="1692183"/>
            <a:ext cx="325166" cy="32516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6129E9F-7143-47AF-8F29-61F5FC1CFA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1502" y="2146340"/>
            <a:ext cx="325166" cy="32516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26F70E5-8105-4336-97A2-B74567F6079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6738" y="2146340"/>
            <a:ext cx="325166" cy="32516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C65012A-71EF-41BE-8296-81EFFD146E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04985" y="2146340"/>
            <a:ext cx="325166" cy="32516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15DBC2CA-64C5-41D9-B11F-3663FA85E45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47210" y="2146340"/>
            <a:ext cx="325166" cy="325166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169AC75-D19A-495F-9D68-FB4518C8568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12446" y="2146340"/>
            <a:ext cx="325166" cy="32516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6CA8C62D-0F3C-4DC8-ACF9-F4D79FA685B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10461" y="2153275"/>
            <a:ext cx="325166" cy="32516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0D16FF37-F944-4CDB-8135-9AA7B1F228F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547845" y="2155218"/>
            <a:ext cx="325166" cy="325166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FC7EECEC-649F-48C9-BEB8-7FE0A70C1D8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15285" y="2154407"/>
            <a:ext cx="325166" cy="32516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9D87B6D-DEAA-4B52-A344-D8E70D08564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61880" y="2154407"/>
            <a:ext cx="325166" cy="325166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40AB7E1-4078-47FA-A02D-F377039EDE4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08899" y="1694231"/>
            <a:ext cx="325166" cy="325166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FFB047B-2AA9-4A47-9CEA-32F6020FB80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560559" y="5429129"/>
            <a:ext cx="325166" cy="325166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A56F1D1-D87A-4AE3-A2A4-831E5161D5C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231931" y="3763746"/>
            <a:ext cx="325166" cy="325166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EC109B-3EA8-4F3C-ABFF-72CF0B26AF3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233165" y="3763746"/>
            <a:ext cx="325166" cy="325166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E61EF5F9-8515-4E89-9428-0967BBD8618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11930" y="3513649"/>
            <a:ext cx="325166" cy="325166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E266D09E-7F35-4F96-9098-B42FB3E51F7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12931" y="3064008"/>
            <a:ext cx="325166" cy="325166"/>
          </a:xfrm>
          <a:prstGeom prst="rect">
            <a:avLst/>
          </a:prstGeom>
        </p:spPr>
      </p:pic>
      <p:cxnSp>
        <p:nvCxnSpPr>
          <p:cNvPr id="179" name="Straight Connector 16">
            <a:extLst>
              <a:ext uri="{FF2B5EF4-FFF2-40B4-BE49-F238E27FC236}">
                <a16:creationId xmlns:a16="http://schemas.microsoft.com/office/drawing/2014/main" id="{E879E5A6-19C7-4B5D-9A09-9E04F5C7B046}"/>
              </a:ext>
            </a:extLst>
          </p:cNvPr>
          <p:cNvCxnSpPr>
            <a:cxnSpLocks/>
            <a:stCxn id="26" idx="2"/>
            <a:endCxn id="177" idx="1"/>
          </p:cNvCxnSpPr>
          <p:nvPr/>
        </p:nvCxnSpPr>
        <p:spPr>
          <a:xfrm rot="16200000" flipH="1">
            <a:off x="62790" y="3227091"/>
            <a:ext cx="736699" cy="16158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6">
            <a:extLst>
              <a:ext uri="{FF2B5EF4-FFF2-40B4-BE49-F238E27FC236}">
                <a16:creationId xmlns:a16="http://schemas.microsoft.com/office/drawing/2014/main" id="{0F858E1B-D8E1-4B28-B9BE-480AFACFF566}"/>
              </a:ext>
            </a:extLst>
          </p:cNvPr>
          <p:cNvCxnSpPr>
            <a:cxnSpLocks/>
            <a:stCxn id="26" idx="2"/>
            <a:endCxn id="178" idx="1"/>
          </p:cNvCxnSpPr>
          <p:nvPr/>
        </p:nvCxnSpPr>
        <p:spPr>
          <a:xfrm rot="16200000" flipH="1">
            <a:off x="288110" y="3001770"/>
            <a:ext cx="287058" cy="162583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6" name="Picture 365">
            <a:extLst>
              <a:ext uri="{FF2B5EF4-FFF2-40B4-BE49-F238E27FC236}">
                <a16:creationId xmlns:a16="http://schemas.microsoft.com/office/drawing/2014/main" id="{DB867312-0828-4CCC-8598-FB092EF7CE4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559498" y="5910311"/>
            <a:ext cx="325166" cy="325166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AF859237-7378-4DED-B958-9D22728424A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232038" y="4236549"/>
            <a:ext cx="325166" cy="325166"/>
          </a:xfrm>
          <a:prstGeom prst="rect">
            <a:avLst/>
          </a:prstGeom>
        </p:spPr>
      </p:pic>
      <p:pic>
        <p:nvPicPr>
          <p:cNvPr id="368" name="Picture 367">
            <a:extLst>
              <a:ext uri="{FF2B5EF4-FFF2-40B4-BE49-F238E27FC236}">
                <a16:creationId xmlns:a16="http://schemas.microsoft.com/office/drawing/2014/main" id="{FE30EF60-E7C7-4893-8F51-4D0A8E6EB9C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229293" y="4733579"/>
            <a:ext cx="325166" cy="325166"/>
          </a:xfrm>
          <a:prstGeom prst="rect">
            <a:avLst/>
          </a:prstGeom>
        </p:spPr>
      </p:pic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95A8E841-B689-4B50-B01C-C3BC4D1562DC}"/>
              </a:ext>
            </a:extLst>
          </p:cNvPr>
          <p:cNvCxnSpPr>
            <a:cxnSpLocks/>
            <a:stCxn id="147" idx="2"/>
            <a:endCxn id="367" idx="0"/>
          </p:cNvCxnSpPr>
          <p:nvPr/>
        </p:nvCxnSpPr>
        <p:spPr>
          <a:xfrm>
            <a:off x="6394515" y="4088912"/>
            <a:ext cx="108" cy="147637"/>
          </a:xfrm>
          <a:prstGeom prst="line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72CF7BC-B5A2-422A-9D74-A7410A114F09}"/>
              </a:ext>
            </a:extLst>
          </p:cNvPr>
          <p:cNvCxnSpPr>
            <a:cxnSpLocks/>
            <a:stCxn id="367" idx="2"/>
            <a:endCxn id="368" idx="0"/>
          </p:cNvCxnSpPr>
          <p:nvPr/>
        </p:nvCxnSpPr>
        <p:spPr>
          <a:xfrm flipH="1">
            <a:off x="6391876" y="4561715"/>
            <a:ext cx="2746" cy="171863"/>
          </a:xfrm>
          <a:prstGeom prst="line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F8740B3B-E4BB-43BA-9D00-3BDB672B46D0}"/>
              </a:ext>
            </a:extLst>
          </p:cNvPr>
          <p:cNvCxnSpPr>
            <a:cxnSpLocks/>
            <a:stCxn id="146" idx="2"/>
            <a:endCxn id="366" idx="0"/>
          </p:cNvCxnSpPr>
          <p:nvPr/>
        </p:nvCxnSpPr>
        <p:spPr>
          <a:xfrm flipH="1">
            <a:off x="6722082" y="5754294"/>
            <a:ext cx="1061" cy="156016"/>
          </a:xfrm>
          <a:prstGeom prst="line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>
            <a:extLst>
              <a:ext uri="{FF2B5EF4-FFF2-40B4-BE49-F238E27FC236}">
                <a16:creationId xmlns:a16="http://schemas.microsoft.com/office/drawing/2014/main" id="{4F016EB3-892C-427C-B26C-6E5671E8418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909231" y="4236549"/>
            <a:ext cx="325166" cy="325166"/>
          </a:xfrm>
          <a:prstGeom prst="rect">
            <a:avLst/>
          </a:prstGeom>
        </p:spPr>
      </p:pic>
      <p:pic>
        <p:nvPicPr>
          <p:cNvPr id="400" name="Picture 399">
            <a:extLst>
              <a:ext uri="{FF2B5EF4-FFF2-40B4-BE49-F238E27FC236}">
                <a16:creationId xmlns:a16="http://schemas.microsoft.com/office/drawing/2014/main" id="{B5A4B7BD-D86F-4612-A6B7-D7674A32E65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58331" y="4236549"/>
            <a:ext cx="325166" cy="325166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B473856F-24D6-4CC2-9ED3-30D3A58031DD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231650" y="4747471"/>
            <a:ext cx="325166" cy="325166"/>
          </a:xfrm>
          <a:prstGeom prst="rect">
            <a:avLst/>
          </a:prstGeom>
        </p:spPr>
      </p:pic>
      <p:pic>
        <p:nvPicPr>
          <p:cNvPr id="402" name="Picture 401">
            <a:extLst>
              <a:ext uri="{FF2B5EF4-FFF2-40B4-BE49-F238E27FC236}">
                <a16:creationId xmlns:a16="http://schemas.microsoft.com/office/drawing/2014/main" id="{FF132061-493E-4FCA-8C0F-E862D4AD84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231650" y="5233461"/>
            <a:ext cx="325166" cy="325166"/>
          </a:xfrm>
          <a:prstGeom prst="rect">
            <a:avLst/>
          </a:prstGeom>
        </p:spPr>
      </p:pic>
      <p:cxnSp>
        <p:nvCxnSpPr>
          <p:cNvPr id="403" name="Straight Connector 16">
            <a:extLst>
              <a:ext uri="{FF2B5EF4-FFF2-40B4-BE49-F238E27FC236}">
                <a16:creationId xmlns:a16="http://schemas.microsoft.com/office/drawing/2014/main" id="{8D36199A-C06E-4644-BBF6-F43C94511A74}"/>
              </a:ext>
            </a:extLst>
          </p:cNvPr>
          <p:cNvCxnSpPr>
            <a:cxnSpLocks/>
            <a:stCxn id="148" idx="2"/>
            <a:endCxn id="399" idx="0"/>
          </p:cNvCxnSpPr>
          <p:nvPr/>
        </p:nvCxnSpPr>
        <p:spPr>
          <a:xfrm rot="5400000">
            <a:off x="7159963" y="4000761"/>
            <a:ext cx="147637" cy="32393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16">
            <a:extLst>
              <a:ext uri="{FF2B5EF4-FFF2-40B4-BE49-F238E27FC236}">
                <a16:creationId xmlns:a16="http://schemas.microsoft.com/office/drawing/2014/main" id="{56D6DBB9-7BDA-4585-97D3-6BDB1019A93D}"/>
              </a:ext>
            </a:extLst>
          </p:cNvPr>
          <p:cNvCxnSpPr>
            <a:cxnSpLocks/>
            <a:stCxn id="148" idx="2"/>
            <a:endCxn id="400" idx="0"/>
          </p:cNvCxnSpPr>
          <p:nvPr/>
        </p:nvCxnSpPr>
        <p:spPr>
          <a:xfrm rot="16200000" flipH="1">
            <a:off x="7484513" y="4000146"/>
            <a:ext cx="147637" cy="325166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16">
            <a:extLst>
              <a:ext uri="{FF2B5EF4-FFF2-40B4-BE49-F238E27FC236}">
                <a16:creationId xmlns:a16="http://schemas.microsoft.com/office/drawing/2014/main" id="{7F196729-9E11-4F8B-ABCD-31FF4279BF9B}"/>
              </a:ext>
            </a:extLst>
          </p:cNvPr>
          <p:cNvCxnSpPr>
            <a:cxnSpLocks/>
            <a:stCxn id="399" idx="2"/>
            <a:endCxn id="401" idx="1"/>
          </p:cNvCxnSpPr>
          <p:nvPr/>
        </p:nvCxnSpPr>
        <p:spPr>
          <a:xfrm rot="16200000" flipH="1">
            <a:off x="6977562" y="4655966"/>
            <a:ext cx="348337" cy="159834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16">
            <a:extLst>
              <a:ext uri="{FF2B5EF4-FFF2-40B4-BE49-F238E27FC236}">
                <a16:creationId xmlns:a16="http://schemas.microsoft.com/office/drawing/2014/main" id="{7833608D-FE06-471A-9147-9293DB0AEE4D}"/>
              </a:ext>
            </a:extLst>
          </p:cNvPr>
          <p:cNvCxnSpPr>
            <a:cxnSpLocks/>
            <a:stCxn id="399" idx="2"/>
            <a:endCxn id="402" idx="1"/>
          </p:cNvCxnSpPr>
          <p:nvPr/>
        </p:nvCxnSpPr>
        <p:spPr>
          <a:xfrm rot="16200000" flipH="1">
            <a:off x="6734566" y="4898964"/>
            <a:ext cx="834331" cy="159834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Oval 558">
            <a:extLst>
              <a:ext uri="{FF2B5EF4-FFF2-40B4-BE49-F238E27FC236}">
                <a16:creationId xmlns:a16="http://schemas.microsoft.com/office/drawing/2014/main" id="{5F2E2E7C-2B49-4BA0-A352-52F9580FB4A5}"/>
              </a:ext>
            </a:extLst>
          </p:cNvPr>
          <p:cNvSpPr/>
          <p:nvPr/>
        </p:nvSpPr>
        <p:spPr>
          <a:xfrm flipV="1">
            <a:off x="2948941" y="2052168"/>
            <a:ext cx="45719" cy="46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0" name="Straight Connector 16">
            <a:extLst>
              <a:ext uri="{FF2B5EF4-FFF2-40B4-BE49-F238E27FC236}">
                <a16:creationId xmlns:a16="http://schemas.microsoft.com/office/drawing/2014/main" id="{6796C52B-0A54-46E0-8A1E-DD848DAED96E}"/>
              </a:ext>
            </a:extLst>
          </p:cNvPr>
          <p:cNvCxnSpPr>
            <a:cxnSpLocks/>
            <a:stCxn id="106" idx="0"/>
            <a:endCxn id="559" idx="6"/>
          </p:cNvCxnSpPr>
          <p:nvPr/>
        </p:nvCxnSpPr>
        <p:spPr>
          <a:xfrm rot="16200000" flipV="1">
            <a:off x="3312599" y="1757389"/>
            <a:ext cx="79891" cy="715768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16">
            <a:extLst>
              <a:ext uri="{FF2B5EF4-FFF2-40B4-BE49-F238E27FC236}">
                <a16:creationId xmlns:a16="http://schemas.microsoft.com/office/drawing/2014/main" id="{7FA27D18-2E48-4A71-B22F-FE26352C25F5}"/>
              </a:ext>
            </a:extLst>
          </p:cNvPr>
          <p:cNvCxnSpPr>
            <a:cxnSpLocks/>
            <a:stCxn id="107" idx="0"/>
            <a:endCxn id="559" idx="6"/>
          </p:cNvCxnSpPr>
          <p:nvPr/>
        </p:nvCxnSpPr>
        <p:spPr>
          <a:xfrm rot="16200000" flipV="1">
            <a:off x="3546724" y="1523263"/>
            <a:ext cx="79080" cy="1183208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16">
            <a:extLst>
              <a:ext uri="{FF2B5EF4-FFF2-40B4-BE49-F238E27FC236}">
                <a16:creationId xmlns:a16="http://schemas.microsoft.com/office/drawing/2014/main" id="{2C6DF759-82FE-485E-BDB2-C5F02A30F7F9}"/>
              </a:ext>
            </a:extLst>
          </p:cNvPr>
          <p:cNvCxnSpPr>
            <a:cxnSpLocks/>
            <a:stCxn id="108" idx="0"/>
            <a:endCxn id="559" idx="6"/>
          </p:cNvCxnSpPr>
          <p:nvPr/>
        </p:nvCxnSpPr>
        <p:spPr>
          <a:xfrm rot="16200000" flipV="1">
            <a:off x="3770022" y="1299965"/>
            <a:ext cx="79080" cy="1629803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Oval 574">
            <a:extLst>
              <a:ext uri="{FF2B5EF4-FFF2-40B4-BE49-F238E27FC236}">
                <a16:creationId xmlns:a16="http://schemas.microsoft.com/office/drawing/2014/main" id="{89C0C329-8195-4273-ABC5-EF9C3C2AE5B2}"/>
              </a:ext>
            </a:extLst>
          </p:cNvPr>
          <p:cNvSpPr/>
          <p:nvPr/>
        </p:nvSpPr>
        <p:spPr>
          <a:xfrm flipV="1">
            <a:off x="2948941" y="1608002"/>
            <a:ext cx="45719" cy="46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C0127944-450A-4782-AA22-307B4F2143B9}"/>
              </a:ext>
            </a:extLst>
          </p:cNvPr>
          <p:cNvCxnSpPr>
            <a:cxnSpLocks/>
            <a:stCxn id="13" idx="2"/>
            <a:endCxn id="575" idx="4"/>
          </p:cNvCxnSpPr>
          <p:nvPr/>
        </p:nvCxnSpPr>
        <p:spPr>
          <a:xfrm flipH="1">
            <a:off x="2971801" y="647902"/>
            <a:ext cx="2" cy="960100"/>
          </a:xfrm>
          <a:prstGeom prst="line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75F0FC54-B686-462F-8457-55800ACE5B66}"/>
              </a:ext>
            </a:extLst>
          </p:cNvPr>
          <p:cNvCxnSpPr>
            <a:cxnSpLocks/>
            <a:stCxn id="575" idx="0"/>
            <a:endCxn id="559" idx="4"/>
          </p:cNvCxnSpPr>
          <p:nvPr/>
        </p:nvCxnSpPr>
        <p:spPr>
          <a:xfrm>
            <a:off x="2971801" y="1654321"/>
            <a:ext cx="0" cy="397847"/>
          </a:xfrm>
          <a:prstGeom prst="line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16">
            <a:extLst>
              <a:ext uri="{FF2B5EF4-FFF2-40B4-BE49-F238E27FC236}">
                <a16:creationId xmlns:a16="http://schemas.microsoft.com/office/drawing/2014/main" id="{3C8A7617-2DF9-4DB0-9A82-7E6E9E4220FF}"/>
              </a:ext>
            </a:extLst>
          </p:cNvPr>
          <p:cNvCxnSpPr>
            <a:cxnSpLocks/>
            <a:stCxn id="575" idx="2"/>
            <a:endCxn id="109" idx="0"/>
          </p:cNvCxnSpPr>
          <p:nvPr/>
        </p:nvCxnSpPr>
        <p:spPr>
          <a:xfrm rot="10800000" flipV="1">
            <a:off x="2671483" y="1631161"/>
            <a:ext cx="277459" cy="63070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16">
            <a:extLst>
              <a:ext uri="{FF2B5EF4-FFF2-40B4-BE49-F238E27FC236}">
                <a16:creationId xmlns:a16="http://schemas.microsoft.com/office/drawing/2014/main" id="{1D1A9AEF-BBDA-45FE-ABDB-75EB6A9B8CE8}"/>
              </a:ext>
            </a:extLst>
          </p:cNvPr>
          <p:cNvCxnSpPr>
            <a:cxnSpLocks/>
            <a:stCxn id="575" idx="2"/>
            <a:endCxn id="48" idx="0"/>
          </p:cNvCxnSpPr>
          <p:nvPr/>
        </p:nvCxnSpPr>
        <p:spPr>
          <a:xfrm rot="10800000" flipV="1">
            <a:off x="2232805" y="1631161"/>
            <a:ext cx="716137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16">
            <a:extLst>
              <a:ext uri="{FF2B5EF4-FFF2-40B4-BE49-F238E27FC236}">
                <a16:creationId xmlns:a16="http://schemas.microsoft.com/office/drawing/2014/main" id="{4BF4AC43-36FD-442A-9370-5E2043F1538B}"/>
              </a:ext>
            </a:extLst>
          </p:cNvPr>
          <p:cNvCxnSpPr>
            <a:cxnSpLocks/>
            <a:stCxn id="575" idx="2"/>
            <a:endCxn id="39" idx="0"/>
          </p:cNvCxnSpPr>
          <p:nvPr/>
        </p:nvCxnSpPr>
        <p:spPr>
          <a:xfrm rot="10800000" flipV="1">
            <a:off x="1767569" y="1631161"/>
            <a:ext cx="1181373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16">
            <a:extLst>
              <a:ext uri="{FF2B5EF4-FFF2-40B4-BE49-F238E27FC236}">
                <a16:creationId xmlns:a16="http://schemas.microsoft.com/office/drawing/2014/main" id="{BCC1B54B-F62E-4DCE-A87F-275DD9F4407D}"/>
              </a:ext>
            </a:extLst>
          </p:cNvPr>
          <p:cNvCxnSpPr>
            <a:cxnSpLocks/>
            <a:stCxn id="575" idx="2"/>
            <a:endCxn id="33" idx="0"/>
          </p:cNvCxnSpPr>
          <p:nvPr/>
        </p:nvCxnSpPr>
        <p:spPr>
          <a:xfrm rot="10800000" flipV="1">
            <a:off x="1302333" y="1631161"/>
            <a:ext cx="1646609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16">
            <a:extLst>
              <a:ext uri="{FF2B5EF4-FFF2-40B4-BE49-F238E27FC236}">
                <a16:creationId xmlns:a16="http://schemas.microsoft.com/office/drawing/2014/main" id="{A25968E9-5BF3-4F8F-8062-196715920ADD}"/>
              </a:ext>
            </a:extLst>
          </p:cNvPr>
          <p:cNvCxnSpPr>
            <a:cxnSpLocks/>
            <a:stCxn id="575" idx="2"/>
            <a:endCxn id="22" idx="0"/>
          </p:cNvCxnSpPr>
          <p:nvPr/>
        </p:nvCxnSpPr>
        <p:spPr>
          <a:xfrm rot="10800000" flipV="1">
            <a:off x="837097" y="1631161"/>
            <a:ext cx="2111845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16">
            <a:extLst>
              <a:ext uri="{FF2B5EF4-FFF2-40B4-BE49-F238E27FC236}">
                <a16:creationId xmlns:a16="http://schemas.microsoft.com/office/drawing/2014/main" id="{C05CC511-63E3-4AF3-87B5-4F0CF7948473}"/>
              </a:ext>
            </a:extLst>
          </p:cNvPr>
          <p:cNvCxnSpPr>
            <a:cxnSpLocks/>
            <a:stCxn id="575" idx="2"/>
            <a:endCxn id="16" idx="0"/>
          </p:cNvCxnSpPr>
          <p:nvPr/>
        </p:nvCxnSpPr>
        <p:spPr>
          <a:xfrm rot="10800000" flipV="1">
            <a:off x="371861" y="1631161"/>
            <a:ext cx="2577081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16">
            <a:extLst>
              <a:ext uri="{FF2B5EF4-FFF2-40B4-BE49-F238E27FC236}">
                <a16:creationId xmlns:a16="http://schemas.microsoft.com/office/drawing/2014/main" id="{9226982C-4273-4705-93DC-F2D638BFC6E4}"/>
              </a:ext>
            </a:extLst>
          </p:cNvPr>
          <p:cNvCxnSpPr>
            <a:cxnSpLocks/>
            <a:stCxn id="559" idx="2"/>
            <a:endCxn id="98" idx="0"/>
          </p:cNvCxnSpPr>
          <p:nvPr/>
        </p:nvCxnSpPr>
        <p:spPr>
          <a:xfrm rot="10800000" flipV="1">
            <a:off x="814085" y="2075326"/>
            <a:ext cx="2134856" cy="71013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16">
            <a:extLst>
              <a:ext uri="{FF2B5EF4-FFF2-40B4-BE49-F238E27FC236}">
                <a16:creationId xmlns:a16="http://schemas.microsoft.com/office/drawing/2014/main" id="{AE614181-C6E7-4640-A2FA-01651B8BEC59}"/>
              </a:ext>
            </a:extLst>
          </p:cNvPr>
          <p:cNvCxnSpPr>
            <a:cxnSpLocks/>
            <a:stCxn id="559" idx="2"/>
            <a:endCxn id="99" idx="0"/>
          </p:cNvCxnSpPr>
          <p:nvPr/>
        </p:nvCxnSpPr>
        <p:spPr>
          <a:xfrm rot="10800000" flipV="1">
            <a:off x="1279321" y="2075326"/>
            <a:ext cx="1669620" cy="71013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16">
            <a:extLst>
              <a:ext uri="{FF2B5EF4-FFF2-40B4-BE49-F238E27FC236}">
                <a16:creationId xmlns:a16="http://schemas.microsoft.com/office/drawing/2014/main" id="{C1F4AFE0-DBA7-4C38-B395-25A3AD5F7167}"/>
              </a:ext>
            </a:extLst>
          </p:cNvPr>
          <p:cNvCxnSpPr>
            <a:cxnSpLocks/>
            <a:stCxn id="559" idx="2"/>
            <a:endCxn id="100" idx="0"/>
          </p:cNvCxnSpPr>
          <p:nvPr/>
        </p:nvCxnSpPr>
        <p:spPr>
          <a:xfrm rot="10800000" flipV="1">
            <a:off x="1767569" y="2075326"/>
            <a:ext cx="1181373" cy="71013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16">
            <a:extLst>
              <a:ext uri="{FF2B5EF4-FFF2-40B4-BE49-F238E27FC236}">
                <a16:creationId xmlns:a16="http://schemas.microsoft.com/office/drawing/2014/main" id="{78FCE715-9838-424A-8019-005F2FFCDE52}"/>
              </a:ext>
            </a:extLst>
          </p:cNvPr>
          <p:cNvCxnSpPr>
            <a:cxnSpLocks/>
            <a:stCxn id="559" idx="2"/>
            <a:endCxn id="103" idx="0"/>
          </p:cNvCxnSpPr>
          <p:nvPr/>
        </p:nvCxnSpPr>
        <p:spPr>
          <a:xfrm rot="10800000" flipV="1">
            <a:off x="2209793" y="2075326"/>
            <a:ext cx="739148" cy="71013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16">
            <a:extLst>
              <a:ext uri="{FF2B5EF4-FFF2-40B4-BE49-F238E27FC236}">
                <a16:creationId xmlns:a16="http://schemas.microsoft.com/office/drawing/2014/main" id="{ED53E9A1-6B86-492F-947F-D3E0F379793F}"/>
              </a:ext>
            </a:extLst>
          </p:cNvPr>
          <p:cNvCxnSpPr>
            <a:cxnSpLocks/>
            <a:stCxn id="559" idx="2"/>
            <a:endCxn id="104" idx="0"/>
          </p:cNvCxnSpPr>
          <p:nvPr/>
        </p:nvCxnSpPr>
        <p:spPr>
          <a:xfrm rot="10800000" flipV="1">
            <a:off x="2675029" y="2075326"/>
            <a:ext cx="273912" cy="71013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16">
            <a:extLst>
              <a:ext uri="{FF2B5EF4-FFF2-40B4-BE49-F238E27FC236}">
                <a16:creationId xmlns:a16="http://schemas.microsoft.com/office/drawing/2014/main" id="{06135E79-061D-4105-BFC6-018A6F5017A3}"/>
              </a:ext>
            </a:extLst>
          </p:cNvPr>
          <p:cNvCxnSpPr>
            <a:cxnSpLocks/>
            <a:stCxn id="559" idx="6"/>
            <a:endCxn id="105" idx="0"/>
          </p:cNvCxnSpPr>
          <p:nvPr/>
        </p:nvCxnSpPr>
        <p:spPr>
          <a:xfrm>
            <a:off x="2994660" y="2075327"/>
            <a:ext cx="278384" cy="77948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16">
            <a:extLst>
              <a:ext uri="{FF2B5EF4-FFF2-40B4-BE49-F238E27FC236}">
                <a16:creationId xmlns:a16="http://schemas.microsoft.com/office/drawing/2014/main" id="{1E0420A5-9292-4BAB-985B-EF6D78BC4DFF}"/>
              </a:ext>
            </a:extLst>
          </p:cNvPr>
          <p:cNvCxnSpPr>
            <a:cxnSpLocks/>
            <a:stCxn id="575" idx="6"/>
            <a:endCxn id="52" idx="0"/>
          </p:cNvCxnSpPr>
          <p:nvPr/>
        </p:nvCxnSpPr>
        <p:spPr>
          <a:xfrm>
            <a:off x="2994660" y="1631161"/>
            <a:ext cx="276889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16">
            <a:extLst>
              <a:ext uri="{FF2B5EF4-FFF2-40B4-BE49-F238E27FC236}">
                <a16:creationId xmlns:a16="http://schemas.microsoft.com/office/drawing/2014/main" id="{5D436428-1478-4EAD-A9F0-5B70CD173256}"/>
              </a:ext>
            </a:extLst>
          </p:cNvPr>
          <p:cNvCxnSpPr>
            <a:cxnSpLocks/>
            <a:stCxn id="575" idx="6"/>
            <a:endCxn id="56" idx="0"/>
          </p:cNvCxnSpPr>
          <p:nvPr/>
        </p:nvCxnSpPr>
        <p:spPr>
          <a:xfrm>
            <a:off x="2994660" y="1631161"/>
            <a:ext cx="717383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16">
            <a:extLst>
              <a:ext uri="{FF2B5EF4-FFF2-40B4-BE49-F238E27FC236}">
                <a16:creationId xmlns:a16="http://schemas.microsoft.com/office/drawing/2014/main" id="{AC4B8CBF-86E3-47F7-9F1E-EF20E5497E97}"/>
              </a:ext>
            </a:extLst>
          </p:cNvPr>
          <p:cNvCxnSpPr>
            <a:cxnSpLocks/>
            <a:stCxn id="575" idx="6"/>
            <a:endCxn id="81" idx="0"/>
          </p:cNvCxnSpPr>
          <p:nvPr/>
        </p:nvCxnSpPr>
        <p:spPr>
          <a:xfrm>
            <a:off x="2994660" y="1631161"/>
            <a:ext cx="1183208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16">
            <a:extLst>
              <a:ext uri="{FF2B5EF4-FFF2-40B4-BE49-F238E27FC236}">
                <a16:creationId xmlns:a16="http://schemas.microsoft.com/office/drawing/2014/main" id="{AE4D4315-6414-4133-B356-B18461AB7034}"/>
              </a:ext>
            </a:extLst>
          </p:cNvPr>
          <p:cNvCxnSpPr>
            <a:cxnSpLocks/>
            <a:stCxn id="575" idx="6"/>
            <a:endCxn id="85" idx="0"/>
          </p:cNvCxnSpPr>
          <p:nvPr/>
        </p:nvCxnSpPr>
        <p:spPr>
          <a:xfrm>
            <a:off x="2994660" y="1631161"/>
            <a:ext cx="1629803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16">
            <a:extLst>
              <a:ext uri="{FF2B5EF4-FFF2-40B4-BE49-F238E27FC236}">
                <a16:creationId xmlns:a16="http://schemas.microsoft.com/office/drawing/2014/main" id="{8169B9C3-8871-4135-877E-CCA8E286DFF1}"/>
              </a:ext>
            </a:extLst>
          </p:cNvPr>
          <p:cNvCxnSpPr>
            <a:cxnSpLocks/>
            <a:stCxn id="575" idx="6"/>
            <a:endCxn id="86" idx="0"/>
          </p:cNvCxnSpPr>
          <p:nvPr/>
        </p:nvCxnSpPr>
        <p:spPr>
          <a:xfrm>
            <a:off x="2994660" y="1631161"/>
            <a:ext cx="2061278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16">
            <a:extLst>
              <a:ext uri="{FF2B5EF4-FFF2-40B4-BE49-F238E27FC236}">
                <a16:creationId xmlns:a16="http://schemas.microsoft.com/office/drawing/2014/main" id="{BE8887C3-CD40-45C9-9A5C-71DDF5125E87}"/>
              </a:ext>
            </a:extLst>
          </p:cNvPr>
          <p:cNvCxnSpPr>
            <a:cxnSpLocks/>
            <a:stCxn id="575" idx="6"/>
            <a:endCxn id="87" idx="0"/>
          </p:cNvCxnSpPr>
          <p:nvPr/>
        </p:nvCxnSpPr>
        <p:spPr>
          <a:xfrm>
            <a:off x="2994660" y="1631161"/>
            <a:ext cx="2517625" cy="6102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Oval 646">
            <a:extLst>
              <a:ext uri="{FF2B5EF4-FFF2-40B4-BE49-F238E27FC236}">
                <a16:creationId xmlns:a16="http://schemas.microsoft.com/office/drawing/2014/main" id="{F7CCAF4F-1427-410A-806F-88D4AB220007}"/>
              </a:ext>
            </a:extLst>
          </p:cNvPr>
          <p:cNvSpPr/>
          <p:nvPr/>
        </p:nvSpPr>
        <p:spPr>
          <a:xfrm flipV="1">
            <a:off x="2948941" y="2550491"/>
            <a:ext cx="45719" cy="46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0" name="Straight Connector 16">
            <a:extLst>
              <a:ext uri="{FF2B5EF4-FFF2-40B4-BE49-F238E27FC236}">
                <a16:creationId xmlns:a16="http://schemas.microsoft.com/office/drawing/2014/main" id="{253ADD2B-E694-41D9-965D-88D81AE4F0DC}"/>
              </a:ext>
            </a:extLst>
          </p:cNvPr>
          <p:cNvCxnSpPr>
            <a:cxnSpLocks/>
            <a:stCxn id="647" idx="2"/>
            <a:endCxn id="26" idx="0"/>
          </p:cNvCxnSpPr>
          <p:nvPr/>
        </p:nvCxnSpPr>
        <p:spPr>
          <a:xfrm rot="10800000" flipV="1">
            <a:off x="350349" y="2573649"/>
            <a:ext cx="2598593" cy="40717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B1D45082-702B-4769-B9C6-A80FF1DE72F2}"/>
              </a:ext>
            </a:extLst>
          </p:cNvPr>
          <p:cNvCxnSpPr>
            <a:cxnSpLocks/>
            <a:stCxn id="559" idx="0"/>
            <a:endCxn id="647" idx="4"/>
          </p:cNvCxnSpPr>
          <p:nvPr/>
        </p:nvCxnSpPr>
        <p:spPr>
          <a:xfrm>
            <a:off x="2971801" y="2098487"/>
            <a:ext cx="0" cy="452004"/>
          </a:xfrm>
          <a:prstGeom prst="line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456F85E2-50EB-444D-BB56-D0409340AFD8}"/>
              </a:ext>
            </a:extLst>
          </p:cNvPr>
          <p:cNvGrpSpPr/>
          <p:nvPr/>
        </p:nvGrpSpPr>
        <p:grpSpPr>
          <a:xfrm>
            <a:off x="887520" y="2621657"/>
            <a:ext cx="1622610" cy="3132638"/>
            <a:chOff x="2273934" y="1656592"/>
            <a:chExt cx="1622610" cy="3132638"/>
          </a:xfrm>
        </p:grpSpPr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17BB5261-F0DC-456C-83E2-60CDE7130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2273934" y="1656592"/>
              <a:ext cx="325166" cy="325166"/>
            </a:xfrm>
            <a:prstGeom prst="rect">
              <a:avLst/>
            </a:prstGeom>
          </p:spPr>
        </p:pic>
        <p:pic>
          <p:nvPicPr>
            <p:cNvPr id="671" name="Picture 670">
              <a:extLst>
                <a:ext uri="{FF2B5EF4-FFF2-40B4-BE49-F238E27FC236}">
                  <a16:creationId xmlns:a16="http://schemas.microsoft.com/office/drawing/2014/main" id="{D1F8CAA0-F313-456B-B621-10088E25F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2599100" y="2096351"/>
              <a:ext cx="325166" cy="325166"/>
            </a:xfrm>
            <a:prstGeom prst="rect">
              <a:avLst/>
            </a:prstGeom>
          </p:spPr>
        </p:pic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1FAFDA6C-534E-48D9-A5AA-1FF96B0D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2599100" y="2548584"/>
              <a:ext cx="325166" cy="325166"/>
            </a:xfrm>
            <a:prstGeom prst="rect">
              <a:avLst/>
            </a:prstGeom>
          </p:spPr>
        </p:pic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4DB8C84A-1C8F-4DBF-A7F5-164BD781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2599100" y="3000817"/>
              <a:ext cx="325166" cy="325166"/>
            </a:xfrm>
            <a:prstGeom prst="rect">
              <a:avLst/>
            </a:prstGeom>
          </p:spPr>
        </p:pic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A40707D4-624A-4138-ACF8-68D8E512E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2599100" y="3651149"/>
              <a:ext cx="325166" cy="325166"/>
            </a:xfrm>
            <a:prstGeom prst="rect">
              <a:avLst/>
            </a:prstGeom>
          </p:spPr>
        </p:pic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7CEEEBAE-8000-423F-9EFA-9C4BC110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3085239" y="3325983"/>
              <a:ext cx="325166" cy="325166"/>
            </a:xfrm>
            <a:prstGeom prst="rect">
              <a:avLst/>
            </a:prstGeom>
          </p:spPr>
        </p:pic>
        <p:pic>
          <p:nvPicPr>
            <p:cNvPr id="676" name="Picture 675">
              <a:extLst>
                <a:ext uri="{FF2B5EF4-FFF2-40B4-BE49-F238E27FC236}">
                  <a16:creationId xmlns:a16="http://schemas.microsoft.com/office/drawing/2014/main" id="{8F4DE1B5-1A5F-4BF5-BF45-019CC552A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3571378" y="3325983"/>
              <a:ext cx="325166" cy="325166"/>
            </a:xfrm>
            <a:prstGeom prst="rect">
              <a:avLst/>
            </a:prstGeom>
          </p:spPr>
        </p:pic>
        <p:cxnSp>
          <p:nvCxnSpPr>
            <p:cNvPr id="677" name="Straight Connector 16">
              <a:extLst>
                <a:ext uri="{FF2B5EF4-FFF2-40B4-BE49-F238E27FC236}">
                  <a16:creationId xmlns:a16="http://schemas.microsoft.com/office/drawing/2014/main" id="{C16EF497-D3DB-4D35-8EC7-CEE7D6548563}"/>
                </a:ext>
              </a:extLst>
            </p:cNvPr>
            <p:cNvCxnSpPr>
              <a:cxnSpLocks/>
              <a:stCxn id="673" idx="3"/>
              <a:endCxn id="675" idx="0"/>
            </p:cNvCxnSpPr>
            <p:nvPr/>
          </p:nvCxnSpPr>
          <p:spPr>
            <a:xfrm>
              <a:off x="2924266" y="3163400"/>
              <a:ext cx="323556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16">
              <a:extLst>
                <a:ext uri="{FF2B5EF4-FFF2-40B4-BE49-F238E27FC236}">
                  <a16:creationId xmlns:a16="http://schemas.microsoft.com/office/drawing/2014/main" id="{E45AFEBD-9ADC-4D10-8E54-685494B9262D}"/>
                </a:ext>
              </a:extLst>
            </p:cNvPr>
            <p:cNvCxnSpPr>
              <a:cxnSpLocks/>
              <a:stCxn id="673" idx="3"/>
              <a:endCxn id="676" idx="0"/>
            </p:cNvCxnSpPr>
            <p:nvPr/>
          </p:nvCxnSpPr>
          <p:spPr>
            <a:xfrm>
              <a:off x="2924266" y="3163400"/>
              <a:ext cx="809695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16">
              <a:extLst>
                <a:ext uri="{FF2B5EF4-FFF2-40B4-BE49-F238E27FC236}">
                  <a16:creationId xmlns:a16="http://schemas.microsoft.com/office/drawing/2014/main" id="{84F4FF61-49B0-4E99-8E7B-F2EEBE981083}"/>
                </a:ext>
              </a:extLst>
            </p:cNvPr>
            <p:cNvCxnSpPr>
              <a:cxnSpLocks/>
              <a:stCxn id="670" idx="2"/>
              <a:endCxn id="674" idx="1"/>
            </p:cNvCxnSpPr>
            <p:nvPr/>
          </p:nvCxnSpPr>
          <p:spPr>
            <a:xfrm rot="16200000" flipH="1">
              <a:off x="1601821" y="2816453"/>
              <a:ext cx="1831974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0" name="Picture 679">
              <a:extLst>
                <a:ext uri="{FF2B5EF4-FFF2-40B4-BE49-F238E27FC236}">
                  <a16:creationId xmlns:a16="http://schemas.microsoft.com/office/drawing/2014/main" id="{5E92BFCE-78AA-49CB-8CF5-4EFE584C5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085239" y="3976315"/>
              <a:ext cx="325166" cy="325166"/>
            </a:xfrm>
            <a:prstGeom prst="rect">
              <a:avLst/>
            </a:prstGeom>
          </p:spPr>
        </p:pic>
        <p:pic>
          <p:nvPicPr>
            <p:cNvPr id="681" name="Picture 680">
              <a:extLst>
                <a:ext uri="{FF2B5EF4-FFF2-40B4-BE49-F238E27FC236}">
                  <a16:creationId xmlns:a16="http://schemas.microsoft.com/office/drawing/2014/main" id="{060A2982-B5AC-4145-89A3-B7B8AAEA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3567157" y="3976315"/>
              <a:ext cx="325166" cy="325166"/>
            </a:xfrm>
            <a:prstGeom prst="rect">
              <a:avLst/>
            </a:prstGeom>
          </p:spPr>
        </p:pic>
        <p:cxnSp>
          <p:nvCxnSpPr>
            <p:cNvPr id="682" name="Straight Connector 16">
              <a:extLst>
                <a:ext uri="{FF2B5EF4-FFF2-40B4-BE49-F238E27FC236}">
                  <a16:creationId xmlns:a16="http://schemas.microsoft.com/office/drawing/2014/main" id="{BFA17858-DB81-499F-B595-1C6B9E81FCC9}"/>
                </a:ext>
              </a:extLst>
            </p:cNvPr>
            <p:cNvCxnSpPr>
              <a:cxnSpLocks/>
              <a:stCxn id="674" idx="3"/>
              <a:endCxn id="681" idx="0"/>
            </p:cNvCxnSpPr>
            <p:nvPr/>
          </p:nvCxnSpPr>
          <p:spPr>
            <a:xfrm>
              <a:off x="2924266" y="3813732"/>
              <a:ext cx="805474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16">
              <a:extLst>
                <a:ext uri="{FF2B5EF4-FFF2-40B4-BE49-F238E27FC236}">
                  <a16:creationId xmlns:a16="http://schemas.microsoft.com/office/drawing/2014/main" id="{AB6970E1-74AF-4763-BD4A-079D41233229}"/>
                </a:ext>
              </a:extLst>
            </p:cNvPr>
            <p:cNvCxnSpPr>
              <a:cxnSpLocks/>
              <a:stCxn id="674" idx="3"/>
              <a:endCxn id="680" idx="0"/>
            </p:cNvCxnSpPr>
            <p:nvPr/>
          </p:nvCxnSpPr>
          <p:spPr>
            <a:xfrm>
              <a:off x="2924266" y="3813732"/>
              <a:ext cx="323556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16">
              <a:extLst>
                <a:ext uri="{FF2B5EF4-FFF2-40B4-BE49-F238E27FC236}">
                  <a16:creationId xmlns:a16="http://schemas.microsoft.com/office/drawing/2014/main" id="{71BF894C-2F85-443C-9585-CD5579334133}"/>
                </a:ext>
              </a:extLst>
            </p:cNvPr>
            <p:cNvCxnSpPr>
              <a:cxnSpLocks/>
              <a:stCxn id="670" idx="2"/>
              <a:endCxn id="673" idx="1"/>
            </p:cNvCxnSpPr>
            <p:nvPr/>
          </p:nvCxnSpPr>
          <p:spPr>
            <a:xfrm rot="16200000" flipH="1">
              <a:off x="1926987" y="2491287"/>
              <a:ext cx="1181642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16">
              <a:extLst>
                <a:ext uri="{FF2B5EF4-FFF2-40B4-BE49-F238E27FC236}">
                  <a16:creationId xmlns:a16="http://schemas.microsoft.com/office/drawing/2014/main" id="{1B2004AA-40FD-4693-88F7-B212EC02B0BA}"/>
                </a:ext>
              </a:extLst>
            </p:cNvPr>
            <p:cNvCxnSpPr>
              <a:cxnSpLocks/>
              <a:stCxn id="670" idx="2"/>
              <a:endCxn id="672" idx="1"/>
            </p:cNvCxnSpPr>
            <p:nvPr/>
          </p:nvCxnSpPr>
          <p:spPr>
            <a:xfrm rot="16200000" flipH="1">
              <a:off x="2153104" y="2265170"/>
              <a:ext cx="729409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16">
              <a:extLst>
                <a:ext uri="{FF2B5EF4-FFF2-40B4-BE49-F238E27FC236}">
                  <a16:creationId xmlns:a16="http://schemas.microsoft.com/office/drawing/2014/main" id="{35A29F27-BF39-4C46-B7F3-1D5FD4A64AE6}"/>
                </a:ext>
              </a:extLst>
            </p:cNvPr>
            <p:cNvCxnSpPr>
              <a:cxnSpLocks/>
              <a:stCxn id="670" idx="2"/>
              <a:endCxn id="671" idx="1"/>
            </p:cNvCxnSpPr>
            <p:nvPr/>
          </p:nvCxnSpPr>
          <p:spPr>
            <a:xfrm rot="16200000" flipH="1">
              <a:off x="2379220" y="2039054"/>
              <a:ext cx="277176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7" name="Picture 686">
              <a:extLst>
                <a:ext uri="{FF2B5EF4-FFF2-40B4-BE49-F238E27FC236}">
                  <a16:creationId xmlns:a16="http://schemas.microsoft.com/office/drawing/2014/main" id="{82DF1F8C-4B8C-4677-89A6-E7B8F3E5F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3571378" y="4464064"/>
              <a:ext cx="325166" cy="325166"/>
            </a:xfrm>
            <a:prstGeom prst="rect">
              <a:avLst/>
            </a:prstGeom>
          </p:spPr>
        </p:pic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6097C03B-D5FF-4826-9439-D83AEA50233C}"/>
                </a:ext>
              </a:extLst>
            </p:cNvPr>
            <p:cNvCxnSpPr>
              <a:cxnSpLocks/>
              <a:stCxn id="681" idx="2"/>
              <a:endCxn id="687" idx="0"/>
            </p:cNvCxnSpPr>
            <p:nvPr/>
          </p:nvCxnSpPr>
          <p:spPr>
            <a:xfrm>
              <a:off x="3729740" y="4301481"/>
              <a:ext cx="4221" cy="162583"/>
            </a:xfrm>
            <a:prstGeom prst="line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Straight Connector 16">
            <a:extLst>
              <a:ext uri="{FF2B5EF4-FFF2-40B4-BE49-F238E27FC236}">
                <a16:creationId xmlns:a16="http://schemas.microsoft.com/office/drawing/2014/main" id="{7DF1FB6D-30E5-4A56-873E-3C59184BDA5D}"/>
              </a:ext>
            </a:extLst>
          </p:cNvPr>
          <p:cNvCxnSpPr>
            <a:cxnSpLocks/>
            <a:stCxn id="647" idx="2"/>
            <a:endCxn id="670" idx="0"/>
          </p:cNvCxnSpPr>
          <p:nvPr/>
        </p:nvCxnSpPr>
        <p:spPr>
          <a:xfrm rot="10800000" flipV="1">
            <a:off x="1050103" y="2573649"/>
            <a:ext cx="1898838" cy="48007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9A9AF5AD-4849-443E-B561-6D7563722DCE}"/>
              </a:ext>
            </a:extLst>
          </p:cNvPr>
          <p:cNvGrpSpPr/>
          <p:nvPr/>
        </p:nvGrpSpPr>
        <p:grpSpPr>
          <a:xfrm>
            <a:off x="3240846" y="2621291"/>
            <a:ext cx="988606" cy="2203333"/>
            <a:chOff x="5339428" y="2385955"/>
            <a:chExt cx="926819" cy="2065625"/>
          </a:xfrm>
        </p:grpSpPr>
        <p:pic>
          <p:nvPicPr>
            <p:cNvPr id="726" name="Picture 725">
              <a:extLst>
                <a:ext uri="{FF2B5EF4-FFF2-40B4-BE49-F238E27FC236}">
                  <a16:creationId xmlns:a16="http://schemas.microsoft.com/office/drawing/2014/main" id="{9E7991B3-F954-474A-883F-842FE4F9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5644273" y="2385955"/>
              <a:ext cx="304843" cy="304843"/>
            </a:xfrm>
            <a:prstGeom prst="rect">
              <a:avLst/>
            </a:prstGeom>
          </p:spPr>
        </p:pic>
        <p:pic>
          <p:nvPicPr>
            <p:cNvPr id="727" name="Picture 726">
              <a:extLst>
                <a:ext uri="{FF2B5EF4-FFF2-40B4-BE49-F238E27FC236}">
                  <a16:creationId xmlns:a16="http://schemas.microsoft.com/office/drawing/2014/main" id="{487213F3-8861-4F94-8C85-AE197F927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343536" y="2833464"/>
              <a:ext cx="304843" cy="304843"/>
            </a:xfrm>
            <a:prstGeom prst="rect">
              <a:avLst/>
            </a:prstGeom>
          </p:spPr>
        </p:pic>
        <p:pic>
          <p:nvPicPr>
            <p:cNvPr id="728" name="Picture 727">
              <a:extLst>
                <a:ext uri="{FF2B5EF4-FFF2-40B4-BE49-F238E27FC236}">
                  <a16:creationId xmlns:a16="http://schemas.microsoft.com/office/drawing/2014/main" id="{736BA8FE-18C0-457C-A5FC-BA88D1E3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339430" y="3270059"/>
              <a:ext cx="304843" cy="304843"/>
            </a:xfrm>
            <a:prstGeom prst="rect">
              <a:avLst/>
            </a:prstGeom>
          </p:spPr>
        </p:pic>
        <p:pic>
          <p:nvPicPr>
            <p:cNvPr id="729" name="Picture 728">
              <a:extLst>
                <a:ext uri="{FF2B5EF4-FFF2-40B4-BE49-F238E27FC236}">
                  <a16:creationId xmlns:a16="http://schemas.microsoft.com/office/drawing/2014/main" id="{EB3D3C39-0534-490F-B2C4-994F4620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39429" y="3709385"/>
              <a:ext cx="304843" cy="304843"/>
            </a:xfrm>
            <a:prstGeom prst="rect">
              <a:avLst/>
            </a:prstGeom>
          </p:spPr>
        </p:pic>
        <p:pic>
          <p:nvPicPr>
            <p:cNvPr id="730" name="Picture 729">
              <a:extLst>
                <a:ext uri="{FF2B5EF4-FFF2-40B4-BE49-F238E27FC236}">
                  <a16:creationId xmlns:a16="http://schemas.microsoft.com/office/drawing/2014/main" id="{216306B4-964D-4D15-9C48-08EAEE8F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5339428" y="4146737"/>
              <a:ext cx="304843" cy="304843"/>
            </a:xfrm>
            <a:prstGeom prst="rect">
              <a:avLst/>
            </a:prstGeom>
          </p:spPr>
        </p:pic>
        <p:pic>
          <p:nvPicPr>
            <p:cNvPr id="731" name="Picture 730">
              <a:extLst>
                <a:ext uri="{FF2B5EF4-FFF2-40B4-BE49-F238E27FC236}">
                  <a16:creationId xmlns:a16="http://schemas.microsoft.com/office/drawing/2014/main" id="{737DFAD3-0FF0-46D9-840C-4FF8BAAAC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948975" y="2833463"/>
              <a:ext cx="304843" cy="304843"/>
            </a:xfrm>
            <a:prstGeom prst="rect">
              <a:avLst/>
            </a:prstGeom>
          </p:spPr>
        </p:pic>
        <p:pic>
          <p:nvPicPr>
            <p:cNvPr id="732" name="Picture 731">
              <a:extLst>
                <a:ext uri="{FF2B5EF4-FFF2-40B4-BE49-F238E27FC236}">
                  <a16:creationId xmlns:a16="http://schemas.microsoft.com/office/drawing/2014/main" id="{8EE182DC-840F-4F16-9EE7-2319470D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5961404" y="3268912"/>
              <a:ext cx="304843" cy="304843"/>
            </a:xfrm>
            <a:prstGeom prst="rect">
              <a:avLst/>
            </a:prstGeom>
          </p:spPr>
        </p:pic>
        <p:pic>
          <p:nvPicPr>
            <p:cNvPr id="733" name="Picture 732">
              <a:extLst>
                <a:ext uri="{FF2B5EF4-FFF2-40B4-BE49-F238E27FC236}">
                  <a16:creationId xmlns:a16="http://schemas.microsoft.com/office/drawing/2014/main" id="{FF829740-BF69-4457-8A34-5EA78247D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5951246" y="3709385"/>
              <a:ext cx="304843" cy="304843"/>
            </a:xfrm>
            <a:prstGeom prst="rect">
              <a:avLst/>
            </a:prstGeom>
          </p:spPr>
        </p:pic>
        <p:cxnSp>
          <p:nvCxnSpPr>
            <p:cNvPr id="734" name="Straight Connector 16">
              <a:extLst>
                <a:ext uri="{FF2B5EF4-FFF2-40B4-BE49-F238E27FC236}">
                  <a16:creationId xmlns:a16="http://schemas.microsoft.com/office/drawing/2014/main" id="{57380C92-9C7D-405D-9261-837C3285210F}"/>
                </a:ext>
              </a:extLst>
            </p:cNvPr>
            <p:cNvCxnSpPr>
              <a:cxnSpLocks/>
              <a:stCxn id="726" idx="2"/>
              <a:endCxn id="727" idx="3"/>
            </p:cNvCxnSpPr>
            <p:nvPr/>
          </p:nvCxnSpPr>
          <p:spPr>
            <a:xfrm rot="5400000">
              <a:off x="5574993" y="2764184"/>
              <a:ext cx="295088" cy="148316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16">
              <a:extLst>
                <a:ext uri="{FF2B5EF4-FFF2-40B4-BE49-F238E27FC236}">
                  <a16:creationId xmlns:a16="http://schemas.microsoft.com/office/drawing/2014/main" id="{2854EB59-36A2-48CD-B798-C861193A004F}"/>
                </a:ext>
              </a:extLst>
            </p:cNvPr>
            <p:cNvCxnSpPr>
              <a:cxnSpLocks/>
              <a:stCxn id="726" idx="2"/>
              <a:endCxn id="731" idx="1"/>
            </p:cNvCxnSpPr>
            <p:nvPr/>
          </p:nvCxnSpPr>
          <p:spPr>
            <a:xfrm rot="16200000" flipH="1">
              <a:off x="5725292" y="2762201"/>
              <a:ext cx="295087" cy="152280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16">
              <a:extLst>
                <a:ext uri="{FF2B5EF4-FFF2-40B4-BE49-F238E27FC236}">
                  <a16:creationId xmlns:a16="http://schemas.microsoft.com/office/drawing/2014/main" id="{BE55B494-87D7-42D4-BE42-5D6A5F92FE21}"/>
                </a:ext>
              </a:extLst>
            </p:cNvPr>
            <p:cNvCxnSpPr>
              <a:cxnSpLocks/>
              <a:stCxn id="726" idx="2"/>
              <a:endCxn id="732" idx="1"/>
            </p:cNvCxnSpPr>
            <p:nvPr/>
          </p:nvCxnSpPr>
          <p:spPr>
            <a:xfrm rot="16200000" flipH="1">
              <a:off x="5513781" y="2973711"/>
              <a:ext cx="730536" cy="164709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16">
              <a:extLst>
                <a:ext uri="{FF2B5EF4-FFF2-40B4-BE49-F238E27FC236}">
                  <a16:creationId xmlns:a16="http://schemas.microsoft.com/office/drawing/2014/main" id="{3F481852-24CD-44F0-8188-A730A7F51829}"/>
                </a:ext>
              </a:extLst>
            </p:cNvPr>
            <p:cNvCxnSpPr>
              <a:cxnSpLocks/>
              <a:stCxn id="726" idx="2"/>
              <a:endCxn id="728" idx="3"/>
            </p:cNvCxnSpPr>
            <p:nvPr/>
          </p:nvCxnSpPr>
          <p:spPr>
            <a:xfrm rot="5400000">
              <a:off x="5354643" y="2980428"/>
              <a:ext cx="731683" cy="152422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16">
              <a:extLst>
                <a:ext uri="{FF2B5EF4-FFF2-40B4-BE49-F238E27FC236}">
                  <a16:creationId xmlns:a16="http://schemas.microsoft.com/office/drawing/2014/main" id="{86808A15-C3E5-413D-AE73-314EB918F21A}"/>
                </a:ext>
              </a:extLst>
            </p:cNvPr>
            <p:cNvCxnSpPr>
              <a:cxnSpLocks/>
              <a:stCxn id="726" idx="2"/>
              <a:endCxn id="729" idx="3"/>
            </p:cNvCxnSpPr>
            <p:nvPr/>
          </p:nvCxnSpPr>
          <p:spPr>
            <a:xfrm rot="5400000">
              <a:off x="5134980" y="3200091"/>
              <a:ext cx="1171009" cy="15242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16">
              <a:extLst>
                <a:ext uri="{FF2B5EF4-FFF2-40B4-BE49-F238E27FC236}">
                  <a16:creationId xmlns:a16="http://schemas.microsoft.com/office/drawing/2014/main" id="{EF69BFDE-0BAB-485D-90DD-DC21336A7F4F}"/>
                </a:ext>
              </a:extLst>
            </p:cNvPr>
            <p:cNvCxnSpPr>
              <a:cxnSpLocks/>
              <a:stCxn id="726" idx="2"/>
              <a:endCxn id="730" idx="3"/>
            </p:cNvCxnSpPr>
            <p:nvPr/>
          </p:nvCxnSpPr>
          <p:spPr>
            <a:xfrm rot="5400000">
              <a:off x="4916303" y="3418766"/>
              <a:ext cx="1608361" cy="152424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16">
              <a:extLst>
                <a:ext uri="{FF2B5EF4-FFF2-40B4-BE49-F238E27FC236}">
                  <a16:creationId xmlns:a16="http://schemas.microsoft.com/office/drawing/2014/main" id="{F70F4A11-55A6-4F7E-B1A4-9DC29DA16BB9}"/>
                </a:ext>
              </a:extLst>
            </p:cNvPr>
            <p:cNvCxnSpPr>
              <a:cxnSpLocks/>
              <a:stCxn id="726" idx="2"/>
              <a:endCxn id="733" idx="1"/>
            </p:cNvCxnSpPr>
            <p:nvPr/>
          </p:nvCxnSpPr>
          <p:spPr>
            <a:xfrm rot="16200000" flipH="1">
              <a:off x="5288466" y="3199026"/>
              <a:ext cx="1171009" cy="154551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1" name="Straight Connector 16">
            <a:extLst>
              <a:ext uri="{FF2B5EF4-FFF2-40B4-BE49-F238E27FC236}">
                <a16:creationId xmlns:a16="http://schemas.microsoft.com/office/drawing/2014/main" id="{C161B0D4-9376-441E-8852-3A06CA6D8DB4}"/>
              </a:ext>
            </a:extLst>
          </p:cNvPr>
          <p:cNvCxnSpPr>
            <a:cxnSpLocks/>
            <a:stCxn id="726" idx="0"/>
            <a:endCxn id="647" idx="6"/>
          </p:cNvCxnSpPr>
          <p:nvPr/>
        </p:nvCxnSpPr>
        <p:spPr>
          <a:xfrm rot="16200000" flipV="1">
            <a:off x="3337809" y="2230502"/>
            <a:ext cx="47641" cy="733937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7F929B4-4C25-49A0-B171-45D8544D85F2}"/>
              </a:ext>
            </a:extLst>
          </p:cNvPr>
          <p:cNvGrpSpPr/>
          <p:nvPr/>
        </p:nvGrpSpPr>
        <p:grpSpPr>
          <a:xfrm>
            <a:off x="4336370" y="2621291"/>
            <a:ext cx="1138082" cy="1651714"/>
            <a:chOff x="3128404" y="3437743"/>
            <a:chExt cx="1138082" cy="1651714"/>
          </a:xfrm>
        </p:grpSpPr>
        <p:pic>
          <p:nvPicPr>
            <p:cNvPr id="745" name="Picture 744">
              <a:extLst>
                <a:ext uri="{FF2B5EF4-FFF2-40B4-BE49-F238E27FC236}">
                  <a16:creationId xmlns:a16="http://schemas.microsoft.com/office/drawing/2014/main" id="{FB47E24C-9B73-4553-A148-6070C0082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3128404" y="3437743"/>
              <a:ext cx="325166" cy="325166"/>
            </a:xfrm>
            <a:prstGeom prst="rect">
              <a:avLst/>
            </a:prstGeom>
          </p:spPr>
        </p:pic>
        <p:pic>
          <p:nvPicPr>
            <p:cNvPr id="746" name="Picture 745">
              <a:extLst>
                <a:ext uri="{FF2B5EF4-FFF2-40B4-BE49-F238E27FC236}">
                  <a16:creationId xmlns:a16="http://schemas.microsoft.com/office/drawing/2014/main" id="{58C5C7F8-7EA9-4253-9F41-C80A451F9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3453570" y="4764291"/>
              <a:ext cx="325166" cy="325166"/>
            </a:xfrm>
            <a:prstGeom prst="rect">
              <a:avLst/>
            </a:prstGeom>
          </p:spPr>
        </p:pic>
        <p:pic>
          <p:nvPicPr>
            <p:cNvPr id="747" name="Picture 746">
              <a:extLst>
                <a:ext uri="{FF2B5EF4-FFF2-40B4-BE49-F238E27FC236}">
                  <a16:creationId xmlns:a16="http://schemas.microsoft.com/office/drawing/2014/main" id="{CABEB00D-ACC4-4857-AF70-B1DA5A2F7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3453570" y="3843202"/>
              <a:ext cx="325166" cy="325166"/>
            </a:xfrm>
            <a:prstGeom prst="rect">
              <a:avLst/>
            </a:prstGeom>
          </p:spPr>
        </p:pic>
        <p:pic>
          <p:nvPicPr>
            <p:cNvPr id="748" name="Picture 747">
              <a:extLst>
                <a:ext uri="{FF2B5EF4-FFF2-40B4-BE49-F238E27FC236}">
                  <a16:creationId xmlns:a16="http://schemas.microsoft.com/office/drawing/2014/main" id="{AF908886-261B-40B3-804A-D11BC279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3453570" y="4276542"/>
              <a:ext cx="325166" cy="325166"/>
            </a:xfrm>
            <a:prstGeom prst="rect">
              <a:avLst/>
            </a:prstGeom>
          </p:spPr>
        </p:pic>
        <p:pic>
          <p:nvPicPr>
            <p:cNvPr id="749" name="Picture 748">
              <a:extLst>
                <a:ext uri="{FF2B5EF4-FFF2-40B4-BE49-F238E27FC236}">
                  <a16:creationId xmlns:a16="http://schemas.microsoft.com/office/drawing/2014/main" id="{407303A4-CD2B-4DC0-91C5-4B9B88C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3941319" y="4764290"/>
              <a:ext cx="325166" cy="325166"/>
            </a:xfrm>
            <a:prstGeom prst="rect">
              <a:avLst/>
            </a:prstGeom>
          </p:spPr>
        </p:pic>
        <p:cxnSp>
          <p:nvCxnSpPr>
            <p:cNvPr id="750" name="Straight Connector 16">
              <a:extLst>
                <a:ext uri="{FF2B5EF4-FFF2-40B4-BE49-F238E27FC236}">
                  <a16:creationId xmlns:a16="http://schemas.microsoft.com/office/drawing/2014/main" id="{068BDACD-1A77-4551-9D2E-BECBBB4575E7}"/>
                </a:ext>
              </a:extLst>
            </p:cNvPr>
            <p:cNvCxnSpPr>
              <a:cxnSpLocks/>
              <a:stCxn id="745" idx="2"/>
              <a:endCxn id="747" idx="1"/>
            </p:cNvCxnSpPr>
            <p:nvPr/>
          </p:nvCxnSpPr>
          <p:spPr>
            <a:xfrm rot="16200000" flipH="1">
              <a:off x="3250840" y="3803055"/>
              <a:ext cx="242876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16">
              <a:extLst>
                <a:ext uri="{FF2B5EF4-FFF2-40B4-BE49-F238E27FC236}">
                  <a16:creationId xmlns:a16="http://schemas.microsoft.com/office/drawing/2014/main" id="{90AB5285-839B-4C93-AF52-51FC03AD2037}"/>
                </a:ext>
              </a:extLst>
            </p:cNvPr>
            <p:cNvCxnSpPr>
              <a:cxnSpLocks/>
              <a:stCxn id="745" idx="2"/>
              <a:endCxn id="748" idx="1"/>
            </p:cNvCxnSpPr>
            <p:nvPr/>
          </p:nvCxnSpPr>
          <p:spPr>
            <a:xfrm rot="16200000" flipH="1">
              <a:off x="3034170" y="4019725"/>
              <a:ext cx="676216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DF2F6DFB-CC11-41D2-A505-D0AA944804E2}"/>
                </a:ext>
              </a:extLst>
            </p:cNvPr>
            <p:cNvCxnSpPr>
              <a:cxnSpLocks/>
              <a:stCxn id="746" idx="3"/>
              <a:endCxn id="749" idx="1"/>
            </p:cNvCxnSpPr>
            <p:nvPr/>
          </p:nvCxnSpPr>
          <p:spPr>
            <a:xfrm flipV="1">
              <a:off x="3778736" y="4926873"/>
              <a:ext cx="162583" cy="1"/>
            </a:xfrm>
            <a:prstGeom prst="line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3" name="Picture 752">
              <a:extLst>
                <a:ext uri="{FF2B5EF4-FFF2-40B4-BE49-F238E27FC236}">
                  <a16:creationId xmlns:a16="http://schemas.microsoft.com/office/drawing/2014/main" id="{C454D340-CF6F-4178-8660-CF5A0D2E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3941320" y="4276542"/>
              <a:ext cx="325166" cy="325166"/>
            </a:xfrm>
            <a:prstGeom prst="rect">
              <a:avLst/>
            </a:prstGeom>
          </p:spPr>
        </p:pic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C92516D8-B29F-49B9-9E8A-97738AE012D3}"/>
                </a:ext>
              </a:extLst>
            </p:cNvPr>
            <p:cNvCxnSpPr>
              <a:cxnSpLocks/>
              <a:stCxn id="748" idx="3"/>
              <a:endCxn id="753" idx="1"/>
            </p:cNvCxnSpPr>
            <p:nvPr/>
          </p:nvCxnSpPr>
          <p:spPr>
            <a:xfrm>
              <a:off x="3778736" y="4439125"/>
              <a:ext cx="162584" cy="0"/>
            </a:xfrm>
            <a:prstGeom prst="line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16">
              <a:extLst>
                <a:ext uri="{FF2B5EF4-FFF2-40B4-BE49-F238E27FC236}">
                  <a16:creationId xmlns:a16="http://schemas.microsoft.com/office/drawing/2014/main" id="{E4FEA24C-7227-4043-8F29-4969D56FCE3D}"/>
                </a:ext>
              </a:extLst>
            </p:cNvPr>
            <p:cNvCxnSpPr>
              <a:cxnSpLocks/>
              <a:stCxn id="745" idx="2"/>
              <a:endCxn id="746" idx="1"/>
            </p:cNvCxnSpPr>
            <p:nvPr/>
          </p:nvCxnSpPr>
          <p:spPr>
            <a:xfrm rot="16200000" flipH="1">
              <a:off x="2790296" y="4263599"/>
              <a:ext cx="1163965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6" name="Straight Connector 16">
            <a:extLst>
              <a:ext uri="{FF2B5EF4-FFF2-40B4-BE49-F238E27FC236}">
                <a16:creationId xmlns:a16="http://schemas.microsoft.com/office/drawing/2014/main" id="{FF032FA6-7444-4000-9B8E-6C0DF4EF7650}"/>
              </a:ext>
            </a:extLst>
          </p:cNvPr>
          <p:cNvCxnSpPr>
            <a:cxnSpLocks/>
            <a:stCxn id="745" idx="0"/>
            <a:endCxn id="647" idx="6"/>
          </p:cNvCxnSpPr>
          <p:nvPr/>
        </p:nvCxnSpPr>
        <p:spPr>
          <a:xfrm rot="16200000" flipV="1">
            <a:off x="3722987" y="1845324"/>
            <a:ext cx="47641" cy="1504293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9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02BBB5-7627-4AB4-9004-33713E905C18}"/>
              </a:ext>
            </a:extLst>
          </p:cNvPr>
          <p:cNvGrpSpPr/>
          <p:nvPr/>
        </p:nvGrpSpPr>
        <p:grpSpPr>
          <a:xfrm>
            <a:off x="594851" y="3764775"/>
            <a:ext cx="1302541" cy="798670"/>
            <a:chOff x="4188968" y="2841564"/>
            <a:chExt cx="1221133" cy="7487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58C97C-C128-4AF0-8627-8215C88B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7995" y="2841564"/>
              <a:ext cx="304843" cy="304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05AB3-B357-405B-A58A-20882B4B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995" y="3283855"/>
              <a:ext cx="304843" cy="3048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838782-B324-4963-B8A6-582450C3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8968" y="3283855"/>
              <a:ext cx="304843" cy="30484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14DE65-64BE-42F6-A581-FD3A80DF4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5258" y="3285474"/>
              <a:ext cx="304843" cy="304843"/>
            </a:xfrm>
            <a:prstGeom prst="rect">
              <a:avLst/>
            </a:prstGeom>
          </p:spPr>
        </p:pic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018A803F-5725-4BEC-8B1F-3B408EEEB108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4502180" y="2985618"/>
              <a:ext cx="137448" cy="4590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EB3FAC4A-6803-4679-8866-3FE0E6F3DA84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16200000" flipH="1">
              <a:off x="4959515" y="2987308"/>
              <a:ext cx="139067" cy="4572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419421-3CA2-48EE-A46B-44231DA98BF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800417" y="3146407"/>
              <a:ext cx="0" cy="137448"/>
            </a:xfrm>
            <a:prstGeom prst="line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BC4A06-9F20-4DCE-B9A3-7B2DF364C36A}"/>
              </a:ext>
            </a:extLst>
          </p:cNvPr>
          <p:cNvGrpSpPr/>
          <p:nvPr/>
        </p:nvGrpSpPr>
        <p:grpSpPr>
          <a:xfrm>
            <a:off x="2085996" y="3771322"/>
            <a:ext cx="988606" cy="2203333"/>
            <a:chOff x="5339428" y="2385955"/>
            <a:chExt cx="926819" cy="2065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527B81-1875-4E4A-9EAC-F656FDBA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4273" y="2385955"/>
              <a:ext cx="304843" cy="30484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1BEDF8-19DD-4568-A2C5-AFFA69759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3536" y="2833464"/>
              <a:ext cx="304843" cy="304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DD44C2-47A7-42D5-8B6D-09B7F868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430" y="3270059"/>
              <a:ext cx="304843" cy="304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059B0C-8F0D-46D0-81A3-9B9B1C85C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9429" y="3709385"/>
              <a:ext cx="304843" cy="3048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C0D8E6-FB81-4F17-83D7-CC9FF3E63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9428" y="4146737"/>
              <a:ext cx="304843" cy="30484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985F99-92FB-4A7E-BC5E-21EF45B2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975" y="2833463"/>
              <a:ext cx="304843" cy="3048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25BAD2-DA15-4C06-9E4F-9E9F6C3B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61404" y="3268912"/>
              <a:ext cx="304843" cy="3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5C8E94-6DB6-459B-9A24-C97FBB34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51246" y="3709385"/>
              <a:ext cx="304843" cy="304843"/>
            </a:xfrm>
            <a:prstGeom prst="rect">
              <a:avLst/>
            </a:prstGeom>
          </p:spPr>
        </p:pic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07F5E280-A914-4362-84F3-77EE92025C96}"/>
                </a:ext>
              </a:extLst>
            </p:cNvPr>
            <p:cNvCxnSpPr>
              <a:cxnSpLocks/>
              <a:stCxn id="3" idx="2"/>
              <a:endCxn id="4" idx="3"/>
            </p:cNvCxnSpPr>
            <p:nvPr/>
          </p:nvCxnSpPr>
          <p:spPr>
            <a:xfrm rot="5400000">
              <a:off x="5574993" y="2764184"/>
              <a:ext cx="295088" cy="148316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508B62A2-4D5A-4758-AD4B-8E1934ECDDBF}"/>
                </a:ext>
              </a:extLst>
            </p:cNvPr>
            <p:cNvCxnSpPr>
              <a:cxnSpLocks/>
              <a:stCxn id="3" idx="2"/>
              <a:endCxn id="8" idx="1"/>
            </p:cNvCxnSpPr>
            <p:nvPr/>
          </p:nvCxnSpPr>
          <p:spPr>
            <a:xfrm rot="16200000" flipH="1">
              <a:off x="5725292" y="2762201"/>
              <a:ext cx="295087" cy="152280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6">
              <a:extLst>
                <a:ext uri="{FF2B5EF4-FFF2-40B4-BE49-F238E27FC236}">
                  <a16:creationId xmlns:a16="http://schemas.microsoft.com/office/drawing/2014/main" id="{8602641D-4D93-45B1-936D-01FAEDC3E721}"/>
                </a:ext>
              </a:extLst>
            </p:cNvPr>
            <p:cNvCxnSpPr>
              <a:cxnSpLocks/>
              <a:stCxn id="3" idx="2"/>
              <a:endCxn id="9" idx="1"/>
            </p:cNvCxnSpPr>
            <p:nvPr/>
          </p:nvCxnSpPr>
          <p:spPr>
            <a:xfrm rot="16200000" flipH="1">
              <a:off x="5513781" y="2973711"/>
              <a:ext cx="730536" cy="164709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959980A4-20CC-45F3-AA82-CB443AFF70B2}"/>
                </a:ext>
              </a:extLst>
            </p:cNvPr>
            <p:cNvCxnSpPr>
              <a:cxnSpLocks/>
              <a:stCxn id="3" idx="2"/>
              <a:endCxn id="5" idx="3"/>
            </p:cNvCxnSpPr>
            <p:nvPr/>
          </p:nvCxnSpPr>
          <p:spPr>
            <a:xfrm rot="5400000">
              <a:off x="5354643" y="2980428"/>
              <a:ext cx="731683" cy="152422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4F4EE37D-FEBA-4676-AFBD-87ECE6B5E23D}"/>
                </a:ext>
              </a:extLst>
            </p:cNvPr>
            <p:cNvCxnSpPr>
              <a:cxnSpLocks/>
              <a:stCxn id="3" idx="2"/>
              <a:endCxn id="6" idx="3"/>
            </p:cNvCxnSpPr>
            <p:nvPr/>
          </p:nvCxnSpPr>
          <p:spPr>
            <a:xfrm rot="5400000">
              <a:off x="5134980" y="3200091"/>
              <a:ext cx="1171009" cy="15242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36182B60-F7F3-45CA-923F-B62D05674716}"/>
                </a:ext>
              </a:extLst>
            </p:cNvPr>
            <p:cNvCxnSpPr>
              <a:cxnSpLocks/>
              <a:stCxn id="3" idx="2"/>
              <a:endCxn id="7" idx="3"/>
            </p:cNvCxnSpPr>
            <p:nvPr/>
          </p:nvCxnSpPr>
          <p:spPr>
            <a:xfrm rot="5400000">
              <a:off x="4916303" y="3418766"/>
              <a:ext cx="1608361" cy="152424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DF692B-3743-4728-A078-49AD00047FED}"/>
                </a:ext>
              </a:extLst>
            </p:cNvPr>
            <p:cNvCxnSpPr>
              <a:cxnSpLocks/>
              <a:stCxn id="3" idx="2"/>
              <a:endCxn id="10" idx="1"/>
            </p:cNvCxnSpPr>
            <p:nvPr/>
          </p:nvCxnSpPr>
          <p:spPr>
            <a:xfrm rot="16200000" flipH="1">
              <a:off x="5288466" y="3199026"/>
              <a:ext cx="1171009" cy="154551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79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BEDF5-0D75-4969-93A0-127E290FDDE8}"/>
              </a:ext>
            </a:extLst>
          </p:cNvPr>
          <p:cNvGrpSpPr/>
          <p:nvPr/>
        </p:nvGrpSpPr>
        <p:grpSpPr>
          <a:xfrm>
            <a:off x="3128404" y="3437743"/>
            <a:ext cx="1138082" cy="1651714"/>
            <a:chOff x="3128404" y="3437743"/>
            <a:chExt cx="1138082" cy="165171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C7CACC2-486C-463E-BB68-72C7F67F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404" y="3437743"/>
              <a:ext cx="325166" cy="32516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BDE79C-BB8E-449C-BE62-F9928EFD9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3570" y="4764291"/>
              <a:ext cx="325166" cy="3251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B4D13C-C133-4B17-BD81-9F5EE034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3570" y="3843202"/>
              <a:ext cx="325166" cy="3251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A0541D-21F9-48C1-9D05-1E27CB84B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3570" y="4276542"/>
              <a:ext cx="325166" cy="3251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71F10F-6B23-432E-8F73-41546E46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1319" y="4764290"/>
              <a:ext cx="325166" cy="325166"/>
            </a:xfrm>
            <a:prstGeom prst="rect">
              <a:avLst/>
            </a:prstGeom>
          </p:spPr>
        </p:pic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483273A0-E0A8-4BEF-8DCE-ED9B4B9B6155}"/>
                </a:ext>
              </a:extLst>
            </p:cNvPr>
            <p:cNvCxnSpPr>
              <a:cxnSpLocks/>
              <a:stCxn id="2" idx="2"/>
              <a:endCxn id="4" idx="1"/>
            </p:cNvCxnSpPr>
            <p:nvPr/>
          </p:nvCxnSpPr>
          <p:spPr>
            <a:xfrm rot="16200000" flipH="1">
              <a:off x="3250840" y="3803055"/>
              <a:ext cx="242876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19D6F284-9915-4567-B8CE-62DE41B0CF93}"/>
                </a:ext>
              </a:extLst>
            </p:cNvPr>
            <p:cNvCxnSpPr>
              <a:cxnSpLocks/>
              <a:stCxn id="2" idx="2"/>
              <a:endCxn id="5" idx="1"/>
            </p:cNvCxnSpPr>
            <p:nvPr/>
          </p:nvCxnSpPr>
          <p:spPr>
            <a:xfrm rot="16200000" flipH="1">
              <a:off x="3034170" y="4019725"/>
              <a:ext cx="676216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7503F0-9362-4E49-BABC-0182FD0E51DC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3778736" y="4926873"/>
              <a:ext cx="162583" cy="1"/>
            </a:xfrm>
            <a:prstGeom prst="line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B427B6-4BF6-47E4-9FA1-79A3C4B99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1320" y="4276542"/>
              <a:ext cx="325166" cy="325166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F4D219B-53F1-4ABE-8BD7-1EF6E0A62975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3778736" y="4439125"/>
              <a:ext cx="162584" cy="0"/>
            </a:xfrm>
            <a:prstGeom prst="line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">
              <a:extLst>
                <a:ext uri="{FF2B5EF4-FFF2-40B4-BE49-F238E27FC236}">
                  <a16:creationId xmlns:a16="http://schemas.microsoft.com/office/drawing/2014/main" id="{544D7374-6961-419E-9B28-C4A00BE0F991}"/>
                </a:ext>
              </a:extLst>
            </p:cNvPr>
            <p:cNvCxnSpPr>
              <a:cxnSpLocks/>
              <a:stCxn id="2" idx="2"/>
              <a:endCxn id="3" idx="1"/>
            </p:cNvCxnSpPr>
            <p:nvPr/>
          </p:nvCxnSpPr>
          <p:spPr>
            <a:xfrm rot="16200000" flipH="1">
              <a:off x="2790296" y="4263599"/>
              <a:ext cx="1163965" cy="162583"/>
            </a:xfrm>
            <a:prstGeom prst="bentConnector2">
              <a:avLst/>
            </a:prstGeom>
            <a:ln>
              <a:solidFill>
                <a:schemeClr val="accent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8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ACB99-B71A-4DC3-8A2B-8C1EF0A7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61" y="1732815"/>
            <a:ext cx="325166" cy="325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ADEE21-3168-4CDE-9AFB-F3753EF2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53" y="4190713"/>
            <a:ext cx="325166" cy="325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DA1EB-79E8-4CF3-AFEC-2601A5F31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673" y="2212951"/>
            <a:ext cx="325166" cy="325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371FA-AB83-4A7F-8D02-B6C0715A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627" y="2707861"/>
            <a:ext cx="325166" cy="325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86BDF-C197-4337-8CCE-DF8F1B540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953" y="3202533"/>
            <a:ext cx="325166" cy="325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E7507-E75B-417A-AAA3-9049BDBC2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684" y="3698604"/>
            <a:ext cx="325166" cy="325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4F336-7CB9-41A6-81B1-7C2AF0B22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89" y="4731689"/>
            <a:ext cx="325166" cy="325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177412-B1E4-40C4-85DC-CE0E95C4A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6634" y="4731687"/>
            <a:ext cx="325166" cy="325166"/>
          </a:xfrm>
          <a:prstGeom prst="rect">
            <a:avLst/>
          </a:prstGeom>
        </p:spPr>
      </p:pic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CF015BDD-62D6-4A8E-B79B-15443007EE41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2216380" y="2166242"/>
            <a:ext cx="317554" cy="101028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FA4CEF6D-EB83-458B-949A-D9256C53257F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 rot="16200000" flipH="1">
            <a:off x="1968903" y="2413720"/>
            <a:ext cx="812463" cy="100982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D36B8084-5D12-4024-BA10-FED449E486D8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1719731" y="2662893"/>
            <a:ext cx="1307136" cy="97309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CD371456-4345-4508-8944-2EB65C025AE4}"/>
              </a:ext>
            </a:extLst>
          </p:cNvPr>
          <p:cNvCxnSpPr>
            <a:cxnSpLocks/>
            <a:stCxn id="2" idx="2"/>
            <a:endCxn id="7" idx="1"/>
          </p:cNvCxnSpPr>
          <p:nvPr/>
        </p:nvCxnSpPr>
        <p:spPr>
          <a:xfrm rot="16200000" flipH="1">
            <a:off x="1473061" y="2909564"/>
            <a:ext cx="1803207" cy="100039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F30D1DB4-BD16-4277-A705-EEC7DC71C105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1225642" y="3156983"/>
            <a:ext cx="2295315" cy="97309"/>
          </a:xfrm>
          <a:prstGeom prst="bentConnector2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E3204B06-4800-4344-B048-41E7323B042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2345198" y="4492353"/>
            <a:ext cx="215810" cy="26286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292E32A5-5689-484E-AE1B-3D1E8A27074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2588973" y="4511441"/>
            <a:ext cx="215808" cy="22468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0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Contro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F5F"/>
      </a:accent1>
      <a:accent2>
        <a:srgbClr val="0B286A"/>
      </a:accent2>
      <a:accent3>
        <a:srgbClr val="A5A5A5"/>
      </a:accent3>
      <a:accent4>
        <a:srgbClr val="9E6A00"/>
      </a:accent4>
      <a:accent5>
        <a:srgbClr val="9E4800"/>
      </a:accent5>
      <a:accent6>
        <a:srgbClr val="70AD47"/>
      </a:accent6>
      <a:hlink>
        <a:srgbClr val="FFB92B"/>
      </a:hlink>
      <a:folHlink>
        <a:srgbClr val="9E6A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Alldredge</dc:creator>
  <cp:lastModifiedBy>Quentin Alldredge</cp:lastModifiedBy>
  <cp:revision>15</cp:revision>
  <dcterms:created xsi:type="dcterms:W3CDTF">2019-11-22T02:14:30Z</dcterms:created>
  <dcterms:modified xsi:type="dcterms:W3CDTF">2019-11-22T05:25:19Z</dcterms:modified>
</cp:coreProperties>
</file>