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7F5A-AD96-4390-8821-5BBDB82F326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C9AE-2572-4774-A6A9-FAC82998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7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6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4.png"/><Relationship Id="rId58" Type="http://schemas.openxmlformats.org/officeDocument/2006/relationships/image" Target="../media/image6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50.png"/><Relationship Id="rId57" Type="http://schemas.openxmlformats.org/officeDocument/2006/relationships/image" Target="../media/image63.png"/><Relationship Id="rId61" Type="http://schemas.openxmlformats.org/officeDocument/2006/relationships/image" Target="../media/image6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3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9.png"/><Relationship Id="rId56" Type="http://schemas.openxmlformats.org/officeDocument/2006/relationships/image" Target="../media/image58.png"/><Relationship Id="rId64" Type="http://schemas.openxmlformats.org/officeDocument/2006/relationships/image" Target="../media/image70.png"/><Relationship Id="rId8" Type="http://schemas.openxmlformats.org/officeDocument/2006/relationships/image" Target="../media/image7.png"/><Relationship Id="rId51" Type="http://schemas.openxmlformats.org/officeDocument/2006/relationships/image" Target="../media/image5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6.png"/><Relationship Id="rId59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7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5.png"/><Relationship Id="rId6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4.png"/><Relationship Id="rId58" Type="http://schemas.openxmlformats.org/officeDocument/2006/relationships/image" Target="../media/image6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50.png"/><Relationship Id="rId57" Type="http://schemas.openxmlformats.org/officeDocument/2006/relationships/image" Target="../media/image63.png"/><Relationship Id="rId61" Type="http://schemas.openxmlformats.org/officeDocument/2006/relationships/image" Target="../media/image6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3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9.png"/><Relationship Id="rId56" Type="http://schemas.openxmlformats.org/officeDocument/2006/relationships/image" Target="../media/image58.png"/><Relationship Id="rId64" Type="http://schemas.openxmlformats.org/officeDocument/2006/relationships/image" Target="../media/image70.png"/><Relationship Id="rId8" Type="http://schemas.openxmlformats.org/officeDocument/2006/relationships/image" Target="../media/image7.png"/><Relationship Id="rId51" Type="http://schemas.openxmlformats.org/officeDocument/2006/relationships/image" Target="../media/image5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6.png"/><Relationship Id="rId5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" y="516682"/>
            <a:ext cx="304800" cy="11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" y="733619"/>
            <a:ext cx="304800" cy="1143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9841" y="634675"/>
            <a:ext cx="15978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4" y="955221"/>
            <a:ext cx="304800" cy="11430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7" idx="2"/>
            <a:endCxn id="11" idx="1"/>
          </p:cNvCxnSpPr>
          <p:nvPr/>
        </p:nvCxnSpPr>
        <p:spPr>
          <a:xfrm rot="16200000" flipH="1">
            <a:off x="1132308" y="853945"/>
            <a:ext cx="164452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181488"/>
            <a:ext cx="304800" cy="11430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1" idx="2"/>
            <a:endCxn id="17" idx="1"/>
          </p:cNvCxnSpPr>
          <p:nvPr/>
        </p:nvCxnSpPr>
        <p:spPr>
          <a:xfrm rot="16200000" flipH="1">
            <a:off x="1434776" y="1077879"/>
            <a:ext cx="169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407755"/>
            <a:ext cx="304800" cy="11430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11" idx="2"/>
            <a:endCxn id="21" idx="1"/>
          </p:cNvCxnSpPr>
          <p:nvPr/>
        </p:nvCxnSpPr>
        <p:spPr>
          <a:xfrm rot="16200000" flipH="1">
            <a:off x="1321642" y="1191013"/>
            <a:ext cx="395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634022"/>
            <a:ext cx="304800" cy="11430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1" idx="2"/>
            <a:endCxn id="25" idx="1"/>
          </p:cNvCxnSpPr>
          <p:nvPr/>
        </p:nvCxnSpPr>
        <p:spPr>
          <a:xfrm rot="16200000" flipH="1">
            <a:off x="1208509" y="1304146"/>
            <a:ext cx="621651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860289"/>
            <a:ext cx="304800" cy="114300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16200000" flipH="1">
            <a:off x="1095375" y="1417280"/>
            <a:ext cx="847918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091221"/>
            <a:ext cx="304800" cy="114300"/>
          </a:xfrm>
          <a:prstGeom prst="rect">
            <a:avLst/>
          </a:prstGeom>
        </p:spPr>
      </p:pic>
      <p:cxnSp>
        <p:nvCxnSpPr>
          <p:cNvPr id="34" name="Elbow Connector 33"/>
          <p:cNvCxnSpPr>
            <a:stCxn id="11" idx="2"/>
            <a:endCxn id="33" idx="1"/>
          </p:cNvCxnSpPr>
          <p:nvPr/>
        </p:nvCxnSpPr>
        <p:spPr>
          <a:xfrm rot="16200000" flipH="1">
            <a:off x="979909" y="1532746"/>
            <a:ext cx="1078850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1" y="2091221"/>
            <a:ext cx="304800" cy="11430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3" idx="3"/>
            <a:endCxn id="37" idx="1"/>
          </p:cNvCxnSpPr>
          <p:nvPr/>
        </p:nvCxnSpPr>
        <p:spPr>
          <a:xfrm>
            <a:off x="1900334" y="2148371"/>
            <a:ext cx="273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317488"/>
            <a:ext cx="304800" cy="114300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11" idx="2"/>
            <a:endCxn id="44" idx="1"/>
          </p:cNvCxnSpPr>
          <p:nvPr/>
        </p:nvCxnSpPr>
        <p:spPr>
          <a:xfrm rot="16200000" flipH="1">
            <a:off x="866776" y="1645879"/>
            <a:ext cx="1305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543755"/>
            <a:ext cx="304800" cy="11430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11" idx="2"/>
            <a:endCxn id="48" idx="1"/>
          </p:cNvCxnSpPr>
          <p:nvPr/>
        </p:nvCxnSpPr>
        <p:spPr>
          <a:xfrm rot="16200000" flipH="1">
            <a:off x="753642" y="1759013"/>
            <a:ext cx="1531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2"/>
            <a:endCxn id="52" idx="1"/>
          </p:cNvCxnSpPr>
          <p:nvPr/>
        </p:nvCxnSpPr>
        <p:spPr>
          <a:xfrm rot="16200000" flipH="1">
            <a:off x="643831" y="1868824"/>
            <a:ext cx="175100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184176"/>
            <a:ext cx="304800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407755"/>
            <a:ext cx="304800" cy="114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635133"/>
            <a:ext cx="304800" cy="114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860289"/>
            <a:ext cx="304800" cy="114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2543755"/>
            <a:ext cx="304800" cy="1143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5303658"/>
            <a:ext cx="304800" cy="1143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532687"/>
            <a:ext cx="304800" cy="1143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766400"/>
            <a:ext cx="304800" cy="1143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6000113"/>
            <a:ext cx="304800" cy="1143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6234039"/>
            <a:ext cx="304800" cy="1143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543755"/>
            <a:ext cx="304800" cy="1143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769089"/>
            <a:ext cx="304800" cy="114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675906"/>
            <a:ext cx="304800" cy="1143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902173"/>
            <a:ext cx="304800" cy="1143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4128440"/>
            <a:ext cx="304800" cy="1143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5527251"/>
            <a:ext cx="304800" cy="114300"/>
          </a:xfrm>
          <a:prstGeom prst="rect">
            <a:avLst/>
          </a:prstGeom>
        </p:spPr>
      </p:pic>
      <p:cxnSp>
        <p:nvCxnSpPr>
          <p:cNvPr id="101" name="Elbow Connector 100"/>
          <p:cNvCxnSpPr>
            <a:stCxn id="11" idx="2"/>
            <a:endCxn id="2" idx="1"/>
          </p:cNvCxnSpPr>
          <p:nvPr/>
        </p:nvCxnSpPr>
        <p:spPr>
          <a:xfrm rot="16200000" flipH="1">
            <a:off x="-281524" y="2794179"/>
            <a:ext cx="3601716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595534" y="4614087"/>
            <a:ext cx="609600" cy="1726673"/>
            <a:chOff x="1595534" y="4155620"/>
            <a:chExt cx="609600" cy="17266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4155620"/>
              <a:ext cx="304800" cy="114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386553"/>
              <a:ext cx="304800" cy="1143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617213"/>
              <a:ext cx="304800" cy="114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847873"/>
              <a:ext cx="304800" cy="114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077903"/>
              <a:ext cx="304800" cy="114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307933"/>
              <a:ext cx="304800" cy="114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537963"/>
              <a:ext cx="304800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767993"/>
              <a:ext cx="304800" cy="114300"/>
            </a:xfrm>
            <a:prstGeom prst="rect">
              <a:avLst/>
            </a:prstGeom>
          </p:spPr>
        </p:pic>
        <p:cxnSp>
          <p:nvCxnSpPr>
            <p:cNvPr id="104" name="Elbow Connector 103"/>
            <p:cNvCxnSpPr>
              <a:stCxn id="2" idx="2"/>
              <a:endCxn id="4" idx="1"/>
            </p:cNvCxnSpPr>
            <p:nvPr/>
          </p:nvCxnSpPr>
          <p:spPr>
            <a:xfrm rot="16200000" flipH="1">
              <a:off x="1621913" y="4395941"/>
              <a:ext cx="40444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2" idx="2"/>
              <a:endCxn id="5" idx="1"/>
            </p:cNvCxnSpPr>
            <p:nvPr/>
          </p:nvCxnSpPr>
          <p:spPr>
            <a:xfrm rot="16200000" flipH="1">
              <a:off x="1506583" y="4511271"/>
              <a:ext cx="63510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" idx="2"/>
              <a:endCxn id="8" idx="1"/>
            </p:cNvCxnSpPr>
            <p:nvPr/>
          </p:nvCxnSpPr>
          <p:spPr>
            <a:xfrm rot="16200000" flipH="1">
              <a:off x="1391568" y="4626286"/>
              <a:ext cx="86513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2" idx="2"/>
              <a:endCxn id="10" idx="1"/>
            </p:cNvCxnSpPr>
            <p:nvPr/>
          </p:nvCxnSpPr>
          <p:spPr>
            <a:xfrm rot="16200000" flipH="1">
              <a:off x="1276553" y="4741301"/>
              <a:ext cx="109516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2" idx="2"/>
              <a:endCxn id="12" idx="1"/>
            </p:cNvCxnSpPr>
            <p:nvPr/>
          </p:nvCxnSpPr>
          <p:spPr>
            <a:xfrm rot="16200000" flipH="1">
              <a:off x="1161538" y="4856316"/>
              <a:ext cx="132519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2" idx="2"/>
              <a:endCxn id="3" idx="1"/>
            </p:cNvCxnSpPr>
            <p:nvPr/>
          </p:nvCxnSpPr>
          <p:spPr>
            <a:xfrm rot="16200000" flipH="1">
              <a:off x="1737243" y="4280611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2" idx="2"/>
              <a:endCxn id="13" idx="1"/>
            </p:cNvCxnSpPr>
            <p:nvPr/>
          </p:nvCxnSpPr>
          <p:spPr>
            <a:xfrm rot="16200000" flipH="1">
              <a:off x="1046523" y="4971331"/>
              <a:ext cx="155522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595534" y="2763378"/>
            <a:ext cx="910026" cy="1730831"/>
            <a:chOff x="1595534" y="2770022"/>
            <a:chExt cx="910026" cy="173083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2770022"/>
              <a:ext cx="304800" cy="1143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000955"/>
              <a:ext cx="304800" cy="1143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231888"/>
              <a:ext cx="304800" cy="1143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462821"/>
              <a:ext cx="304800" cy="1143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693754"/>
              <a:ext cx="304800" cy="1143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924687"/>
              <a:ext cx="304800" cy="1143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155620"/>
              <a:ext cx="304800" cy="1143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386553"/>
              <a:ext cx="304800" cy="114300"/>
            </a:xfrm>
            <a:prstGeom prst="rect">
              <a:avLst/>
            </a:prstGeom>
          </p:spPr>
        </p:pic>
        <p:cxnSp>
          <p:nvCxnSpPr>
            <p:cNvPr id="88" name="Elbow Connector 87"/>
            <p:cNvCxnSpPr>
              <a:stCxn id="52" idx="2"/>
              <a:endCxn id="68" idx="1"/>
            </p:cNvCxnSpPr>
            <p:nvPr/>
          </p:nvCxnSpPr>
          <p:spPr>
            <a:xfrm rot="16200000" flipH="1">
              <a:off x="1619589" y="3012667"/>
              <a:ext cx="404716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52" idx="2"/>
              <a:endCxn id="69" idx="1"/>
            </p:cNvCxnSpPr>
            <p:nvPr/>
          </p:nvCxnSpPr>
          <p:spPr>
            <a:xfrm rot="16200000" flipH="1">
              <a:off x="1504123" y="3128133"/>
              <a:ext cx="635649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2" idx="2"/>
              <a:endCxn id="70" idx="1"/>
            </p:cNvCxnSpPr>
            <p:nvPr/>
          </p:nvCxnSpPr>
          <p:spPr>
            <a:xfrm rot="16200000" flipH="1">
              <a:off x="1388656" y="3243600"/>
              <a:ext cx="866582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52" idx="2"/>
              <a:endCxn id="71" idx="1"/>
            </p:cNvCxnSpPr>
            <p:nvPr/>
          </p:nvCxnSpPr>
          <p:spPr>
            <a:xfrm rot="16200000" flipH="1">
              <a:off x="1273190" y="3359066"/>
              <a:ext cx="1097515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71" idx="2"/>
              <a:endCxn id="73" idx="1"/>
            </p:cNvCxnSpPr>
            <p:nvPr/>
          </p:nvCxnSpPr>
          <p:spPr>
            <a:xfrm rot="16200000" flipH="1">
              <a:off x="1922202" y="4165145"/>
              <a:ext cx="404716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52" idx="2"/>
              <a:endCxn id="67" idx="1"/>
            </p:cNvCxnSpPr>
            <p:nvPr/>
          </p:nvCxnSpPr>
          <p:spPr>
            <a:xfrm rot="16200000" flipH="1">
              <a:off x="1735056" y="2897200"/>
              <a:ext cx="173783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>
              <a:stCxn id="71" idx="2"/>
              <a:endCxn id="72" idx="1"/>
            </p:cNvCxnSpPr>
            <p:nvPr/>
          </p:nvCxnSpPr>
          <p:spPr>
            <a:xfrm rot="16200000" flipH="1">
              <a:off x="2037669" y="4049678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3501161" y="2091221"/>
            <a:ext cx="639858" cy="340567"/>
            <a:chOff x="3314549" y="2091221"/>
            <a:chExt cx="639858" cy="34056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549" y="2091221"/>
              <a:ext cx="304800" cy="1143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607" y="2317488"/>
              <a:ext cx="304800" cy="114300"/>
            </a:xfrm>
            <a:prstGeom prst="rect">
              <a:avLst/>
            </a:prstGeom>
          </p:spPr>
        </p:pic>
        <p:cxnSp>
          <p:nvCxnSpPr>
            <p:cNvPr id="113" name="Elbow Connector 112"/>
            <p:cNvCxnSpPr>
              <a:stCxn id="23" idx="2"/>
              <a:endCxn id="24" idx="1"/>
            </p:cNvCxnSpPr>
            <p:nvPr/>
          </p:nvCxnSpPr>
          <p:spPr>
            <a:xfrm rot="16200000" flipH="1">
              <a:off x="3473720" y="2198750"/>
              <a:ext cx="16911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3501161" y="5070740"/>
            <a:ext cx="1520804" cy="119898"/>
            <a:chOff x="3314549" y="5070740"/>
            <a:chExt cx="1520804" cy="1198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549" y="5070740"/>
              <a:ext cx="304800" cy="11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5076338"/>
              <a:ext cx="304800" cy="1143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53" y="5076338"/>
              <a:ext cx="304800" cy="114300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>
              <a:stCxn id="46" idx="3"/>
              <a:endCxn id="47" idx="1"/>
            </p:cNvCxnSpPr>
            <p:nvPr/>
          </p:nvCxnSpPr>
          <p:spPr>
            <a:xfrm>
              <a:off x="3619349" y="5127890"/>
              <a:ext cx="351533" cy="5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47" idx="3"/>
              <a:endCxn id="50" idx="1"/>
            </p:cNvCxnSpPr>
            <p:nvPr/>
          </p:nvCxnSpPr>
          <p:spPr>
            <a:xfrm>
              <a:off x="4275682" y="5133488"/>
              <a:ext cx="254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517640" y="1181488"/>
            <a:ext cx="944657" cy="1245633"/>
            <a:chOff x="5626646" y="1181488"/>
            <a:chExt cx="944657" cy="124563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1181488"/>
              <a:ext cx="304800" cy="1143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407755"/>
              <a:ext cx="304800" cy="1143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637785"/>
              <a:ext cx="304800" cy="1143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1860289"/>
              <a:ext cx="304800" cy="1143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2091221"/>
              <a:ext cx="304800" cy="1143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2312821"/>
              <a:ext cx="304800" cy="114300"/>
            </a:xfrm>
            <a:prstGeom prst="rect">
              <a:avLst/>
            </a:prstGeom>
          </p:spPr>
        </p:pic>
        <p:cxnSp>
          <p:nvCxnSpPr>
            <p:cNvPr id="162" name="Elbow Connector 161"/>
            <p:cNvCxnSpPr>
              <a:stCxn id="58" idx="2"/>
              <a:endCxn id="59" idx="1"/>
            </p:cNvCxnSpPr>
            <p:nvPr/>
          </p:nvCxnSpPr>
          <p:spPr>
            <a:xfrm rot="16200000" flipH="1">
              <a:off x="5785817" y="1289017"/>
              <a:ext cx="16911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58" idx="2"/>
              <a:endCxn id="60" idx="1"/>
            </p:cNvCxnSpPr>
            <p:nvPr/>
          </p:nvCxnSpPr>
          <p:spPr>
            <a:xfrm rot="16200000" flipH="1">
              <a:off x="5670802" y="1404032"/>
              <a:ext cx="39914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58" idx="2"/>
              <a:endCxn id="62" idx="1"/>
            </p:cNvCxnSpPr>
            <p:nvPr/>
          </p:nvCxnSpPr>
          <p:spPr>
            <a:xfrm rot="16200000" flipH="1">
              <a:off x="5444084" y="1630750"/>
              <a:ext cx="852583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60" idx="2"/>
              <a:endCxn id="61" idx="1"/>
            </p:cNvCxnSpPr>
            <p:nvPr/>
          </p:nvCxnSpPr>
          <p:spPr>
            <a:xfrm rot="16200000" flipH="1">
              <a:off x="6107626" y="1758562"/>
              <a:ext cx="165354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62" idx="2"/>
              <a:endCxn id="63" idx="1"/>
            </p:cNvCxnSpPr>
            <p:nvPr/>
          </p:nvCxnSpPr>
          <p:spPr>
            <a:xfrm rot="16200000" flipH="1">
              <a:off x="6108078" y="2211546"/>
              <a:ext cx="16445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517640" y="2996289"/>
            <a:ext cx="639814" cy="565551"/>
            <a:chOff x="5626646" y="2996289"/>
            <a:chExt cx="639814" cy="56555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2996289"/>
              <a:ext cx="304800" cy="1143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3218707"/>
              <a:ext cx="304800" cy="1143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3447540"/>
              <a:ext cx="304800" cy="114300"/>
            </a:xfrm>
            <a:prstGeom prst="rect">
              <a:avLst/>
            </a:prstGeom>
          </p:spPr>
        </p:pic>
        <p:cxnSp>
          <p:nvCxnSpPr>
            <p:cNvPr id="179" name="Elbow Connector 178"/>
            <p:cNvCxnSpPr>
              <a:stCxn id="66" idx="2"/>
              <a:endCxn id="74" idx="1"/>
            </p:cNvCxnSpPr>
            <p:nvPr/>
          </p:nvCxnSpPr>
          <p:spPr>
            <a:xfrm rot="16200000" flipH="1">
              <a:off x="5787719" y="3101916"/>
              <a:ext cx="165268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66" idx="2"/>
              <a:endCxn id="75" idx="1"/>
            </p:cNvCxnSpPr>
            <p:nvPr/>
          </p:nvCxnSpPr>
          <p:spPr>
            <a:xfrm rot="16200000" flipH="1">
              <a:off x="5673303" y="3216332"/>
              <a:ext cx="394101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5517640" y="4354707"/>
            <a:ext cx="944613" cy="1061266"/>
            <a:chOff x="5626646" y="4354707"/>
            <a:chExt cx="944613" cy="1061266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4354707"/>
              <a:ext cx="304800" cy="1143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4621446"/>
              <a:ext cx="304800" cy="1143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4852379"/>
              <a:ext cx="304800" cy="1143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59" y="5070740"/>
              <a:ext cx="304800" cy="1143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59" y="5301673"/>
              <a:ext cx="304800" cy="114300"/>
            </a:xfrm>
            <a:prstGeom prst="rect">
              <a:avLst/>
            </a:prstGeom>
          </p:spPr>
        </p:pic>
        <p:cxnSp>
          <p:nvCxnSpPr>
            <p:cNvPr id="187" name="Elbow Connector 186"/>
            <p:cNvCxnSpPr>
              <a:stCxn id="79" idx="2"/>
              <a:endCxn id="80" idx="1"/>
            </p:cNvCxnSpPr>
            <p:nvPr/>
          </p:nvCxnSpPr>
          <p:spPr>
            <a:xfrm rot="16200000" flipH="1">
              <a:off x="5765559" y="4482494"/>
              <a:ext cx="209589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79" idx="2"/>
              <a:endCxn id="81" idx="1"/>
            </p:cNvCxnSpPr>
            <p:nvPr/>
          </p:nvCxnSpPr>
          <p:spPr>
            <a:xfrm rot="16200000" flipH="1">
              <a:off x="5650092" y="4597961"/>
              <a:ext cx="440522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81" idx="2"/>
              <a:endCxn id="82" idx="1"/>
            </p:cNvCxnSpPr>
            <p:nvPr/>
          </p:nvCxnSpPr>
          <p:spPr>
            <a:xfrm rot="16200000" flipH="1">
              <a:off x="6109654" y="4971084"/>
              <a:ext cx="161211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196"/>
            <p:cNvCxnSpPr>
              <a:stCxn id="81" idx="2"/>
              <a:endCxn id="83" idx="1"/>
            </p:cNvCxnSpPr>
            <p:nvPr/>
          </p:nvCxnSpPr>
          <p:spPr>
            <a:xfrm rot="16200000" flipH="1">
              <a:off x="5994187" y="5086551"/>
              <a:ext cx="392144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3502086" y="2763377"/>
            <a:ext cx="1519879" cy="2197762"/>
            <a:chOff x="3315474" y="2763377"/>
            <a:chExt cx="1519879" cy="21977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474" y="2763377"/>
              <a:ext cx="304800" cy="1143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2991751"/>
              <a:ext cx="304800" cy="1143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222684"/>
              <a:ext cx="304800" cy="1143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453617"/>
              <a:ext cx="304800" cy="1143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691802"/>
              <a:ext cx="304800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922735"/>
              <a:ext cx="304800" cy="1143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145507"/>
              <a:ext cx="304800" cy="1143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624067"/>
              <a:ext cx="304800" cy="114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846839"/>
              <a:ext cx="304800" cy="1143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53" y="4845677"/>
              <a:ext cx="304800" cy="114300"/>
            </a:xfrm>
            <a:prstGeom prst="rect">
              <a:avLst/>
            </a:prstGeom>
          </p:spPr>
        </p:pic>
        <p:cxnSp>
          <p:nvCxnSpPr>
            <p:cNvPr id="118" name="Elbow Connector 117"/>
            <p:cNvCxnSpPr>
              <a:stCxn id="28" idx="2"/>
              <a:endCxn id="31" idx="1"/>
            </p:cNvCxnSpPr>
            <p:nvPr/>
          </p:nvCxnSpPr>
          <p:spPr>
            <a:xfrm rot="16200000" flipH="1">
              <a:off x="3481366" y="2864184"/>
              <a:ext cx="171224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28" idx="2"/>
              <a:endCxn id="32" idx="1"/>
            </p:cNvCxnSpPr>
            <p:nvPr/>
          </p:nvCxnSpPr>
          <p:spPr>
            <a:xfrm rot="16200000" flipH="1">
              <a:off x="3365900" y="2979650"/>
              <a:ext cx="402157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stCxn id="28" idx="2"/>
              <a:endCxn id="35" idx="1"/>
            </p:cNvCxnSpPr>
            <p:nvPr/>
          </p:nvCxnSpPr>
          <p:spPr>
            <a:xfrm rot="16200000" flipH="1">
              <a:off x="3250433" y="3095117"/>
              <a:ext cx="63309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35" idx="2"/>
              <a:endCxn id="36" idx="1"/>
            </p:cNvCxnSpPr>
            <p:nvPr/>
          </p:nvCxnSpPr>
          <p:spPr>
            <a:xfrm rot="16200000" flipH="1">
              <a:off x="3804165" y="3582234"/>
              <a:ext cx="181035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384787"/>
              <a:ext cx="304800" cy="114300"/>
            </a:xfrm>
            <a:prstGeom prst="rect">
              <a:avLst/>
            </a:prstGeom>
          </p:spPr>
        </p:pic>
        <p:cxnSp>
          <p:nvCxnSpPr>
            <p:cNvPr id="131" name="Elbow Connector 130"/>
            <p:cNvCxnSpPr>
              <a:stCxn id="130" idx="2"/>
              <a:endCxn id="41" idx="1"/>
            </p:cNvCxnSpPr>
            <p:nvPr/>
          </p:nvCxnSpPr>
          <p:spPr>
            <a:xfrm rot="16200000" flipH="1">
              <a:off x="3803617" y="4513952"/>
              <a:ext cx="18213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28" idx="2"/>
              <a:endCxn id="40" idx="1"/>
            </p:cNvCxnSpPr>
            <p:nvPr/>
          </p:nvCxnSpPr>
          <p:spPr>
            <a:xfrm rot="16200000" flipH="1">
              <a:off x="2904488" y="3441062"/>
              <a:ext cx="132498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8" idx="2"/>
              <a:endCxn id="130" idx="1"/>
            </p:cNvCxnSpPr>
            <p:nvPr/>
          </p:nvCxnSpPr>
          <p:spPr>
            <a:xfrm rot="16200000" flipH="1">
              <a:off x="2784848" y="3560702"/>
              <a:ext cx="156426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0" idx="2"/>
              <a:endCxn id="42" idx="1"/>
            </p:cNvCxnSpPr>
            <p:nvPr/>
          </p:nvCxnSpPr>
          <p:spPr>
            <a:xfrm rot="16200000" flipH="1">
              <a:off x="3692231" y="4625338"/>
              <a:ext cx="404902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42" idx="3"/>
              <a:endCxn id="43" idx="1"/>
            </p:cNvCxnSpPr>
            <p:nvPr/>
          </p:nvCxnSpPr>
          <p:spPr>
            <a:xfrm flipV="1">
              <a:off x="4275682" y="4902827"/>
              <a:ext cx="254871" cy="1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35" idx="2"/>
              <a:endCxn id="38" idx="1"/>
            </p:cNvCxnSpPr>
            <p:nvPr/>
          </p:nvCxnSpPr>
          <p:spPr>
            <a:xfrm rot="16200000" flipH="1">
              <a:off x="3688698" y="3697701"/>
              <a:ext cx="411968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Elbow Connector 215"/>
          <p:cNvCxnSpPr>
            <a:stCxn id="297" idx="2"/>
            <a:endCxn id="15" idx="1"/>
          </p:cNvCxnSpPr>
          <p:nvPr/>
        </p:nvCxnSpPr>
        <p:spPr>
          <a:xfrm rot="16200000" flipH="1">
            <a:off x="3333243" y="1073408"/>
            <a:ext cx="175306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97" idx="2"/>
            <a:endCxn id="16" idx="1"/>
          </p:cNvCxnSpPr>
          <p:nvPr/>
        </p:nvCxnSpPr>
        <p:spPr>
          <a:xfrm rot="16200000" flipH="1">
            <a:off x="3221454" y="1185197"/>
            <a:ext cx="398885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97" idx="2"/>
            <a:endCxn id="19" idx="1"/>
          </p:cNvCxnSpPr>
          <p:nvPr/>
        </p:nvCxnSpPr>
        <p:spPr>
          <a:xfrm rot="16200000" flipH="1">
            <a:off x="3107765" y="1298886"/>
            <a:ext cx="626263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297" idx="2"/>
            <a:endCxn id="20" idx="1"/>
          </p:cNvCxnSpPr>
          <p:nvPr/>
        </p:nvCxnSpPr>
        <p:spPr>
          <a:xfrm rot="16200000" flipH="1">
            <a:off x="2995187" y="1411464"/>
            <a:ext cx="851419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97" idx="2"/>
            <a:endCxn id="23" idx="1"/>
          </p:cNvCxnSpPr>
          <p:nvPr/>
        </p:nvCxnSpPr>
        <p:spPr>
          <a:xfrm rot="16200000" flipH="1">
            <a:off x="2879721" y="1526930"/>
            <a:ext cx="1082351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97" idx="2"/>
            <a:endCxn id="27" idx="1"/>
          </p:cNvCxnSpPr>
          <p:nvPr/>
        </p:nvCxnSpPr>
        <p:spPr>
          <a:xfrm rot="16200000" flipH="1">
            <a:off x="2653454" y="1753197"/>
            <a:ext cx="1534885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97" idx="2"/>
            <a:endCxn id="28" idx="1"/>
          </p:cNvCxnSpPr>
          <p:nvPr/>
        </p:nvCxnSpPr>
        <p:spPr>
          <a:xfrm rot="16200000" flipH="1">
            <a:off x="2544105" y="1862545"/>
            <a:ext cx="1754507" cy="1614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97" idx="2"/>
            <a:endCxn id="46" idx="1"/>
          </p:cNvCxnSpPr>
          <p:nvPr/>
        </p:nvCxnSpPr>
        <p:spPr>
          <a:xfrm rot="16200000" flipH="1">
            <a:off x="1389961" y="3016690"/>
            <a:ext cx="4061870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97" idx="2"/>
            <a:endCxn id="51" idx="1"/>
          </p:cNvCxnSpPr>
          <p:nvPr/>
        </p:nvCxnSpPr>
        <p:spPr>
          <a:xfrm rot="16200000" flipH="1">
            <a:off x="1273502" y="3133149"/>
            <a:ext cx="4294788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97" idx="2"/>
            <a:endCxn id="54" idx="1"/>
          </p:cNvCxnSpPr>
          <p:nvPr/>
        </p:nvCxnSpPr>
        <p:spPr>
          <a:xfrm rot="16200000" flipH="1">
            <a:off x="1157051" y="3249599"/>
            <a:ext cx="4523817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97" idx="2"/>
            <a:endCxn id="55" idx="1"/>
          </p:cNvCxnSpPr>
          <p:nvPr/>
        </p:nvCxnSpPr>
        <p:spPr>
          <a:xfrm rot="16200000" flipH="1">
            <a:off x="1040194" y="3366456"/>
            <a:ext cx="4757530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97" idx="2"/>
            <a:endCxn id="56" idx="1"/>
          </p:cNvCxnSpPr>
          <p:nvPr/>
        </p:nvCxnSpPr>
        <p:spPr>
          <a:xfrm rot="16200000" flipH="1">
            <a:off x="923338" y="3483312"/>
            <a:ext cx="4991243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97" idx="2"/>
            <a:endCxn id="57" idx="1"/>
          </p:cNvCxnSpPr>
          <p:nvPr/>
        </p:nvCxnSpPr>
        <p:spPr>
          <a:xfrm rot="16200000" flipH="1">
            <a:off x="806375" y="3600275"/>
            <a:ext cx="5225169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340" idx="2"/>
            <a:endCxn id="58" idx="1"/>
          </p:cNvCxnSpPr>
          <p:nvPr/>
        </p:nvCxnSpPr>
        <p:spPr>
          <a:xfrm rot="16200000" flipH="1">
            <a:off x="5357620" y="1078618"/>
            <a:ext cx="172618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340" idx="2"/>
            <a:endCxn id="64" idx="1"/>
          </p:cNvCxnSpPr>
          <p:nvPr/>
        </p:nvCxnSpPr>
        <p:spPr>
          <a:xfrm rot="16200000" flipH="1">
            <a:off x="4676487" y="1759751"/>
            <a:ext cx="1534885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340" idx="2"/>
            <a:endCxn id="65" idx="1"/>
          </p:cNvCxnSpPr>
          <p:nvPr/>
        </p:nvCxnSpPr>
        <p:spPr>
          <a:xfrm rot="16200000" flipH="1">
            <a:off x="4563820" y="1872418"/>
            <a:ext cx="17602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340" idx="2"/>
            <a:endCxn id="66" idx="1"/>
          </p:cNvCxnSpPr>
          <p:nvPr/>
        </p:nvCxnSpPr>
        <p:spPr>
          <a:xfrm rot="16200000" flipH="1">
            <a:off x="4450220" y="1986018"/>
            <a:ext cx="19874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340" idx="2"/>
            <a:endCxn id="76" idx="1"/>
          </p:cNvCxnSpPr>
          <p:nvPr/>
        </p:nvCxnSpPr>
        <p:spPr>
          <a:xfrm rot="16200000" flipH="1">
            <a:off x="4110411" y="2325827"/>
            <a:ext cx="2667036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340" idx="2"/>
            <a:endCxn id="77" idx="1"/>
          </p:cNvCxnSpPr>
          <p:nvPr/>
        </p:nvCxnSpPr>
        <p:spPr>
          <a:xfrm rot="16200000" flipH="1">
            <a:off x="3997278" y="2438960"/>
            <a:ext cx="2893303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340" idx="2"/>
            <a:endCxn id="78" idx="1"/>
          </p:cNvCxnSpPr>
          <p:nvPr/>
        </p:nvCxnSpPr>
        <p:spPr>
          <a:xfrm rot="16200000" flipH="1">
            <a:off x="3884144" y="2552094"/>
            <a:ext cx="3119570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340" idx="2"/>
            <a:endCxn id="79" idx="1"/>
          </p:cNvCxnSpPr>
          <p:nvPr/>
        </p:nvCxnSpPr>
        <p:spPr>
          <a:xfrm rot="16200000" flipH="1">
            <a:off x="3771011" y="2665227"/>
            <a:ext cx="3345837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340" idx="2"/>
            <a:endCxn id="84" idx="1"/>
          </p:cNvCxnSpPr>
          <p:nvPr/>
        </p:nvCxnSpPr>
        <p:spPr>
          <a:xfrm rot="16200000" flipH="1">
            <a:off x="3184739" y="3251499"/>
            <a:ext cx="4518381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3188231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11" idx="3"/>
            <a:endCxn id="297" idx="1"/>
          </p:cNvCxnSpPr>
          <p:nvPr/>
        </p:nvCxnSpPr>
        <p:spPr>
          <a:xfrm flipV="1">
            <a:off x="1595534" y="1008870"/>
            <a:ext cx="1592697" cy="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5217818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297" idx="3"/>
            <a:endCxn id="340" idx="1"/>
          </p:cNvCxnSpPr>
          <p:nvPr/>
        </p:nvCxnSpPr>
        <p:spPr>
          <a:xfrm>
            <a:off x="3493031" y="1008870"/>
            <a:ext cx="1724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297" idx="2"/>
            <a:endCxn id="297" idx="1"/>
          </p:cNvCxnSpPr>
          <p:nvPr/>
        </p:nvCxnSpPr>
        <p:spPr>
          <a:xfrm rot="5400000" flipH="1">
            <a:off x="3235856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297" idx="2"/>
            <a:endCxn id="297" idx="3"/>
          </p:cNvCxnSpPr>
          <p:nvPr/>
        </p:nvCxnSpPr>
        <p:spPr>
          <a:xfrm rot="5400000" flipH="1" flipV="1">
            <a:off x="3388256" y="961245"/>
            <a:ext cx="57150" cy="152400"/>
          </a:xfrm>
          <a:prstGeom prst="bentConnector4">
            <a:avLst>
              <a:gd name="adj1" fmla="val 101099"/>
              <a:gd name="adj2" fmla="val 983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40" idx="2"/>
            <a:endCxn id="340" idx="1"/>
          </p:cNvCxnSpPr>
          <p:nvPr/>
        </p:nvCxnSpPr>
        <p:spPr>
          <a:xfrm rot="5400000" flipH="1">
            <a:off x="5265443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" y="516682"/>
            <a:ext cx="304800" cy="11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" y="733619"/>
            <a:ext cx="304800" cy="1143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9841" y="634675"/>
            <a:ext cx="15978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4" y="955221"/>
            <a:ext cx="304800" cy="11430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7" idx="2"/>
            <a:endCxn id="11" idx="1"/>
          </p:cNvCxnSpPr>
          <p:nvPr/>
        </p:nvCxnSpPr>
        <p:spPr>
          <a:xfrm rot="16200000" flipH="1">
            <a:off x="1132308" y="853945"/>
            <a:ext cx="164452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181488"/>
            <a:ext cx="304800" cy="11430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1" idx="2"/>
            <a:endCxn id="17" idx="1"/>
          </p:cNvCxnSpPr>
          <p:nvPr/>
        </p:nvCxnSpPr>
        <p:spPr>
          <a:xfrm rot="16200000" flipH="1">
            <a:off x="1434776" y="1077879"/>
            <a:ext cx="169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407755"/>
            <a:ext cx="304800" cy="11430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11" idx="2"/>
            <a:endCxn id="21" idx="1"/>
          </p:cNvCxnSpPr>
          <p:nvPr/>
        </p:nvCxnSpPr>
        <p:spPr>
          <a:xfrm rot="16200000" flipH="1">
            <a:off x="1321642" y="1191013"/>
            <a:ext cx="395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634022"/>
            <a:ext cx="304800" cy="11430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1" idx="2"/>
            <a:endCxn id="25" idx="1"/>
          </p:cNvCxnSpPr>
          <p:nvPr/>
        </p:nvCxnSpPr>
        <p:spPr>
          <a:xfrm rot="16200000" flipH="1">
            <a:off x="1208509" y="1304146"/>
            <a:ext cx="621651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860289"/>
            <a:ext cx="304800" cy="114300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16200000" flipH="1">
            <a:off x="1095375" y="1417280"/>
            <a:ext cx="847918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091221"/>
            <a:ext cx="304800" cy="114300"/>
          </a:xfrm>
          <a:prstGeom prst="rect">
            <a:avLst/>
          </a:prstGeom>
        </p:spPr>
      </p:pic>
      <p:cxnSp>
        <p:nvCxnSpPr>
          <p:cNvPr id="34" name="Elbow Connector 33"/>
          <p:cNvCxnSpPr>
            <a:stCxn id="11" idx="2"/>
            <a:endCxn id="33" idx="1"/>
          </p:cNvCxnSpPr>
          <p:nvPr/>
        </p:nvCxnSpPr>
        <p:spPr>
          <a:xfrm rot="16200000" flipH="1">
            <a:off x="979909" y="1532746"/>
            <a:ext cx="1078850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1" y="2091221"/>
            <a:ext cx="304800" cy="11430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3" idx="3"/>
            <a:endCxn id="37" idx="1"/>
          </p:cNvCxnSpPr>
          <p:nvPr/>
        </p:nvCxnSpPr>
        <p:spPr>
          <a:xfrm>
            <a:off x="1900334" y="2148371"/>
            <a:ext cx="273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317488"/>
            <a:ext cx="304800" cy="114300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11" idx="2"/>
            <a:endCxn id="44" idx="1"/>
          </p:cNvCxnSpPr>
          <p:nvPr/>
        </p:nvCxnSpPr>
        <p:spPr>
          <a:xfrm rot="16200000" flipH="1">
            <a:off x="866776" y="1645879"/>
            <a:ext cx="1305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543755"/>
            <a:ext cx="304800" cy="11430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11" idx="2"/>
            <a:endCxn id="48" idx="1"/>
          </p:cNvCxnSpPr>
          <p:nvPr/>
        </p:nvCxnSpPr>
        <p:spPr>
          <a:xfrm rot="16200000" flipH="1">
            <a:off x="753642" y="1759013"/>
            <a:ext cx="1531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2"/>
            <a:endCxn id="52" idx="1"/>
          </p:cNvCxnSpPr>
          <p:nvPr/>
        </p:nvCxnSpPr>
        <p:spPr>
          <a:xfrm rot="16200000" flipH="1">
            <a:off x="643831" y="1868824"/>
            <a:ext cx="175100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184176"/>
            <a:ext cx="304800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407755"/>
            <a:ext cx="304800" cy="114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635133"/>
            <a:ext cx="304800" cy="114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860289"/>
            <a:ext cx="304800" cy="114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2543755"/>
            <a:ext cx="304800" cy="1143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5303658"/>
            <a:ext cx="304800" cy="1143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532687"/>
            <a:ext cx="304800" cy="1143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766400"/>
            <a:ext cx="304800" cy="1143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6000113"/>
            <a:ext cx="304800" cy="1143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6234039"/>
            <a:ext cx="304800" cy="1143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543755"/>
            <a:ext cx="304800" cy="1143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769089"/>
            <a:ext cx="304800" cy="114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675906"/>
            <a:ext cx="304800" cy="1143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902173"/>
            <a:ext cx="304800" cy="1143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4128440"/>
            <a:ext cx="304800" cy="1143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5527251"/>
            <a:ext cx="304800" cy="114300"/>
          </a:xfrm>
          <a:prstGeom prst="rect">
            <a:avLst/>
          </a:prstGeom>
        </p:spPr>
      </p:pic>
      <p:cxnSp>
        <p:nvCxnSpPr>
          <p:cNvPr id="101" name="Elbow Connector 100"/>
          <p:cNvCxnSpPr>
            <a:stCxn id="11" idx="2"/>
            <a:endCxn id="2" idx="1"/>
          </p:cNvCxnSpPr>
          <p:nvPr/>
        </p:nvCxnSpPr>
        <p:spPr>
          <a:xfrm rot="16200000" flipH="1">
            <a:off x="-281524" y="2794179"/>
            <a:ext cx="3601716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595534" y="4614087"/>
            <a:ext cx="609600" cy="1726673"/>
            <a:chOff x="1595534" y="4155620"/>
            <a:chExt cx="609600" cy="17266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4155620"/>
              <a:ext cx="304800" cy="114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386553"/>
              <a:ext cx="304800" cy="1143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617213"/>
              <a:ext cx="304800" cy="114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847873"/>
              <a:ext cx="304800" cy="114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077903"/>
              <a:ext cx="304800" cy="114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307933"/>
              <a:ext cx="304800" cy="114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537963"/>
              <a:ext cx="304800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767993"/>
              <a:ext cx="304800" cy="114300"/>
            </a:xfrm>
            <a:prstGeom prst="rect">
              <a:avLst/>
            </a:prstGeom>
          </p:spPr>
        </p:pic>
        <p:cxnSp>
          <p:nvCxnSpPr>
            <p:cNvPr id="104" name="Elbow Connector 103"/>
            <p:cNvCxnSpPr>
              <a:stCxn id="2" idx="2"/>
              <a:endCxn id="4" idx="1"/>
            </p:cNvCxnSpPr>
            <p:nvPr/>
          </p:nvCxnSpPr>
          <p:spPr>
            <a:xfrm rot="16200000" flipH="1">
              <a:off x="1621913" y="4395941"/>
              <a:ext cx="40444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2" idx="2"/>
              <a:endCxn id="5" idx="1"/>
            </p:cNvCxnSpPr>
            <p:nvPr/>
          </p:nvCxnSpPr>
          <p:spPr>
            <a:xfrm rot="16200000" flipH="1">
              <a:off x="1506583" y="4511271"/>
              <a:ext cx="63510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" idx="2"/>
              <a:endCxn id="8" idx="1"/>
            </p:cNvCxnSpPr>
            <p:nvPr/>
          </p:nvCxnSpPr>
          <p:spPr>
            <a:xfrm rot="16200000" flipH="1">
              <a:off x="1391568" y="4626286"/>
              <a:ext cx="86513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2" idx="2"/>
              <a:endCxn id="10" idx="1"/>
            </p:cNvCxnSpPr>
            <p:nvPr/>
          </p:nvCxnSpPr>
          <p:spPr>
            <a:xfrm rot="16200000" flipH="1">
              <a:off x="1276553" y="4741301"/>
              <a:ext cx="109516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2" idx="2"/>
              <a:endCxn id="12" idx="1"/>
            </p:cNvCxnSpPr>
            <p:nvPr/>
          </p:nvCxnSpPr>
          <p:spPr>
            <a:xfrm rot="16200000" flipH="1">
              <a:off x="1161538" y="4856316"/>
              <a:ext cx="132519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2" idx="2"/>
              <a:endCxn id="3" idx="1"/>
            </p:cNvCxnSpPr>
            <p:nvPr/>
          </p:nvCxnSpPr>
          <p:spPr>
            <a:xfrm rot="16200000" flipH="1">
              <a:off x="1737243" y="4280611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2" idx="2"/>
              <a:endCxn id="13" idx="1"/>
            </p:cNvCxnSpPr>
            <p:nvPr/>
          </p:nvCxnSpPr>
          <p:spPr>
            <a:xfrm rot="16200000" flipH="1">
              <a:off x="1046523" y="4971331"/>
              <a:ext cx="155522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595534" y="2763378"/>
            <a:ext cx="910026" cy="1730831"/>
            <a:chOff x="1595534" y="2770022"/>
            <a:chExt cx="910026" cy="173083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2770022"/>
              <a:ext cx="304800" cy="1143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000955"/>
              <a:ext cx="304800" cy="1143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231888"/>
              <a:ext cx="304800" cy="1143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462821"/>
              <a:ext cx="304800" cy="1143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693754"/>
              <a:ext cx="304800" cy="1143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924687"/>
              <a:ext cx="304800" cy="1143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155620"/>
              <a:ext cx="304800" cy="1143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386553"/>
              <a:ext cx="304800" cy="114300"/>
            </a:xfrm>
            <a:prstGeom prst="rect">
              <a:avLst/>
            </a:prstGeom>
          </p:spPr>
        </p:pic>
        <p:cxnSp>
          <p:nvCxnSpPr>
            <p:cNvPr id="88" name="Elbow Connector 87"/>
            <p:cNvCxnSpPr>
              <a:stCxn id="52" idx="2"/>
              <a:endCxn id="68" idx="1"/>
            </p:cNvCxnSpPr>
            <p:nvPr/>
          </p:nvCxnSpPr>
          <p:spPr>
            <a:xfrm rot="16200000" flipH="1">
              <a:off x="1619589" y="3012667"/>
              <a:ext cx="404716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52" idx="2"/>
              <a:endCxn id="69" idx="1"/>
            </p:cNvCxnSpPr>
            <p:nvPr/>
          </p:nvCxnSpPr>
          <p:spPr>
            <a:xfrm rot="16200000" flipH="1">
              <a:off x="1504123" y="3128133"/>
              <a:ext cx="635649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2" idx="2"/>
              <a:endCxn id="70" idx="1"/>
            </p:cNvCxnSpPr>
            <p:nvPr/>
          </p:nvCxnSpPr>
          <p:spPr>
            <a:xfrm rot="16200000" flipH="1">
              <a:off x="1388656" y="3243600"/>
              <a:ext cx="866582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52" idx="2"/>
              <a:endCxn id="71" idx="1"/>
            </p:cNvCxnSpPr>
            <p:nvPr/>
          </p:nvCxnSpPr>
          <p:spPr>
            <a:xfrm rot="16200000" flipH="1">
              <a:off x="1273190" y="3359066"/>
              <a:ext cx="1097515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71" idx="2"/>
              <a:endCxn id="73" idx="1"/>
            </p:cNvCxnSpPr>
            <p:nvPr/>
          </p:nvCxnSpPr>
          <p:spPr>
            <a:xfrm rot="16200000" flipH="1">
              <a:off x="1922202" y="4165145"/>
              <a:ext cx="404716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52" idx="2"/>
              <a:endCxn id="67" idx="1"/>
            </p:cNvCxnSpPr>
            <p:nvPr/>
          </p:nvCxnSpPr>
          <p:spPr>
            <a:xfrm rot="16200000" flipH="1">
              <a:off x="1735056" y="2897200"/>
              <a:ext cx="173783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>
              <a:stCxn id="71" idx="2"/>
              <a:endCxn id="72" idx="1"/>
            </p:cNvCxnSpPr>
            <p:nvPr/>
          </p:nvCxnSpPr>
          <p:spPr>
            <a:xfrm rot="16200000" flipH="1">
              <a:off x="2037669" y="4049678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3501161" y="2091221"/>
            <a:ext cx="661460" cy="357043"/>
            <a:chOff x="3314549" y="2091221"/>
            <a:chExt cx="661460" cy="35704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549" y="2091221"/>
              <a:ext cx="304800" cy="1143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607" y="2317488"/>
              <a:ext cx="304800" cy="114300"/>
            </a:xfrm>
            <a:prstGeom prst="rect">
              <a:avLst/>
            </a:prstGeom>
          </p:spPr>
        </p:pic>
        <p:sp>
          <p:nvSpPr>
            <p:cNvPr id="195" name="Rectangle 194"/>
            <p:cNvSpPr/>
            <p:nvPr/>
          </p:nvSpPr>
          <p:spPr>
            <a:xfrm>
              <a:off x="3628004" y="2290644"/>
              <a:ext cx="348005" cy="1576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Elbow Connector 112"/>
            <p:cNvCxnSpPr>
              <a:stCxn id="23" idx="2"/>
              <a:endCxn id="24" idx="1"/>
            </p:cNvCxnSpPr>
            <p:nvPr/>
          </p:nvCxnSpPr>
          <p:spPr>
            <a:xfrm rot="16200000" flipH="1">
              <a:off x="3473720" y="2198750"/>
              <a:ext cx="16911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3501161" y="5051973"/>
            <a:ext cx="1534168" cy="158201"/>
            <a:chOff x="3314549" y="5051973"/>
            <a:chExt cx="1534168" cy="158201"/>
          </a:xfrm>
        </p:grpSpPr>
        <p:sp>
          <p:nvSpPr>
            <p:cNvPr id="192" name="Rectangle 191"/>
            <p:cNvSpPr/>
            <p:nvPr/>
          </p:nvSpPr>
          <p:spPr>
            <a:xfrm>
              <a:off x="4500712" y="5051973"/>
              <a:ext cx="348005" cy="158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549" y="5070740"/>
              <a:ext cx="304800" cy="11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5076338"/>
              <a:ext cx="304800" cy="1143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53" y="5076338"/>
              <a:ext cx="304800" cy="114300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>
              <a:stCxn id="46" idx="3"/>
              <a:endCxn id="47" idx="1"/>
            </p:cNvCxnSpPr>
            <p:nvPr/>
          </p:nvCxnSpPr>
          <p:spPr>
            <a:xfrm>
              <a:off x="3619349" y="5127890"/>
              <a:ext cx="351533" cy="5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47" idx="3"/>
              <a:endCxn id="50" idx="1"/>
            </p:cNvCxnSpPr>
            <p:nvPr/>
          </p:nvCxnSpPr>
          <p:spPr>
            <a:xfrm>
              <a:off x="4275682" y="5133488"/>
              <a:ext cx="254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517640" y="1181488"/>
            <a:ext cx="944657" cy="1245633"/>
            <a:chOff x="5626646" y="1181488"/>
            <a:chExt cx="944657" cy="124563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1181488"/>
              <a:ext cx="304800" cy="1143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407755"/>
              <a:ext cx="304800" cy="1143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637785"/>
              <a:ext cx="304800" cy="1143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1860289"/>
              <a:ext cx="304800" cy="1143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2091221"/>
              <a:ext cx="304800" cy="1143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2312821"/>
              <a:ext cx="304800" cy="114300"/>
            </a:xfrm>
            <a:prstGeom prst="rect">
              <a:avLst/>
            </a:prstGeom>
          </p:spPr>
        </p:pic>
        <p:cxnSp>
          <p:nvCxnSpPr>
            <p:cNvPr id="162" name="Elbow Connector 161"/>
            <p:cNvCxnSpPr>
              <a:stCxn id="58" idx="2"/>
              <a:endCxn id="59" idx="1"/>
            </p:cNvCxnSpPr>
            <p:nvPr/>
          </p:nvCxnSpPr>
          <p:spPr>
            <a:xfrm rot="16200000" flipH="1">
              <a:off x="5785817" y="1289017"/>
              <a:ext cx="16911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58" idx="2"/>
              <a:endCxn id="60" idx="1"/>
            </p:cNvCxnSpPr>
            <p:nvPr/>
          </p:nvCxnSpPr>
          <p:spPr>
            <a:xfrm rot="16200000" flipH="1">
              <a:off x="5670802" y="1404032"/>
              <a:ext cx="39914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58" idx="2"/>
              <a:endCxn id="62" idx="1"/>
            </p:cNvCxnSpPr>
            <p:nvPr/>
          </p:nvCxnSpPr>
          <p:spPr>
            <a:xfrm rot="16200000" flipH="1">
              <a:off x="5444084" y="1630750"/>
              <a:ext cx="852583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60" idx="2"/>
              <a:endCxn id="61" idx="1"/>
            </p:cNvCxnSpPr>
            <p:nvPr/>
          </p:nvCxnSpPr>
          <p:spPr>
            <a:xfrm rot="16200000" flipH="1">
              <a:off x="6107626" y="1758562"/>
              <a:ext cx="165354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62" idx="2"/>
              <a:endCxn id="63" idx="1"/>
            </p:cNvCxnSpPr>
            <p:nvPr/>
          </p:nvCxnSpPr>
          <p:spPr>
            <a:xfrm rot="16200000" flipH="1">
              <a:off x="6108078" y="2211546"/>
              <a:ext cx="16445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517640" y="2996289"/>
            <a:ext cx="656289" cy="587429"/>
            <a:chOff x="5626646" y="2996289"/>
            <a:chExt cx="656289" cy="587429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2996289"/>
              <a:ext cx="304800" cy="1143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3218707"/>
              <a:ext cx="304800" cy="1143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3447540"/>
              <a:ext cx="304800" cy="114300"/>
            </a:xfrm>
            <a:prstGeom prst="rect">
              <a:avLst/>
            </a:prstGeom>
          </p:spPr>
        </p:pic>
        <p:sp>
          <p:nvSpPr>
            <p:cNvPr id="193" name="Rectangle 192"/>
            <p:cNvSpPr/>
            <p:nvPr/>
          </p:nvSpPr>
          <p:spPr>
            <a:xfrm>
              <a:off x="5931446" y="3422500"/>
              <a:ext cx="351489" cy="1612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Elbow Connector 178"/>
            <p:cNvCxnSpPr>
              <a:stCxn id="66" idx="2"/>
              <a:endCxn id="74" idx="1"/>
            </p:cNvCxnSpPr>
            <p:nvPr/>
          </p:nvCxnSpPr>
          <p:spPr>
            <a:xfrm rot="16200000" flipH="1">
              <a:off x="5787719" y="3101916"/>
              <a:ext cx="165268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/>
            <p:cNvCxnSpPr>
              <a:stCxn id="66" idx="2"/>
              <a:endCxn id="75" idx="1"/>
            </p:cNvCxnSpPr>
            <p:nvPr/>
          </p:nvCxnSpPr>
          <p:spPr>
            <a:xfrm rot="16200000" flipH="1">
              <a:off x="5673303" y="3216332"/>
              <a:ext cx="394101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5517640" y="4354707"/>
            <a:ext cx="959360" cy="1080316"/>
            <a:chOff x="5626646" y="4354707"/>
            <a:chExt cx="959360" cy="1080316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4354707"/>
              <a:ext cx="304800" cy="1143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4621446"/>
              <a:ext cx="304800" cy="1143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4852379"/>
              <a:ext cx="304800" cy="1143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59" y="5070740"/>
              <a:ext cx="304800" cy="1143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59" y="5301673"/>
              <a:ext cx="304800" cy="114300"/>
            </a:xfrm>
            <a:prstGeom prst="rect">
              <a:avLst/>
            </a:prstGeom>
          </p:spPr>
        </p:pic>
        <p:sp>
          <p:nvSpPr>
            <p:cNvPr id="178" name="Rectangle 177"/>
            <p:cNvSpPr/>
            <p:nvPr/>
          </p:nvSpPr>
          <p:spPr>
            <a:xfrm>
              <a:off x="5930159" y="4588086"/>
              <a:ext cx="655847" cy="8469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Elbow Connector 186"/>
            <p:cNvCxnSpPr>
              <a:stCxn id="79" idx="2"/>
              <a:endCxn id="80" idx="1"/>
            </p:cNvCxnSpPr>
            <p:nvPr/>
          </p:nvCxnSpPr>
          <p:spPr>
            <a:xfrm rot="16200000" flipH="1">
              <a:off x="5765559" y="4482494"/>
              <a:ext cx="209589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79" idx="2"/>
              <a:endCxn id="81" idx="1"/>
            </p:cNvCxnSpPr>
            <p:nvPr/>
          </p:nvCxnSpPr>
          <p:spPr>
            <a:xfrm rot="16200000" flipH="1">
              <a:off x="5650092" y="4597961"/>
              <a:ext cx="440522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81" idx="2"/>
              <a:endCxn id="82" idx="1"/>
            </p:cNvCxnSpPr>
            <p:nvPr/>
          </p:nvCxnSpPr>
          <p:spPr>
            <a:xfrm rot="16200000" flipH="1">
              <a:off x="6109654" y="4971084"/>
              <a:ext cx="161211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196"/>
            <p:cNvCxnSpPr>
              <a:stCxn id="81" idx="2"/>
              <a:endCxn id="83" idx="1"/>
            </p:cNvCxnSpPr>
            <p:nvPr/>
          </p:nvCxnSpPr>
          <p:spPr>
            <a:xfrm rot="16200000" flipH="1">
              <a:off x="5994187" y="5086551"/>
              <a:ext cx="392144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3502086" y="2763377"/>
            <a:ext cx="1540173" cy="2217085"/>
            <a:chOff x="3315474" y="2763377"/>
            <a:chExt cx="1540173" cy="22170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474" y="2763377"/>
              <a:ext cx="304800" cy="1143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2991751"/>
              <a:ext cx="304800" cy="1143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222684"/>
              <a:ext cx="304800" cy="1143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453617"/>
              <a:ext cx="304800" cy="1143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691802"/>
              <a:ext cx="304800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922735"/>
              <a:ext cx="304800" cy="1143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145507"/>
              <a:ext cx="304800" cy="1143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624067"/>
              <a:ext cx="304800" cy="114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846839"/>
              <a:ext cx="304800" cy="1143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53" y="4845677"/>
              <a:ext cx="304800" cy="114300"/>
            </a:xfrm>
            <a:prstGeom prst="rect">
              <a:avLst/>
            </a:prstGeom>
          </p:spPr>
        </p:pic>
        <p:cxnSp>
          <p:nvCxnSpPr>
            <p:cNvPr id="118" name="Elbow Connector 117"/>
            <p:cNvCxnSpPr>
              <a:stCxn id="28" idx="2"/>
              <a:endCxn id="31" idx="1"/>
            </p:cNvCxnSpPr>
            <p:nvPr/>
          </p:nvCxnSpPr>
          <p:spPr>
            <a:xfrm rot="16200000" flipH="1">
              <a:off x="3481366" y="2864184"/>
              <a:ext cx="171224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28" idx="2"/>
              <a:endCxn id="32" idx="1"/>
            </p:cNvCxnSpPr>
            <p:nvPr/>
          </p:nvCxnSpPr>
          <p:spPr>
            <a:xfrm rot="16200000" flipH="1">
              <a:off x="3365900" y="2979650"/>
              <a:ext cx="402157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stCxn id="28" idx="2"/>
              <a:endCxn id="35" idx="1"/>
            </p:cNvCxnSpPr>
            <p:nvPr/>
          </p:nvCxnSpPr>
          <p:spPr>
            <a:xfrm rot="16200000" flipH="1">
              <a:off x="3250433" y="3095117"/>
              <a:ext cx="63309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35" idx="2"/>
              <a:endCxn id="36" idx="1"/>
            </p:cNvCxnSpPr>
            <p:nvPr/>
          </p:nvCxnSpPr>
          <p:spPr>
            <a:xfrm rot="16200000" flipH="1">
              <a:off x="3804165" y="3582234"/>
              <a:ext cx="181035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384787"/>
              <a:ext cx="304800" cy="114300"/>
            </a:xfrm>
            <a:prstGeom prst="rect">
              <a:avLst/>
            </a:prstGeom>
          </p:spPr>
        </p:pic>
        <p:cxnSp>
          <p:nvCxnSpPr>
            <p:cNvPr id="131" name="Elbow Connector 130"/>
            <p:cNvCxnSpPr>
              <a:stCxn id="130" idx="2"/>
              <a:endCxn id="41" idx="1"/>
            </p:cNvCxnSpPr>
            <p:nvPr/>
          </p:nvCxnSpPr>
          <p:spPr>
            <a:xfrm rot="16200000" flipH="1">
              <a:off x="3803617" y="4513952"/>
              <a:ext cx="18213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28" idx="2"/>
              <a:endCxn id="40" idx="1"/>
            </p:cNvCxnSpPr>
            <p:nvPr/>
          </p:nvCxnSpPr>
          <p:spPr>
            <a:xfrm rot="16200000" flipH="1">
              <a:off x="2904488" y="3441062"/>
              <a:ext cx="132498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8" idx="2"/>
              <a:endCxn id="130" idx="1"/>
            </p:cNvCxnSpPr>
            <p:nvPr/>
          </p:nvCxnSpPr>
          <p:spPr>
            <a:xfrm rot="16200000" flipH="1">
              <a:off x="2784848" y="3560702"/>
              <a:ext cx="156426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0" idx="2"/>
              <a:endCxn id="42" idx="1"/>
            </p:cNvCxnSpPr>
            <p:nvPr/>
          </p:nvCxnSpPr>
          <p:spPr>
            <a:xfrm rot="16200000" flipH="1">
              <a:off x="3692231" y="4625338"/>
              <a:ext cx="404902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42" idx="3"/>
              <a:endCxn id="43" idx="1"/>
            </p:cNvCxnSpPr>
            <p:nvPr/>
          </p:nvCxnSpPr>
          <p:spPr>
            <a:xfrm flipV="1">
              <a:off x="4275682" y="4902827"/>
              <a:ext cx="254871" cy="1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35" idx="2"/>
              <a:endCxn id="38" idx="1"/>
            </p:cNvCxnSpPr>
            <p:nvPr/>
          </p:nvCxnSpPr>
          <p:spPr>
            <a:xfrm rot="16200000" flipH="1">
              <a:off x="3688698" y="3697701"/>
              <a:ext cx="411968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4500713" y="4818575"/>
              <a:ext cx="354934" cy="1618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6" name="Elbow Connector 215"/>
          <p:cNvCxnSpPr>
            <a:stCxn id="297" idx="2"/>
            <a:endCxn id="15" idx="1"/>
          </p:cNvCxnSpPr>
          <p:nvPr/>
        </p:nvCxnSpPr>
        <p:spPr>
          <a:xfrm rot="16200000" flipH="1">
            <a:off x="3333243" y="1073408"/>
            <a:ext cx="175306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97" idx="2"/>
            <a:endCxn id="16" idx="1"/>
          </p:cNvCxnSpPr>
          <p:nvPr/>
        </p:nvCxnSpPr>
        <p:spPr>
          <a:xfrm rot="16200000" flipH="1">
            <a:off x="3221454" y="1185197"/>
            <a:ext cx="398885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97" idx="2"/>
            <a:endCxn id="19" idx="1"/>
          </p:cNvCxnSpPr>
          <p:nvPr/>
        </p:nvCxnSpPr>
        <p:spPr>
          <a:xfrm rot="16200000" flipH="1">
            <a:off x="3107765" y="1298886"/>
            <a:ext cx="626263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297" idx="2"/>
            <a:endCxn id="20" idx="1"/>
          </p:cNvCxnSpPr>
          <p:nvPr/>
        </p:nvCxnSpPr>
        <p:spPr>
          <a:xfrm rot="16200000" flipH="1">
            <a:off x="2995187" y="1411464"/>
            <a:ext cx="851419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97" idx="2"/>
            <a:endCxn id="23" idx="1"/>
          </p:cNvCxnSpPr>
          <p:nvPr/>
        </p:nvCxnSpPr>
        <p:spPr>
          <a:xfrm rot="16200000" flipH="1">
            <a:off x="2879721" y="1526930"/>
            <a:ext cx="1082351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97" idx="2"/>
            <a:endCxn id="27" idx="1"/>
          </p:cNvCxnSpPr>
          <p:nvPr/>
        </p:nvCxnSpPr>
        <p:spPr>
          <a:xfrm rot="16200000" flipH="1">
            <a:off x="2653454" y="1753197"/>
            <a:ext cx="1534885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97" idx="2"/>
            <a:endCxn id="28" idx="1"/>
          </p:cNvCxnSpPr>
          <p:nvPr/>
        </p:nvCxnSpPr>
        <p:spPr>
          <a:xfrm rot="16200000" flipH="1">
            <a:off x="2544105" y="1862545"/>
            <a:ext cx="1754507" cy="1614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97" idx="2"/>
            <a:endCxn id="46" idx="1"/>
          </p:cNvCxnSpPr>
          <p:nvPr/>
        </p:nvCxnSpPr>
        <p:spPr>
          <a:xfrm rot="16200000" flipH="1">
            <a:off x="1389961" y="3016690"/>
            <a:ext cx="4061870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97" idx="2"/>
            <a:endCxn id="51" idx="1"/>
          </p:cNvCxnSpPr>
          <p:nvPr/>
        </p:nvCxnSpPr>
        <p:spPr>
          <a:xfrm rot="16200000" flipH="1">
            <a:off x="1273502" y="3133149"/>
            <a:ext cx="4294788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97" idx="2"/>
            <a:endCxn id="54" idx="1"/>
          </p:cNvCxnSpPr>
          <p:nvPr/>
        </p:nvCxnSpPr>
        <p:spPr>
          <a:xfrm rot="16200000" flipH="1">
            <a:off x="1157051" y="3249599"/>
            <a:ext cx="4523817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97" idx="2"/>
            <a:endCxn id="55" idx="1"/>
          </p:cNvCxnSpPr>
          <p:nvPr/>
        </p:nvCxnSpPr>
        <p:spPr>
          <a:xfrm rot="16200000" flipH="1">
            <a:off x="1040194" y="3366456"/>
            <a:ext cx="4757530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97" idx="2"/>
            <a:endCxn id="56" idx="1"/>
          </p:cNvCxnSpPr>
          <p:nvPr/>
        </p:nvCxnSpPr>
        <p:spPr>
          <a:xfrm rot="16200000" flipH="1">
            <a:off x="923338" y="3483312"/>
            <a:ext cx="4991243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97" idx="2"/>
            <a:endCxn id="57" idx="1"/>
          </p:cNvCxnSpPr>
          <p:nvPr/>
        </p:nvCxnSpPr>
        <p:spPr>
          <a:xfrm rot="16200000" flipH="1">
            <a:off x="806375" y="3600275"/>
            <a:ext cx="5225169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340" idx="2"/>
            <a:endCxn id="58" idx="1"/>
          </p:cNvCxnSpPr>
          <p:nvPr/>
        </p:nvCxnSpPr>
        <p:spPr>
          <a:xfrm rot="16200000" flipH="1">
            <a:off x="5357620" y="1078618"/>
            <a:ext cx="172618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340" idx="2"/>
            <a:endCxn id="64" idx="1"/>
          </p:cNvCxnSpPr>
          <p:nvPr/>
        </p:nvCxnSpPr>
        <p:spPr>
          <a:xfrm rot="16200000" flipH="1">
            <a:off x="4676487" y="1759751"/>
            <a:ext cx="1534885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340" idx="2"/>
            <a:endCxn id="65" idx="1"/>
          </p:cNvCxnSpPr>
          <p:nvPr/>
        </p:nvCxnSpPr>
        <p:spPr>
          <a:xfrm rot="16200000" flipH="1">
            <a:off x="4563820" y="1872418"/>
            <a:ext cx="17602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340" idx="2"/>
            <a:endCxn id="66" idx="1"/>
          </p:cNvCxnSpPr>
          <p:nvPr/>
        </p:nvCxnSpPr>
        <p:spPr>
          <a:xfrm rot="16200000" flipH="1">
            <a:off x="4450220" y="1986018"/>
            <a:ext cx="19874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340" idx="2"/>
            <a:endCxn id="76" idx="1"/>
          </p:cNvCxnSpPr>
          <p:nvPr/>
        </p:nvCxnSpPr>
        <p:spPr>
          <a:xfrm rot="16200000" flipH="1">
            <a:off x="4110411" y="2325827"/>
            <a:ext cx="2667036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340" idx="2"/>
            <a:endCxn id="77" idx="1"/>
          </p:cNvCxnSpPr>
          <p:nvPr/>
        </p:nvCxnSpPr>
        <p:spPr>
          <a:xfrm rot="16200000" flipH="1">
            <a:off x="3997278" y="2438960"/>
            <a:ext cx="2893303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340" idx="2"/>
            <a:endCxn id="78" idx="1"/>
          </p:cNvCxnSpPr>
          <p:nvPr/>
        </p:nvCxnSpPr>
        <p:spPr>
          <a:xfrm rot="16200000" flipH="1">
            <a:off x="3884144" y="2552094"/>
            <a:ext cx="3119570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340" idx="2"/>
            <a:endCxn id="79" idx="1"/>
          </p:cNvCxnSpPr>
          <p:nvPr/>
        </p:nvCxnSpPr>
        <p:spPr>
          <a:xfrm rot="16200000" flipH="1">
            <a:off x="3771011" y="2665227"/>
            <a:ext cx="3345837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340" idx="2"/>
            <a:endCxn id="84" idx="1"/>
          </p:cNvCxnSpPr>
          <p:nvPr/>
        </p:nvCxnSpPr>
        <p:spPr>
          <a:xfrm rot="16200000" flipH="1">
            <a:off x="3184739" y="3251499"/>
            <a:ext cx="4518381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3188231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11" idx="3"/>
            <a:endCxn id="297" idx="1"/>
          </p:cNvCxnSpPr>
          <p:nvPr/>
        </p:nvCxnSpPr>
        <p:spPr>
          <a:xfrm flipV="1">
            <a:off x="1595534" y="1008870"/>
            <a:ext cx="1592697" cy="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5217818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297" idx="3"/>
            <a:endCxn id="340" idx="1"/>
          </p:cNvCxnSpPr>
          <p:nvPr/>
        </p:nvCxnSpPr>
        <p:spPr>
          <a:xfrm>
            <a:off x="3493031" y="1008870"/>
            <a:ext cx="1724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297" idx="2"/>
            <a:endCxn id="297" idx="1"/>
          </p:cNvCxnSpPr>
          <p:nvPr/>
        </p:nvCxnSpPr>
        <p:spPr>
          <a:xfrm rot="5400000" flipH="1">
            <a:off x="3235856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297" idx="2"/>
            <a:endCxn id="297" idx="3"/>
          </p:cNvCxnSpPr>
          <p:nvPr/>
        </p:nvCxnSpPr>
        <p:spPr>
          <a:xfrm rot="5400000" flipH="1" flipV="1">
            <a:off x="3388256" y="961245"/>
            <a:ext cx="57150" cy="152400"/>
          </a:xfrm>
          <a:prstGeom prst="bentConnector4">
            <a:avLst>
              <a:gd name="adj1" fmla="val 101099"/>
              <a:gd name="adj2" fmla="val 983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40" idx="2"/>
            <a:endCxn id="340" idx="1"/>
          </p:cNvCxnSpPr>
          <p:nvPr/>
        </p:nvCxnSpPr>
        <p:spPr>
          <a:xfrm rot="5400000" flipH="1">
            <a:off x="5265443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209675" y="919430"/>
            <a:ext cx="5457825" cy="544795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" y="516682"/>
            <a:ext cx="304800" cy="11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" y="733619"/>
            <a:ext cx="304800" cy="1143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9841" y="634675"/>
            <a:ext cx="15978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4" y="955221"/>
            <a:ext cx="304800" cy="11430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7" idx="2"/>
            <a:endCxn id="11" idx="1"/>
          </p:cNvCxnSpPr>
          <p:nvPr/>
        </p:nvCxnSpPr>
        <p:spPr>
          <a:xfrm rot="16200000" flipH="1">
            <a:off x="1132308" y="853945"/>
            <a:ext cx="164452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181488"/>
            <a:ext cx="304800" cy="11430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1" idx="2"/>
            <a:endCxn id="17" idx="1"/>
          </p:cNvCxnSpPr>
          <p:nvPr/>
        </p:nvCxnSpPr>
        <p:spPr>
          <a:xfrm rot="16200000" flipH="1">
            <a:off x="1434776" y="1077879"/>
            <a:ext cx="169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407755"/>
            <a:ext cx="304800" cy="11430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11" idx="2"/>
            <a:endCxn id="21" idx="1"/>
          </p:cNvCxnSpPr>
          <p:nvPr/>
        </p:nvCxnSpPr>
        <p:spPr>
          <a:xfrm rot="16200000" flipH="1">
            <a:off x="1321642" y="1191013"/>
            <a:ext cx="395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634022"/>
            <a:ext cx="304800" cy="11430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1" idx="2"/>
            <a:endCxn id="25" idx="1"/>
          </p:cNvCxnSpPr>
          <p:nvPr/>
        </p:nvCxnSpPr>
        <p:spPr>
          <a:xfrm rot="16200000" flipH="1">
            <a:off x="1208509" y="1304146"/>
            <a:ext cx="621651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860289"/>
            <a:ext cx="304800" cy="114300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16200000" flipH="1">
            <a:off x="1095375" y="1417280"/>
            <a:ext cx="847918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091221"/>
            <a:ext cx="304800" cy="114300"/>
          </a:xfrm>
          <a:prstGeom prst="rect">
            <a:avLst/>
          </a:prstGeom>
        </p:spPr>
      </p:pic>
      <p:cxnSp>
        <p:nvCxnSpPr>
          <p:cNvPr id="34" name="Elbow Connector 33"/>
          <p:cNvCxnSpPr>
            <a:stCxn id="11" idx="2"/>
            <a:endCxn id="33" idx="1"/>
          </p:cNvCxnSpPr>
          <p:nvPr/>
        </p:nvCxnSpPr>
        <p:spPr>
          <a:xfrm rot="16200000" flipH="1">
            <a:off x="979909" y="1532746"/>
            <a:ext cx="1078850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1" y="2091221"/>
            <a:ext cx="304800" cy="11430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3" idx="3"/>
            <a:endCxn id="37" idx="1"/>
          </p:cNvCxnSpPr>
          <p:nvPr/>
        </p:nvCxnSpPr>
        <p:spPr>
          <a:xfrm>
            <a:off x="1900334" y="2148371"/>
            <a:ext cx="273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317488"/>
            <a:ext cx="304800" cy="114300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11" idx="2"/>
            <a:endCxn id="44" idx="1"/>
          </p:cNvCxnSpPr>
          <p:nvPr/>
        </p:nvCxnSpPr>
        <p:spPr>
          <a:xfrm rot="16200000" flipH="1">
            <a:off x="866776" y="1645879"/>
            <a:ext cx="1305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543755"/>
            <a:ext cx="304800" cy="11430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11" idx="2"/>
            <a:endCxn id="48" idx="1"/>
          </p:cNvCxnSpPr>
          <p:nvPr/>
        </p:nvCxnSpPr>
        <p:spPr>
          <a:xfrm rot="16200000" flipH="1">
            <a:off x="753642" y="1759013"/>
            <a:ext cx="1531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2"/>
            <a:endCxn id="52" idx="1"/>
          </p:cNvCxnSpPr>
          <p:nvPr/>
        </p:nvCxnSpPr>
        <p:spPr>
          <a:xfrm rot="16200000" flipH="1">
            <a:off x="643831" y="1868824"/>
            <a:ext cx="175100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184176"/>
            <a:ext cx="304800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407755"/>
            <a:ext cx="304800" cy="114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635133"/>
            <a:ext cx="304800" cy="114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860289"/>
            <a:ext cx="304800" cy="114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2321329"/>
            <a:ext cx="304800" cy="1143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5081232"/>
            <a:ext cx="304800" cy="1143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310261"/>
            <a:ext cx="304800" cy="1143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543974"/>
            <a:ext cx="304800" cy="1143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777687"/>
            <a:ext cx="304800" cy="1143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6011613"/>
            <a:ext cx="304800" cy="1143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543755"/>
            <a:ext cx="304800" cy="1143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769089"/>
            <a:ext cx="304800" cy="114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469961"/>
            <a:ext cx="304800" cy="1143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696228"/>
            <a:ext cx="304800" cy="1143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922495"/>
            <a:ext cx="304800" cy="1143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4390426"/>
            <a:ext cx="304800" cy="114300"/>
          </a:xfrm>
          <a:prstGeom prst="rect">
            <a:avLst/>
          </a:prstGeom>
        </p:spPr>
      </p:pic>
      <p:cxnSp>
        <p:nvCxnSpPr>
          <p:cNvPr id="101" name="Elbow Connector 100"/>
          <p:cNvCxnSpPr>
            <a:stCxn id="11" idx="2"/>
            <a:endCxn id="2" idx="1"/>
          </p:cNvCxnSpPr>
          <p:nvPr/>
        </p:nvCxnSpPr>
        <p:spPr>
          <a:xfrm rot="16200000" flipH="1">
            <a:off x="-281524" y="2794179"/>
            <a:ext cx="3601716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595534" y="4614087"/>
            <a:ext cx="609600" cy="1726673"/>
            <a:chOff x="1595534" y="4155620"/>
            <a:chExt cx="609600" cy="17266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4155620"/>
              <a:ext cx="304800" cy="114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386553"/>
              <a:ext cx="304800" cy="1143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617213"/>
              <a:ext cx="304800" cy="114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847873"/>
              <a:ext cx="304800" cy="114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077903"/>
              <a:ext cx="304800" cy="114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307933"/>
              <a:ext cx="304800" cy="114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537963"/>
              <a:ext cx="304800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767993"/>
              <a:ext cx="304800" cy="114300"/>
            </a:xfrm>
            <a:prstGeom prst="rect">
              <a:avLst/>
            </a:prstGeom>
          </p:spPr>
        </p:pic>
        <p:cxnSp>
          <p:nvCxnSpPr>
            <p:cNvPr id="104" name="Elbow Connector 103"/>
            <p:cNvCxnSpPr>
              <a:stCxn id="2" idx="2"/>
              <a:endCxn id="4" idx="1"/>
            </p:cNvCxnSpPr>
            <p:nvPr/>
          </p:nvCxnSpPr>
          <p:spPr>
            <a:xfrm rot="16200000" flipH="1">
              <a:off x="1621913" y="4395941"/>
              <a:ext cx="40444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2" idx="2"/>
              <a:endCxn id="5" idx="1"/>
            </p:cNvCxnSpPr>
            <p:nvPr/>
          </p:nvCxnSpPr>
          <p:spPr>
            <a:xfrm rot="16200000" flipH="1">
              <a:off x="1506583" y="4511271"/>
              <a:ext cx="63510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" idx="2"/>
              <a:endCxn id="8" idx="1"/>
            </p:cNvCxnSpPr>
            <p:nvPr/>
          </p:nvCxnSpPr>
          <p:spPr>
            <a:xfrm rot="16200000" flipH="1">
              <a:off x="1391568" y="4626286"/>
              <a:ext cx="86513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2" idx="2"/>
              <a:endCxn id="10" idx="1"/>
            </p:cNvCxnSpPr>
            <p:nvPr/>
          </p:nvCxnSpPr>
          <p:spPr>
            <a:xfrm rot="16200000" flipH="1">
              <a:off x="1276553" y="4741301"/>
              <a:ext cx="109516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2" idx="2"/>
              <a:endCxn id="12" idx="1"/>
            </p:cNvCxnSpPr>
            <p:nvPr/>
          </p:nvCxnSpPr>
          <p:spPr>
            <a:xfrm rot="16200000" flipH="1">
              <a:off x="1161538" y="4856316"/>
              <a:ext cx="132519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2" idx="2"/>
              <a:endCxn id="3" idx="1"/>
            </p:cNvCxnSpPr>
            <p:nvPr/>
          </p:nvCxnSpPr>
          <p:spPr>
            <a:xfrm rot="16200000" flipH="1">
              <a:off x="1737243" y="4280611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2" idx="2"/>
              <a:endCxn id="13" idx="1"/>
            </p:cNvCxnSpPr>
            <p:nvPr/>
          </p:nvCxnSpPr>
          <p:spPr>
            <a:xfrm rot="16200000" flipH="1">
              <a:off x="1046523" y="4971331"/>
              <a:ext cx="155522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595534" y="2763378"/>
            <a:ext cx="910026" cy="1730831"/>
            <a:chOff x="1595534" y="2770022"/>
            <a:chExt cx="910026" cy="173083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2770022"/>
              <a:ext cx="304800" cy="1143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000955"/>
              <a:ext cx="304800" cy="1143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231888"/>
              <a:ext cx="304800" cy="1143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462821"/>
              <a:ext cx="304800" cy="1143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693754"/>
              <a:ext cx="304800" cy="1143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924687"/>
              <a:ext cx="304800" cy="1143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155620"/>
              <a:ext cx="304800" cy="1143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386553"/>
              <a:ext cx="304800" cy="114300"/>
            </a:xfrm>
            <a:prstGeom prst="rect">
              <a:avLst/>
            </a:prstGeom>
          </p:spPr>
        </p:pic>
        <p:cxnSp>
          <p:nvCxnSpPr>
            <p:cNvPr id="88" name="Elbow Connector 87"/>
            <p:cNvCxnSpPr>
              <a:stCxn id="52" idx="2"/>
              <a:endCxn id="68" idx="1"/>
            </p:cNvCxnSpPr>
            <p:nvPr/>
          </p:nvCxnSpPr>
          <p:spPr>
            <a:xfrm rot="16200000" flipH="1">
              <a:off x="1619589" y="3012667"/>
              <a:ext cx="404716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52" idx="2"/>
              <a:endCxn id="69" idx="1"/>
            </p:cNvCxnSpPr>
            <p:nvPr/>
          </p:nvCxnSpPr>
          <p:spPr>
            <a:xfrm rot="16200000" flipH="1">
              <a:off x="1504123" y="3128133"/>
              <a:ext cx="635649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2" idx="2"/>
              <a:endCxn id="70" idx="1"/>
            </p:cNvCxnSpPr>
            <p:nvPr/>
          </p:nvCxnSpPr>
          <p:spPr>
            <a:xfrm rot="16200000" flipH="1">
              <a:off x="1388656" y="3243600"/>
              <a:ext cx="866582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52" idx="2"/>
              <a:endCxn id="71" idx="1"/>
            </p:cNvCxnSpPr>
            <p:nvPr/>
          </p:nvCxnSpPr>
          <p:spPr>
            <a:xfrm rot="16200000" flipH="1">
              <a:off x="1273190" y="3359066"/>
              <a:ext cx="1097515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71" idx="2"/>
              <a:endCxn id="73" idx="1"/>
            </p:cNvCxnSpPr>
            <p:nvPr/>
          </p:nvCxnSpPr>
          <p:spPr>
            <a:xfrm rot="16200000" flipH="1">
              <a:off x="1922202" y="4165145"/>
              <a:ext cx="404716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52" idx="2"/>
              <a:endCxn id="67" idx="1"/>
            </p:cNvCxnSpPr>
            <p:nvPr/>
          </p:nvCxnSpPr>
          <p:spPr>
            <a:xfrm rot="16200000" flipH="1">
              <a:off x="1735056" y="2897200"/>
              <a:ext cx="173783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>
              <a:stCxn id="71" idx="2"/>
              <a:endCxn id="72" idx="1"/>
            </p:cNvCxnSpPr>
            <p:nvPr/>
          </p:nvCxnSpPr>
          <p:spPr>
            <a:xfrm rot="16200000" flipH="1">
              <a:off x="2037669" y="4049678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2091221"/>
            <a:ext cx="304800" cy="114300"/>
          </a:xfrm>
          <a:prstGeom prst="rect">
            <a:avLst/>
          </a:prstGeom>
        </p:spPr>
      </p:pic>
      <p:grpSp>
        <p:nvGrpSpPr>
          <p:cNvPr id="204" name="Group 203"/>
          <p:cNvGrpSpPr/>
          <p:nvPr/>
        </p:nvGrpSpPr>
        <p:grpSpPr>
          <a:xfrm>
            <a:off x="3501161" y="4848314"/>
            <a:ext cx="961133" cy="119898"/>
            <a:chOff x="3314549" y="5070740"/>
            <a:chExt cx="961133" cy="1198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549" y="5070740"/>
              <a:ext cx="304800" cy="11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5076338"/>
              <a:ext cx="304800" cy="114300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>
              <a:stCxn id="46" idx="3"/>
              <a:endCxn id="47" idx="1"/>
            </p:cNvCxnSpPr>
            <p:nvPr/>
          </p:nvCxnSpPr>
          <p:spPr>
            <a:xfrm>
              <a:off x="3619349" y="5127890"/>
              <a:ext cx="351533" cy="5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517640" y="1181488"/>
            <a:ext cx="944657" cy="1245633"/>
            <a:chOff x="5626646" y="1181488"/>
            <a:chExt cx="944657" cy="124563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1181488"/>
              <a:ext cx="304800" cy="1143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407755"/>
              <a:ext cx="304800" cy="1143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637785"/>
              <a:ext cx="304800" cy="1143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1860289"/>
              <a:ext cx="304800" cy="1143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2091221"/>
              <a:ext cx="304800" cy="1143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2312821"/>
              <a:ext cx="304800" cy="114300"/>
            </a:xfrm>
            <a:prstGeom prst="rect">
              <a:avLst/>
            </a:prstGeom>
          </p:spPr>
        </p:pic>
        <p:cxnSp>
          <p:nvCxnSpPr>
            <p:cNvPr id="162" name="Elbow Connector 161"/>
            <p:cNvCxnSpPr>
              <a:stCxn id="58" idx="2"/>
              <a:endCxn id="59" idx="1"/>
            </p:cNvCxnSpPr>
            <p:nvPr/>
          </p:nvCxnSpPr>
          <p:spPr>
            <a:xfrm rot="16200000" flipH="1">
              <a:off x="5785817" y="1289017"/>
              <a:ext cx="16911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58" idx="2"/>
              <a:endCxn id="60" idx="1"/>
            </p:cNvCxnSpPr>
            <p:nvPr/>
          </p:nvCxnSpPr>
          <p:spPr>
            <a:xfrm rot="16200000" flipH="1">
              <a:off x="5670802" y="1404032"/>
              <a:ext cx="39914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58" idx="2"/>
              <a:endCxn id="62" idx="1"/>
            </p:cNvCxnSpPr>
            <p:nvPr/>
          </p:nvCxnSpPr>
          <p:spPr>
            <a:xfrm rot="16200000" flipH="1">
              <a:off x="5444084" y="1630750"/>
              <a:ext cx="852583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60" idx="2"/>
              <a:endCxn id="61" idx="1"/>
            </p:cNvCxnSpPr>
            <p:nvPr/>
          </p:nvCxnSpPr>
          <p:spPr>
            <a:xfrm rot="16200000" flipH="1">
              <a:off x="6107626" y="1758562"/>
              <a:ext cx="165354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62" idx="2"/>
              <a:endCxn id="63" idx="1"/>
            </p:cNvCxnSpPr>
            <p:nvPr/>
          </p:nvCxnSpPr>
          <p:spPr>
            <a:xfrm rot="16200000" flipH="1">
              <a:off x="6108078" y="2211546"/>
              <a:ext cx="16445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517640" y="2996289"/>
            <a:ext cx="639814" cy="336718"/>
            <a:chOff x="5626646" y="2996289"/>
            <a:chExt cx="639814" cy="336718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2996289"/>
              <a:ext cx="304800" cy="1143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3218707"/>
              <a:ext cx="304800" cy="114300"/>
            </a:xfrm>
            <a:prstGeom prst="rect">
              <a:avLst/>
            </a:prstGeom>
          </p:spPr>
        </p:pic>
        <p:cxnSp>
          <p:nvCxnSpPr>
            <p:cNvPr id="179" name="Elbow Connector 178"/>
            <p:cNvCxnSpPr>
              <a:stCxn id="66" idx="2"/>
              <a:endCxn id="74" idx="1"/>
            </p:cNvCxnSpPr>
            <p:nvPr/>
          </p:nvCxnSpPr>
          <p:spPr>
            <a:xfrm rot="16200000" flipH="1">
              <a:off x="5787719" y="3101916"/>
              <a:ext cx="165268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4148762"/>
            <a:ext cx="304800" cy="114300"/>
          </a:xfrm>
          <a:prstGeom prst="rect">
            <a:avLst/>
          </a:prstGeom>
        </p:spPr>
      </p:pic>
      <p:grpSp>
        <p:nvGrpSpPr>
          <p:cNvPr id="203" name="Group 202"/>
          <p:cNvGrpSpPr/>
          <p:nvPr/>
        </p:nvGrpSpPr>
        <p:grpSpPr>
          <a:xfrm>
            <a:off x="3502086" y="2540951"/>
            <a:ext cx="960208" cy="2197762"/>
            <a:chOff x="3315474" y="2763377"/>
            <a:chExt cx="960208" cy="21977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474" y="2763377"/>
              <a:ext cx="304800" cy="1143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2991751"/>
              <a:ext cx="304800" cy="1143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222684"/>
              <a:ext cx="304800" cy="1143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453617"/>
              <a:ext cx="304800" cy="1143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691802"/>
              <a:ext cx="304800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922735"/>
              <a:ext cx="304800" cy="1143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145507"/>
              <a:ext cx="304800" cy="1143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624067"/>
              <a:ext cx="304800" cy="114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846839"/>
              <a:ext cx="304800" cy="114300"/>
            </a:xfrm>
            <a:prstGeom prst="rect">
              <a:avLst/>
            </a:prstGeom>
          </p:spPr>
        </p:pic>
        <p:cxnSp>
          <p:nvCxnSpPr>
            <p:cNvPr id="118" name="Elbow Connector 117"/>
            <p:cNvCxnSpPr>
              <a:stCxn id="28" idx="2"/>
              <a:endCxn id="31" idx="1"/>
            </p:cNvCxnSpPr>
            <p:nvPr/>
          </p:nvCxnSpPr>
          <p:spPr>
            <a:xfrm rot="16200000" flipH="1">
              <a:off x="3481366" y="2864184"/>
              <a:ext cx="171224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28" idx="2"/>
              <a:endCxn id="32" idx="1"/>
            </p:cNvCxnSpPr>
            <p:nvPr/>
          </p:nvCxnSpPr>
          <p:spPr>
            <a:xfrm rot="16200000" flipH="1">
              <a:off x="3365900" y="2979650"/>
              <a:ext cx="402157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stCxn id="28" idx="2"/>
              <a:endCxn id="35" idx="1"/>
            </p:cNvCxnSpPr>
            <p:nvPr/>
          </p:nvCxnSpPr>
          <p:spPr>
            <a:xfrm rot="16200000" flipH="1">
              <a:off x="3250433" y="3095117"/>
              <a:ext cx="63309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35" idx="2"/>
              <a:endCxn id="36" idx="1"/>
            </p:cNvCxnSpPr>
            <p:nvPr/>
          </p:nvCxnSpPr>
          <p:spPr>
            <a:xfrm rot="16200000" flipH="1">
              <a:off x="3804165" y="3582234"/>
              <a:ext cx="181035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384787"/>
              <a:ext cx="304800" cy="114300"/>
            </a:xfrm>
            <a:prstGeom prst="rect">
              <a:avLst/>
            </a:prstGeom>
          </p:spPr>
        </p:pic>
        <p:cxnSp>
          <p:nvCxnSpPr>
            <p:cNvPr id="131" name="Elbow Connector 130"/>
            <p:cNvCxnSpPr>
              <a:stCxn id="130" idx="2"/>
              <a:endCxn id="41" idx="1"/>
            </p:cNvCxnSpPr>
            <p:nvPr/>
          </p:nvCxnSpPr>
          <p:spPr>
            <a:xfrm rot="16200000" flipH="1">
              <a:off x="3803617" y="4513952"/>
              <a:ext cx="18213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28" idx="2"/>
              <a:endCxn id="40" idx="1"/>
            </p:cNvCxnSpPr>
            <p:nvPr/>
          </p:nvCxnSpPr>
          <p:spPr>
            <a:xfrm rot="16200000" flipH="1">
              <a:off x="2904488" y="3441062"/>
              <a:ext cx="132498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8" idx="2"/>
              <a:endCxn id="130" idx="1"/>
            </p:cNvCxnSpPr>
            <p:nvPr/>
          </p:nvCxnSpPr>
          <p:spPr>
            <a:xfrm rot="16200000" flipH="1">
              <a:off x="2784848" y="3560702"/>
              <a:ext cx="156426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0" idx="2"/>
              <a:endCxn id="42" idx="1"/>
            </p:cNvCxnSpPr>
            <p:nvPr/>
          </p:nvCxnSpPr>
          <p:spPr>
            <a:xfrm rot="16200000" flipH="1">
              <a:off x="3692231" y="4625338"/>
              <a:ext cx="404902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35" idx="2"/>
              <a:endCxn id="38" idx="1"/>
            </p:cNvCxnSpPr>
            <p:nvPr/>
          </p:nvCxnSpPr>
          <p:spPr>
            <a:xfrm rot="16200000" flipH="1">
              <a:off x="3688698" y="3697701"/>
              <a:ext cx="411968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Elbow Connector 215"/>
          <p:cNvCxnSpPr>
            <a:stCxn id="297" idx="2"/>
            <a:endCxn id="15" idx="1"/>
          </p:cNvCxnSpPr>
          <p:nvPr/>
        </p:nvCxnSpPr>
        <p:spPr>
          <a:xfrm rot="16200000" flipH="1">
            <a:off x="3333243" y="1073408"/>
            <a:ext cx="175306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97" idx="2"/>
            <a:endCxn id="16" idx="1"/>
          </p:cNvCxnSpPr>
          <p:nvPr/>
        </p:nvCxnSpPr>
        <p:spPr>
          <a:xfrm rot="16200000" flipH="1">
            <a:off x="3221454" y="1185197"/>
            <a:ext cx="398885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97" idx="2"/>
            <a:endCxn id="19" idx="1"/>
          </p:cNvCxnSpPr>
          <p:nvPr/>
        </p:nvCxnSpPr>
        <p:spPr>
          <a:xfrm rot="16200000" flipH="1">
            <a:off x="3107765" y="1298886"/>
            <a:ext cx="626263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297" idx="2"/>
            <a:endCxn id="20" idx="1"/>
          </p:cNvCxnSpPr>
          <p:nvPr/>
        </p:nvCxnSpPr>
        <p:spPr>
          <a:xfrm rot="16200000" flipH="1">
            <a:off x="2995187" y="1411464"/>
            <a:ext cx="851419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97" idx="2"/>
            <a:endCxn id="23" idx="1"/>
          </p:cNvCxnSpPr>
          <p:nvPr/>
        </p:nvCxnSpPr>
        <p:spPr>
          <a:xfrm rot="16200000" flipH="1">
            <a:off x="2879721" y="1526930"/>
            <a:ext cx="1082351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97" idx="2"/>
            <a:endCxn id="27" idx="1"/>
          </p:cNvCxnSpPr>
          <p:nvPr/>
        </p:nvCxnSpPr>
        <p:spPr>
          <a:xfrm rot="16200000" flipH="1">
            <a:off x="2764667" y="1641984"/>
            <a:ext cx="1312459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97" idx="2"/>
            <a:endCxn id="28" idx="1"/>
          </p:cNvCxnSpPr>
          <p:nvPr/>
        </p:nvCxnSpPr>
        <p:spPr>
          <a:xfrm rot="16200000" flipH="1">
            <a:off x="2655318" y="1751332"/>
            <a:ext cx="1532081" cy="1614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97" idx="2"/>
            <a:endCxn id="46" idx="1"/>
          </p:cNvCxnSpPr>
          <p:nvPr/>
        </p:nvCxnSpPr>
        <p:spPr>
          <a:xfrm rot="16200000" flipH="1">
            <a:off x="1501174" y="2905477"/>
            <a:ext cx="3839444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97" idx="2"/>
            <a:endCxn id="51" idx="1"/>
          </p:cNvCxnSpPr>
          <p:nvPr/>
        </p:nvCxnSpPr>
        <p:spPr>
          <a:xfrm rot="16200000" flipH="1">
            <a:off x="1384715" y="3021936"/>
            <a:ext cx="4072362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97" idx="2"/>
            <a:endCxn id="54" idx="1"/>
          </p:cNvCxnSpPr>
          <p:nvPr/>
        </p:nvCxnSpPr>
        <p:spPr>
          <a:xfrm rot="16200000" flipH="1">
            <a:off x="1268264" y="3138386"/>
            <a:ext cx="4301391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97" idx="2"/>
            <a:endCxn id="55" idx="1"/>
          </p:cNvCxnSpPr>
          <p:nvPr/>
        </p:nvCxnSpPr>
        <p:spPr>
          <a:xfrm rot="16200000" flipH="1">
            <a:off x="1151407" y="3255243"/>
            <a:ext cx="4535104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97" idx="2"/>
            <a:endCxn id="56" idx="1"/>
          </p:cNvCxnSpPr>
          <p:nvPr/>
        </p:nvCxnSpPr>
        <p:spPr>
          <a:xfrm rot="16200000" flipH="1">
            <a:off x="1034551" y="3372099"/>
            <a:ext cx="4768817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97" idx="2"/>
            <a:endCxn id="57" idx="1"/>
          </p:cNvCxnSpPr>
          <p:nvPr/>
        </p:nvCxnSpPr>
        <p:spPr>
          <a:xfrm rot="16200000" flipH="1">
            <a:off x="917588" y="3489062"/>
            <a:ext cx="5002743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340" idx="2"/>
            <a:endCxn id="58" idx="1"/>
          </p:cNvCxnSpPr>
          <p:nvPr/>
        </p:nvCxnSpPr>
        <p:spPr>
          <a:xfrm rot="16200000" flipH="1">
            <a:off x="5357620" y="1078618"/>
            <a:ext cx="172618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340" idx="2"/>
            <a:endCxn id="64" idx="1"/>
          </p:cNvCxnSpPr>
          <p:nvPr/>
        </p:nvCxnSpPr>
        <p:spPr>
          <a:xfrm rot="16200000" flipH="1">
            <a:off x="4676487" y="1759751"/>
            <a:ext cx="1534885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340" idx="2"/>
            <a:endCxn id="65" idx="1"/>
          </p:cNvCxnSpPr>
          <p:nvPr/>
        </p:nvCxnSpPr>
        <p:spPr>
          <a:xfrm rot="16200000" flipH="1">
            <a:off x="4563820" y="1872418"/>
            <a:ext cx="17602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340" idx="2"/>
            <a:endCxn id="66" idx="1"/>
          </p:cNvCxnSpPr>
          <p:nvPr/>
        </p:nvCxnSpPr>
        <p:spPr>
          <a:xfrm rot="16200000" flipH="1">
            <a:off x="4450220" y="1986018"/>
            <a:ext cx="19874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340" idx="2"/>
            <a:endCxn id="76" idx="1"/>
          </p:cNvCxnSpPr>
          <p:nvPr/>
        </p:nvCxnSpPr>
        <p:spPr>
          <a:xfrm rot="16200000" flipH="1">
            <a:off x="4213384" y="2222854"/>
            <a:ext cx="2461091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340" idx="2"/>
            <a:endCxn id="77" idx="1"/>
          </p:cNvCxnSpPr>
          <p:nvPr/>
        </p:nvCxnSpPr>
        <p:spPr>
          <a:xfrm rot="16200000" flipH="1">
            <a:off x="4100250" y="2335988"/>
            <a:ext cx="2687358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340" idx="2"/>
            <a:endCxn id="78" idx="1"/>
          </p:cNvCxnSpPr>
          <p:nvPr/>
        </p:nvCxnSpPr>
        <p:spPr>
          <a:xfrm rot="16200000" flipH="1">
            <a:off x="3987117" y="2449121"/>
            <a:ext cx="2913625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340" idx="2"/>
            <a:endCxn id="79" idx="1"/>
          </p:cNvCxnSpPr>
          <p:nvPr/>
        </p:nvCxnSpPr>
        <p:spPr>
          <a:xfrm rot="16200000" flipH="1">
            <a:off x="3873983" y="2562255"/>
            <a:ext cx="3139892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340" idx="2"/>
            <a:endCxn id="84" idx="1"/>
          </p:cNvCxnSpPr>
          <p:nvPr/>
        </p:nvCxnSpPr>
        <p:spPr>
          <a:xfrm rot="16200000" flipH="1">
            <a:off x="3753151" y="2683087"/>
            <a:ext cx="3381556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3188231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11" idx="3"/>
            <a:endCxn id="297" idx="1"/>
          </p:cNvCxnSpPr>
          <p:nvPr/>
        </p:nvCxnSpPr>
        <p:spPr>
          <a:xfrm flipV="1">
            <a:off x="1595534" y="1008870"/>
            <a:ext cx="1592697" cy="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5217818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297" idx="3"/>
            <a:endCxn id="340" idx="1"/>
          </p:cNvCxnSpPr>
          <p:nvPr/>
        </p:nvCxnSpPr>
        <p:spPr>
          <a:xfrm>
            <a:off x="3493031" y="1008870"/>
            <a:ext cx="1724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297" idx="2"/>
            <a:endCxn id="297" idx="1"/>
          </p:cNvCxnSpPr>
          <p:nvPr/>
        </p:nvCxnSpPr>
        <p:spPr>
          <a:xfrm rot="5400000" flipH="1">
            <a:off x="3235856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297" idx="2"/>
            <a:endCxn id="297" idx="3"/>
          </p:cNvCxnSpPr>
          <p:nvPr/>
        </p:nvCxnSpPr>
        <p:spPr>
          <a:xfrm rot="5400000" flipH="1" flipV="1">
            <a:off x="3388256" y="961245"/>
            <a:ext cx="57150" cy="152400"/>
          </a:xfrm>
          <a:prstGeom prst="bentConnector4">
            <a:avLst>
              <a:gd name="adj1" fmla="val 101099"/>
              <a:gd name="adj2" fmla="val 983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40" idx="2"/>
            <a:endCxn id="340" idx="1"/>
          </p:cNvCxnSpPr>
          <p:nvPr/>
        </p:nvCxnSpPr>
        <p:spPr>
          <a:xfrm rot="5400000" flipH="1">
            <a:off x="5265443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" y="516682"/>
            <a:ext cx="304800" cy="11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" y="733619"/>
            <a:ext cx="304800" cy="1143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6" idx="2"/>
            <a:endCxn id="7" idx="1"/>
          </p:cNvCxnSpPr>
          <p:nvPr/>
        </p:nvCxnSpPr>
        <p:spPr>
          <a:xfrm rot="16200000" flipH="1">
            <a:off x="829841" y="634675"/>
            <a:ext cx="15978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4" y="955221"/>
            <a:ext cx="304800" cy="11430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7" idx="2"/>
            <a:endCxn id="11" idx="1"/>
          </p:cNvCxnSpPr>
          <p:nvPr/>
        </p:nvCxnSpPr>
        <p:spPr>
          <a:xfrm rot="16200000" flipH="1">
            <a:off x="1132308" y="853945"/>
            <a:ext cx="164452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181488"/>
            <a:ext cx="304800" cy="11430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1" idx="2"/>
            <a:endCxn id="17" idx="1"/>
          </p:cNvCxnSpPr>
          <p:nvPr/>
        </p:nvCxnSpPr>
        <p:spPr>
          <a:xfrm rot="16200000" flipH="1">
            <a:off x="1434776" y="1077879"/>
            <a:ext cx="169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407755"/>
            <a:ext cx="304800" cy="11430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11" idx="2"/>
            <a:endCxn id="21" idx="1"/>
          </p:cNvCxnSpPr>
          <p:nvPr/>
        </p:nvCxnSpPr>
        <p:spPr>
          <a:xfrm rot="16200000" flipH="1">
            <a:off x="1321642" y="1191013"/>
            <a:ext cx="395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634022"/>
            <a:ext cx="304800" cy="11430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11" idx="2"/>
            <a:endCxn id="25" idx="1"/>
          </p:cNvCxnSpPr>
          <p:nvPr/>
        </p:nvCxnSpPr>
        <p:spPr>
          <a:xfrm rot="16200000" flipH="1">
            <a:off x="1208509" y="1304146"/>
            <a:ext cx="621651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860289"/>
            <a:ext cx="304800" cy="114300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16200000" flipH="1">
            <a:off x="1095375" y="1417280"/>
            <a:ext cx="847918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091221"/>
            <a:ext cx="304800" cy="114300"/>
          </a:xfrm>
          <a:prstGeom prst="rect">
            <a:avLst/>
          </a:prstGeom>
        </p:spPr>
      </p:pic>
      <p:cxnSp>
        <p:nvCxnSpPr>
          <p:cNvPr id="34" name="Elbow Connector 33"/>
          <p:cNvCxnSpPr>
            <a:stCxn id="11" idx="2"/>
            <a:endCxn id="33" idx="1"/>
          </p:cNvCxnSpPr>
          <p:nvPr/>
        </p:nvCxnSpPr>
        <p:spPr>
          <a:xfrm rot="16200000" flipH="1">
            <a:off x="979909" y="1532746"/>
            <a:ext cx="1078850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1" y="2091221"/>
            <a:ext cx="304800" cy="11430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3" idx="3"/>
            <a:endCxn id="37" idx="1"/>
          </p:cNvCxnSpPr>
          <p:nvPr/>
        </p:nvCxnSpPr>
        <p:spPr>
          <a:xfrm>
            <a:off x="1900334" y="2148371"/>
            <a:ext cx="273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317488"/>
            <a:ext cx="304800" cy="114300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11" idx="2"/>
            <a:endCxn id="44" idx="1"/>
          </p:cNvCxnSpPr>
          <p:nvPr/>
        </p:nvCxnSpPr>
        <p:spPr>
          <a:xfrm rot="16200000" flipH="1">
            <a:off x="866776" y="1645879"/>
            <a:ext cx="130511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543755"/>
            <a:ext cx="304800" cy="11430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11" idx="2"/>
            <a:endCxn id="48" idx="1"/>
          </p:cNvCxnSpPr>
          <p:nvPr/>
        </p:nvCxnSpPr>
        <p:spPr>
          <a:xfrm rot="16200000" flipH="1">
            <a:off x="753642" y="1759013"/>
            <a:ext cx="1531384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2"/>
            <a:endCxn id="52" idx="1"/>
          </p:cNvCxnSpPr>
          <p:nvPr/>
        </p:nvCxnSpPr>
        <p:spPr>
          <a:xfrm rot="16200000" flipH="1">
            <a:off x="643831" y="1868824"/>
            <a:ext cx="1751007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184176"/>
            <a:ext cx="304800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407755"/>
            <a:ext cx="304800" cy="114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635133"/>
            <a:ext cx="304800" cy="114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860289"/>
            <a:ext cx="304800" cy="114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2321329"/>
            <a:ext cx="304800" cy="1143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5081232"/>
            <a:ext cx="304800" cy="1143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310261"/>
            <a:ext cx="304800" cy="1143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543974"/>
            <a:ext cx="304800" cy="1143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5777687"/>
            <a:ext cx="304800" cy="1143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8" y="6011613"/>
            <a:ext cx="304800" cy="1143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543755"/>
            <a:ext cx="304800" cy="1143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2769089"/>
            <a:ext cx="304800" cy="114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469961"/>
            <a:ext cx="304800" cy="1143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696228"/>
            <a:ext cx="304800" cy="1143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3922495"/>
            <a:ext cx="304800" cy="1143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4390426"/>
            <a:ext cx="304800" cy="114300"/>
          </a:xfrm>
          <a:prstGeom prst="rect">
            <a:avLst/>
          </a:prstGeom>
        </p:spPr>
      </p:pic>
      <p:cxnSp>
        <p:nvCxnSpPr>
          <p:cNvPr id="101" name="Elbow Connector 100"/>
          <p:cNvCxnSpPr>
            <a:stCxn id="11" idx="2"/>
            <a:endCxn id="2" idx="1"/>
          </p:cNvCxnSpPr>
          <p:nvPr/>
        </p:nvCxnSpPr>
        <p:spPr>
          <a:xfrm rot="16200000" flipH="1">
            <a:off x="-281524" y="2794179"/>
            <a:ext cx="3601716" cy="152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1595534" y="4614087"/>
            <a:ext cx="609600" cy="1726673"/>
            <a:chOff x="1595534" y="4155620"/>
            <a:chExt cx="609600" cy="17266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4155620"/>
              <a:ext cx="304800" cy="114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386553"/>
              <a:ext cx="304800" cy="1143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617213"/>
              <a:ext cx="304800" cy="114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4847873"/>
              <a:ext cx="304800" cy="114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077903"/>
              <a:ext cx="304800" cy="114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307933"/>
              <a:ext cx="304800" cy="114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537963"/>
              <a:ext cx="304800" cy="1143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334" y="5767993"/>
              <a:ext cx="304800" cy="114300"/>
            </a:xfrm>
            <a:prstGeom prst="rect">
              <a:avLst/>
            </a:prstGeom>
          </p:spPr>
        </p:pic>
        <p:cxnSp>
          <p:nvCxnSpPr>
            <p:cNvPr id="104" name="Elbow Connector 103"/>
            <p:cNvCxnSpPr>
              <a:stCxn id="2" idx="2"/>
              <a:endCxn id="4" idx="1"/>
            </p:cNvCxnSpPr>
            <p:nvPr/>
          </p:nvCxnSpPr>
          <p:spPr>
            <a:xfrm rot="16200000" flipH="1">
              <a:off x="1621913" y="4395941"/>
              <a:ext cx="40444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2" idx="2"/>
              <a:endCxn id="5" idx="1"/>
            </p:cNvCxnSpPr>
            <p:nvPr/>
          </p:nvCxnSpPr>
          <p:spPr>
            <a:xfrm rot="16200000" flipH="1">
              <a:off x="1506583" y="4511271"/>
              <a:ext cx="63510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" idx="2"/>
              <a:endCxn id="8" idx="1"/>
            </p:cNvCxnSpPr>
            <p:nvPr/>
          </p:nvCxnSpPr>
          <p:spPr>
            <a:xfrm rot="16200000" flipH="1">
              <a:off x="1391568" y="4626286"/>
              <a:ext cx="86513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2" idx="2"/>
              <a:endCxn id="10" idx="1"/>
            </p:cNvCxnSpPr>
            <p:nvPr/>
          </p:nvCxnSpPr>
          <p:spPr>
            <a:xfrm rot="16200000" flipH="1">
              <a:off x="1276553" y="4741301"/>
              <a:ext cx="109516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2" idx="2"/>
              <a:endCxn id="12" idx="1"/>
            </p:cNvCxnSpPr>
            <p:nvPr/>
          </p:nvCxnSpPr>
          <p:spPr>
            <a:xfrm rot="16200000" flipH="1">
              <a:off x="1161538" y="4856316"/>
              <a:ext cx="132519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>
              <a:stCxn id="2" idx="2"/>
              <a:endCxn id="3" idx="1"/>
            </p:cNvCxnSpPr>
            <p:nvPr/>
          </p:nvCxnSpPr>
          <p:spPr>
            <a:xfrm rot="16200000" flipH="1">
              <a:off x="1737243" y="4280611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2" idx="2"/>
              <a:endCxn id="13" idx="1"/>
            </p:cNvCxnSpPr>
            <p:nvPr/>
          </p:nvCxnSpPr>
          <p:spPr>
            <a:xfrm rot="16200000" flipH="1">
              <a:off x="1046523" y="4971331"/>
              <a:ext cx="155522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595534" y="2763378"/>
            <a:ext cx="910026" cy="1730831"/>
            <a:chOff x="1595534" y="2770022"/>
            <a:chExt cx="910026" cy="173083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34" y="2770022"/>
              <a:ext cx="304800" cy="1143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000955"/>
              <a:ext cx="304800" cy="1143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231888"/>
              <a:ext cx="304800" cy="1143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462821"/>
              <a:ext cx="304800" cy="1143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693754"/>
              <a:ext cx="304800" cy="1143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960" y="3924687"/>
              <a:ext cx="304800" cy="1143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155620"/>
              <a:ext cx="304800" cy="1143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60" y="4386553"/>
              <a:ext cx="304800" cy="114300"/>
            </a:xfrm>
            <a:prstGeom prst="rect">
              <a:avLst/>
            </a:prstGeom>
          </p:spPr>
        </p:pic>
        <p:cxnSp>
          <p:nvCxnSpPr>
            <p:cNvPr id="88" name="Elbow Connector 87"/>
            <p:cNvCxnSpPr>
              <a:stCxn id="52" idx="2"/>
              <a:endCxn id="68" idx="1"/>
            </p:cNvCxnSpPr>
            <p:nvPr/>
          </p:nvCxnSpPr>
          <p:spPr>
            <a:xfrm rot="16200000" flipH="1">
              <a:off x="1619589" y="3012667"/>
              <a:ext cx="404716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52" idx="2"/>
              <a:endCxn id="69" idx="1"/>
            </p:cNvCxnSpPr>
            <p:nvPr/>
          </p:nvCxnSpPr>
          <p:spPr>
            <a:xfrm rot="16200000" flipH="1">
              <a:off x="1504123" y="3128133"/>
              <a:ext cx="635649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2" idx="2"/>
              <a:endCxn id="70" idx="1"/>
            </p:cNvCxnSpPr>
            <p:nvPr/>
          </p:nvCxnSpPr>
          <p:spPr>
            <a:xfrm rot="16200000" flipH="1">
              <a:off x="1388656" y="3243600"/>
              <a:ext cx="866582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52" idx="2"/>
              <a:endCxn id="71" idx="1"/>
            </p:cNvCxnSpPr>
            <p:nvPr/>
          </p:nvCxnSpPr>
          <p:spPr>
            <a:xfrm rot="16200000" flipH="1">
              <a:off x="1273190" y="3359066"/>
              <a:ext cx="1097515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71" idx="2"/>
              <a:endCxn id="73" idx="1"/>
            </p:cNvCxnSpPr>
            <p:nvPr/>
          </p:nvCxnSpPr>
          <p:spPr>
            <a:xfrm rot="16200000" flipH="1">
              <a:off x="1922202" y="4165145"/>
              <a:ext cx="404716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52" idx="2"/>
              <a:endCxn id="67" idx="1"/>
            </p:cNvCxnSpPr>
            <p:nvPr/>
          </p:nvCxnSpPr>
          <p:spPr>
            <a:xfrm rot="16200000" flipH="1">
              <a:off x="1735056" y="2897200"/>
              <a:ext cx="173783" cy="14802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/>
            <p:cNvCxnSpPr>
              <a:stCxn id="71" idx="2"/>
              <a:endCxn id="72" idx="1"/>
            </p:cNvCxnSpPr>
            <p:nvPr/>
          </p:nvCxnSpPr>
          <p:spPr>
            <a:xfrm rot="16200000" flipH="1">
              <a:off x="2037669" y="4049678"/>
              <a:ext cx="173783" cy="1524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2091221"/>
            <a:ext cx="304800" cy="114300"/>
          </a:xfrm>
          <a:prstGeom prst="rect">
            <a:avLst/>
          </a:prstGeom>
        </p:spPr>
      </p:pic>
      <p:grpSp>
        <p:nvGrpSpPr>
          <p:cNvPr id="204" name="Group 203"/>
          <p:cNvGrpSpPr/>
          <p:nvPr/>
        </p:nvGrpSpPr>
        <p:grpSpPr>
          <a:xfrm>
            <a:off x="3501161" y="4848314"/>
            <a:ext cx="961133" cy="119898"/>
            <a:chOff x="3314549" y="5070740"/>
            <a:chExt cx="961133" cy="1198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549" y="5070740"/>
              <a:ext cx="304800" cy="11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5076338"/>
              <a:ext cx="304800" cy="114300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>
              <a:stCxn id="46" idx="3"/>
              <a:endCxn id="47" idx="1"/>
            </p:cNvCxnSpPr>
            <p:nvPr/>
          </p:nvCxnSpPr>
          <p:spPr>
            <a:xfrm>
              <a:off x="3619349" y="5127890"/>
              <a:ext cx="351533" cy="5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517640" y="1181488"/>
            <a:ext cx="944657" cy="1245633"/>
            <a:chOff x="5626646" y="1181488"/>
            <a:chExt cx="944657" cy="124563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1181488"/>
              <a:ext cx="304800" cy="1143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407755"/>
              <a:ext cx="304800" cy="1143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1637785"/>
              <a:ext cx="304800" cy="1143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1860289"/>
              <a:ext cx="304800" cy="1143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704" y="2091221"/>
              <a:ext cx="304800" cy="1143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503" y="2312821"/>
              <a:ext cx="304800" cy="114300"/>
            </a:xfrm>
            <a:prstGeom prst="rect">
              <a:avLst/>
            </a:prstGeom>
          </p:spPr>
        </p:pic>
        <p:cxnSp>
          <p:nvCxnSpPr>
            <p:cNvPr id="162" name="Elbow Connector 161"/>
            <p:cNvCxnSpPr>
              <a:stCxn id="58" idx="2"/>
              <a:endCxn id="59" idx="1"/>
            </p:cNvCxnSpPr>
            <p:nvPr/>
          </p:nvCxnSpPr>
          <p:spPr>
            <a:xfrm rot="16200000" flipH="1">
              <a:off x="5785817" y="1289017"/>
              <a:ext cx="16911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58" idx="2"/>
              <a:endCxn id="60" idx="1"/>
            </p:cNvCxnSpPr>
            <p:nvPr/>
          </p:nvCxnSpPr>
          <p:spPr>
            <a:xfrm rot="16200000" flipH="1">
              <a:off x="5670802" y="1404032"/>
              <a:ext cx="399147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58" idx="2"/>
              <a:endCxn id="62" idx="1"/>
            </p:cNvCxnSpPr>
            <p:nvPr/>
          </p:nvCxnSpPr>
          <p:spPr>
            <a:xfrm rot="16200000" flipH="1">
              <a:off x="5444084" y="1630750"/>
              <a:ext cx="852583" cy="1826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60" idx="2"/>
              <a:endCxn id="61" idx="1"/>
            </p:cNvCxnSpPr>
            <p:nvPr/>
          </p:nvCxnSpPr>
          <p:spPr>
            <a:xfrm rot="16200000" flipH="1">
              <a:off x="6107626" y="1758562"/>
              <a:ext cx="165354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62" idx="2"/>
              <a:endCxn id="63" idx="1"/>
            </p:cNvCxnSpPr>
            <p:nvPr/>
          </p:nvCxnSpPr>
          <p:spPr>
            <a:xfrm rot="16200000" flipH="1">
              <a:off x="6108078" y="2211546"/>
              <a:ext cx="16445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517640" y="2996289"/>
            <a:ext cx="639814" cy="336718"/>
            <a:chOff x="5626646" y="2996289"/>
            <a:chExt cx="639814" cy="336718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646" y="2996289"/>
              <a:ext cx="304800" cy="1143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660" y="3218707"/>
              <a:ext cx="304800" cy="114300"/>
            </a:xfrm>
            <a:prstGeom prst="rect">
              <a:avLst/>
            </a:prstGeom>
          </p:spPr>
        </p:pic>
        <p:cxnSp>
          <p:nvCxnSpPr>
            <p:cNvPr id="179" name="Elbow Connector 178"/>
            <p:cNvCxnSpPr>
              <a:stCxn id="66" idx="2"/>
              <a:endCxn id="74" idx="1"/>
            </p:cNvCxnSpPr>
            <p:nvPr/>
          </p:nvCxnSpPr>
          <p:spPr>
            <a:xfrm rot="16200000" flipH="1">
              <a:off x="5787719" y="3101916"/>
              <a:ext cx="165268" cy="1826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0" y="4148762"/>
            <a:ext cx="304800" cy="114300"/>
          </a:xfrm>
          <a:prstGeom prst="rect">
            <a:avLst/>
          </a:prstGeom>
        </p:spPr>
      </p:pic>
      <p:grpSp>
        <p:nvGrpSpPr>
          <p:cNvPr id="203" name="Group 202"/>
          <p:cNvGrpSpPr/>
          <p:nvPr/>
        </p:nvGrpSpPr>
        <p:grpSpPr>
          <a:xfrm>
            <a:off x="3502086" y="2540951"/>
            <a:ext cx="960208" cy="2197762"/>
            <a:chOff x="3315474" y="2763377"/>
            <a:chExt cx="960208" cy="21977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474" y="2763377"/>
              <a:ext cx="304800" cy="1143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2991751"/>
              <a:ext cx="304800" cy="1143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222684"/>
              <a:ext cx="304800" cy="1143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3453617"/>
              <a:ext cx="304800" cy="1143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691802"/>
              <a:ext cx="304800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3922735"/>
              <a:ext cx="304800" cy="1143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145507"/>
              <a:ext cx="304800" cy="1143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624067"/>
              <a:ext cx="304800" cy="1143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82" y="4846839"/>
              <a:ext cx="304800" cy="114300"/>
            </a:xfrm>
            <a:prstGeom prst="rect">
              <a:avLst/>
            </a:prstGeom>
          </p:spPr>
        </p:pic>
        <p:cxnSp>
          <p:nvCxnSpPr>
            <p:cNvPr id="118" name="Elbow Connector 117"/>
            <p:cNvCxnSpPr>
              <a:stCxn id="28" idx="2"/>
              <a:endCxn id="31" idx="1"/>
            </p:cNvCxnSpPr>
            <p:nvPr/>
          </p:nvCxnSpPr>
          <p:spPr>
            <a:xfrm rot="16200000" flipH="1">
              <a:off x="3481366" y="2864184"/>
              <a:ext cx="171224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28" idx="2"/>
              <a:endCxn id="32" idx="1"/>
            </p:cNvCxnSpPr>
            <p:nvPr/>
          </p:nvCxnSpPr>
          <p:spPr>
            <a:xfrm rot="16200000" flipH="1">
              <a:off x="3365900" y="2979650"/>
              <a:ext cx="402157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stCxn id="28" idx="2"/>
              <a:endCxn id="35" idx="1"/>
            </p:cNvCxnSpPr>
            <p:nvPr/>
          </p:nvCxnSpPr>
          <p:spPr>
            <a:xfrm rot="16200000" flipH="1">
              <a:off x="3250433" y="3095117"/>
              <a:ext cx="63309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35" idx="2"/>
              <a:endCxn id="36" idx="1"/>
            </p:cNvCxnSpPr>
            <p:nvPr/>
          </p:nvCxnSpPr>
          <p:spPr>
            <a:xfrm rot="16200000" flipH="1">
              <a:off x="3804165" y="3582234"/>
              <a:ext cx="181035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083" y="4384787"/>
              <a:ext cx="304800" cy="114300"/>
            </a:xfrm>
            <a:prstGeom prst="rect">
              <a:avLst/>
            </a:prstGeom>
          </p:spPr>
        </p:pic>
        <p:cxnSp>
          <p:nvCxnSpPr>
            <p:cNvPr id="131" name="Elbow Connector 130"/>
            <p:cNvCxnSpPr>
              <a:stCxn id="130" idx="2"/>
              <a:endCxn id="41" idx="1"/>
            </p:cNvCxnSpPr>
            <p:nvPr/>
          </p:nvCxnSpPr>
          <p:spPr>
            <a:xfrm rot="16200000" flipH="1">
              <a:off x="3803617" y="4513952"/>
              <a:ext cx="182130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28" idx="2"/>
              <a:endCxn id="40" idx="1"/>
            </p:cNvCxnSpPr>
            <p:nvPr/>
          </p:nvCxnSpPr>
          <p:spPr>
            <a:xfrm rot="16200000" flipH="1">
              <a:off x="2904488" y="3441062"/>
              <a:ext cx="132498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8" idx="2"/>
              <a:endCxn id="130" idx="1"/>
            </p:cNvCxnSpPr>
            <p:nvPr/>
          </p:nvCxnSpPr>
          <p:spPr>
            <a:xfrm rot="16200000" flipH="1">
              <a:off x="2784848" y="3560702"/>
              <a:ext cx="1564260" cy="19820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30" idx="2"/>
              <a:endCxn id="42" idx="1"/>
            </p:cNvCxnSpPr>
            <p:nvPr/>
          </p:nvCxnSpPr>
          <p:spPr>
            <a:xfrm rot="16200000" flipH="1">
              <a:off x="3692231" y="4625338"/>
              <a:ext cx="404902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35" idx="2"/>
              <a:endCxn id="38" idx="1"/>
            </p:cNvCxnSpPr>
            <p:nvPr/>
          </p:nvCxnSpPr>
          <p:spPr>
            <a:xfrm rot="16200000" flipH="1">
              <a:off x="3688698" y="3697701"/>
              <a:ext cx="411968" cy="1523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Elbow Connector 215"/>
          <p:cNvCxnSpPr>
            <a:stCxn id="297" idx="2"/>
            <a:endCxn id="15" idx="1"/>
          </p:cNvCxnSpPr>
          <p:nvPr/>
        </p:nvCxnSpPr>
        <p:spPr>
          <a:xfrm rot="16200000" flipH="1">
            <a:off x="3333243" y="1073408"/>
            <a:ext cx="175306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97" idx="2"/>
            <a:endCxn id="16" idx="1"/>
          </p:cNvCxnSpPr>
          <p:nvPr/>
        </p:nvCxnSpPr>
        <p:spPr>
          <a:xfrm rot="16200000" flipH="1">
            <a:off x="3221454" y="1185197"/>
            <a:ext cx="398885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97" idx="2"/>
            <a:endCxn id="19" idx="1"/>
          </p:cNvCxnSpPr>
          <p:nvPr/>
        </p:nvCxnSpPr>
        <p:spPr>
          <a:xfrm rot="16200000" flipH="1">
            <a:off x="3107765" y="1298886"/>
            <a:ext cx="626263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297" idx="2"/>
            <a:endCxn id="20" idx="1"/>
          </p:cNvCxnSpPr>
          <p:nvPr/>
        </p:nvCxnSpPr>
        <p:spPr>
          <a:xfrm rot="16200000" flipH="1">
            <a:off x="2995187" y="1411464"/>
            <a:ext cx="851419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97" idx="2"/>
            <a:endCxn id="23" idx="1"/>
          </p:cNvCxnSpPr>
          <p:nvPr/>
        </p:nvCxnSpPr>
        <p:spPr>
          <a:xfrm rot="16200000" flipH="1">
            <a:off x="2879721" y="1526930"/>
            <a:ext cx="1082351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97" idx="2"/>
            <a:endCxn id="27" idx="1"/>
          </p:cNvCxnSpPr>
          <p:nvPr/>
        </p:nvCxnSpPr>
        <p:spPr>
          <a:xfrm rot="16200000" flipH="1">
            <a:off x="2764667" y="1641984"/>
            <a:ext cx="1312459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97" idx="2"/>
            <a:endCxn id="28" idx="1"/>
          </p:cNvCxnSpPr>
          <p:nvPr/>
        </p:nvCxnSpPr>
        <p:spPr>
          <a:xfrm rot="16200000" flipH="1">
            <a:off x="2655318" y="1751332"/>
            <a:ext cx="1532081" cy="1614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97" idx="2"/>
            <a:endCxn id="46" idx="1"/>
          </p:cNvCxnSpPr>
          <p:nvPr/>
        </p:nvCxnSpPr>
        <p:spPr>
          <a:xfrm rot="16200000" flipH="1">
            <a:off x="1501174" y="2905477"/>
            <a:ext cx="3839444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97" idx="2"/>
            <a:endCxn id="51" idx="1"/>
          </p:cNvCxnSpPr>
          <p:nvPr/>
        </p:nvCxnSpPr>
        <p:spPr>
          <a:xfrm rot="16200000" flipH="1">
            <a:off x="1384715" y="3021936"/>
            <a:ext cx="4072362" cy="160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97" idx="2"/>
            <a:endCxn id="54" idx="1"/>
          </p:cNvCxnSpPr>
          <p:nvPr/>
        </p:nvCxnSpPr>
        <p:spPr>
          <a:xfrm rot="16200000" flipH="1">
            <a:off x="1268264" y="3138386"/>
            <a:ext cx="4301391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97" idx="2"/>
            <a:endCxn id="55" idx="1"/>
          </p:cNvCxnSpPr>
          <p:nvPr/>
        </p:nvCxnSpPr>
        <p:spPr>
          <a:xfrm rot="16200000" flipH="1">
            <a:off x="1151407" y="3255243"/>
            <a:ext cx="4535104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97" idx="2"/>
            <a:endCxn id="56" idx="1"/>
          </p:cNvCxnSpPr>
          <p:nvPr/>
        </p:nvCxnSpPr>
        <p:spPr>
          <a:xfrm rot="16200000" flipH="1">
            <a:off x="1034551" y="3372099"/>
            <a:ext cx="4768817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97" idx="2"/>
            <a:endCxn id="57" idx="1"/>
          </p:cNvCxnSpPr>
          <p:nvPr/>
        </p:nvCxnSpPr>
        <p:spPr>
          <a:xfrm rot="16200000" flipH="1">
            <a:off x="917588" y="3489062"/>
            <a:ext cx="5002743" cy="156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340" idx="2"/>
            <a:endCxn id="58" idx="1"/>
          </p:cNvCxnSpPr>
          <p:nvPr/>
        </p:nvCxnSpPr>
        <p:spPr>
          <a:xfrm rot="16200000" flipH="1">
            <a:off x="5357620" y="1078618"/>
            <a:ext cx="172618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stCxn id="340" idx="2"/>
            <a:endCxn id="64" idx="1"/>
          </p:cNvCxnSpPr>
          <p:nvPr/>
        </p:nvCxnSpPr>
        <p:spPr>
          <a:xfrm rot="16200000" flipH="1">
            <a:off x="4676487" y="1759751"/>
            <a:ext cx="1534885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>
            <a:stCxn id="340" idx="2"/>
            <a:endCxn id="65" idx="1"/>
          </p:cNvCxnSpPr>
          <p:nvPr/>
        </p:nvCxnSpPr>
        <p:spPr>
          <a:xfrm rot="16200000" flipH="1">
            <a:off x="4563820" y="1872418"/>
            <a:ext cx="17602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340" idx="2"/>
            <a:endCxn id="66" idx="1"/>
          </p:cNvCxnSpPr>
          <p:nvPr/>
        </p:nvCxnSpPr>
        <p:spPr>
          <a:xfrm rot="16200000" flipH="1">
            <a:off x="4450220" y="1986018"/>
            <a:ext cx="1987419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340" idx="2"/>
            <a:endCxn id="76" idx="1"/>
          </p:cNvCxnSpPr>
          <p:nvPr/>
        </p:nvCxnSpPr>
        <p:spPr>
          <a:xfrm rot="16200000" flipH="1">
            <a:off x="4213384" y="2222854"/>
            <a:ext cx="2461091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340" idx="2"/>
            <a:endCxn id="77" idx="1"/>
          </p:cNvCxnSpPr>
          <p:nvPr/>
        </p:nvCxnSpPr>
        <p:spPr>
          <a:xfrm rot="16200000" flipH="1">
            <a:off x="4100250" y="2335988"/>
            <a:ext cx="2687358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340" idx="2"/>
            <a:endCxn id="78" idx="1"/>
          </p:cNvCxnSpPr>
          <p:nvPr/>
        </p:nvCxnSpPr>
        <p:spPr>
          <a:xfrm rot="16200000" flipH="1">
            <a:off x="3987117" y="2449121"/>
            <a:ext cx="2913625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340" idx="2"/>
            <a:endCxn id="79" idx="1"/>
          </p:cNvCxnSpPr>
          <p:nvPr/>
        </p:nvCxnSpPr>
        <p:spPr>
          <a:xfrm rot="16200000" flipH="1">
            <a:off x="3873983" y="2562255"/>
            <a:ext cx="3139892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340" idx="2"/>
            <a:endCxn id="84" idx="1"/>
          </p:cNvCxnSpPr>
          <p:nvPr/>
        </p:nvCxnSpPr>
        <p:spPr>
          <a:xfrm rot="16200000" flipH="1">
            <a:off x="3753151" y="2683087"/>
            <a:ext cx="3381556" cy="147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3188231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/>
          <p:cNvCxnSpPr>
            <a:stCxn id="11" idx="3"/>
            <a:endCxn id="297" idx="1"/>
          </p:cNvCxnSpPr>
          <p:nvPr/>
        </p:nvCxnSpPr>
        <p:spPr>
          <a:xfrm flipV="1">
            <a:off x="1595534" y="1008870"/>
            <a:ext cx="1592697" cy="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5217818" y="951720"/>
            <a:ext cx="30480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>
            <a:stCxn id="297" idx="3"/>
            <a:endCxn id="340" idx="1"/>
          </p:cNvCxnSpPr>
          <p:nvPr/>
        </p:nvCxnSpPr>
        <p:spPr>
          <a:xfrm>
            <a:off x="3493031" y="1008870"/>
            <a:ext cx="1724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297" idx="2"/>
            <a:endCxn id="297" idx="1"/>
          </p:cNvCxnSpPr>
          <p:nvPr/>
        </p:nvCxnSpPr>
        <p:spPr>
          <a:xfrm rot="5400000" flipH="1">
            <a:off x="3235856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stCxn id="297" idx="2"/>
            <a:endCxn id="297" idx="3"/>
          </p:cNvCxnSpPr>
          <p:nvPr/>
        </p:nvCxnSpPr>
        <p:spPr>
          <a:xfrm rot="5400000" flipH="1" flipV="1">
            <a:off x="3388256" y="961245"/>
            <a:ext cx="57150" cy="152400"/>
          </a:xfrm>
          <a:prstGeom prst="bentConnector4">
            <a:avLst>
              <a:gd name="adj1" fmla="val 101099"/>
              <a:gd name="adj2" fmla="val 983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40" idx="2"/>
            <a:endCxn id="340" idx="1"/>
          </p:cNvCxnSpPr>
          <p:nvPr/>
        </p:nvCxnSpPr>
        <p:spPr>
          <a:xfrm rot="5400000" flipH="1">
            <a:off x="5265443" y="961245"/>
            <a:ext cx="57150" cy="152400"/>
          </a:xfrm>
          <a:prstGeom prst="bentConnector4">
            <a:avLst>
              <a:gd name="adj1" fmla="val 101099"/>
              <a:gd name="adj2" fmla="val 10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32366" y="475166"/>
            <a:ext cx="699558" cy="4175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252238" y="912323"/>
            <a:ext cx="380898" cy="1940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374825" y="1120903"/>
            <a:ext cx="5198969" cy="529637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294702" y="312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1586479" y="644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2017390" y="1093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27</cp:revision>
  <dcterms:created xsi:type="dcterms:W3CDTF">2015-11-20T22:27:57Z</dcterms:created>
  <dcterms:modified xsi:type="dcterms:W3CDTF">2016-06-12T17:26:49Z</dcterms:modified>
</cp:coreProperties>
</file>