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4C82-4522-4A07-B65A-0417B63CE32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ED7C-12D6-4B36-BF8E-2AB887B6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26405" y="235199"/>
            <a:ext cx="793270" cy="810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What Type?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58214" y="235199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Ability VI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58214" y="598454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Build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58214" y="961709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Class Private Data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558214" y="1324964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Dependencies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558214" y="1688219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Document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558214" y="2051474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EXE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558214" y="2414729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58214" y="2776870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Installer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558214" y="3139011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LVClass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58214" y="3501152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LVStatechart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558214" y="3863293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LVStatechartVIItem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558214" y="4225434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Library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558214" y="4587575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LibraryData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558214" y="4950830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Method VI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558214" y="5314085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My Computer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558214" y="5677340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Property VI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881537" y="238541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Source Distribution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881537" y="601796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TestItem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881537" y="965051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TestVectorItem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881537" y="1327192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VI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881537" y="1689333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Variable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881537" y="2051474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XControl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558214" y="8215669"/>
            <a:ext cx="1427584" cy="25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Zip File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5" idx="3"/>
            <a:endCxn id="6" idx="1"/>
          </p:cNvCxnSpPr>
          <p:nvPr/>
        </p:nvCxnSpPr>
        <p:spPr>
          <a:xfrm flipV="1">
            <a:off x="1119675" y="361163"/>
            <a:ext cx="438539" cy="279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3"/>
            <a:endCxn id="7" idx="1"/>
          </p:cNvCxnSpPr>
          <p:nvPr/>
        </p:nvCxnSpPr>
        <p:spPr>
          <a:xfrm>
            <a:off x="1119675" y="640273"/>
            <a:ext cx="438539" cy="84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63727" y="194736"/>
            <a:ext cx="1143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What Type?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772818" y="194736"/>
            <a:ext cx="1427584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Folder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5" idx="3"/>
            <a:endCxn id="13" idx="1"/>
          </p:cNvCxnSpPr>
          <p:nvPr/>
        </p:nvCxnSpPr>
        <p:spPr>
          <a:xfrm>
            <a:off x="1506727" y="766236"/>
            <a:ext cx="266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474348" y="194735"/>
            <a:ext cx="1143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In Dependencies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3" name="Flowchart: Decision 42"/>
          <p:cNvSpPr/>
          <p:nvPr/>
        </p:nvSpPr>
        <p:spPr>
          <a:xfrm>
            <a:off x="7725186" y="194735"/>
            <a:ext cx="1143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Owns Items?</a:t>
            </a:r>
            <a:endParaRPr lang="en-US" sz="1200" dirty="0"/>
          </a:p>
        </p:txBody>
      </p:sp>
      <p:sp>
        <p:nvSpPr>
          <p:cNvPr id="64" name="Flowchart: Decision 63"/>
          <p:cNvSpPr/>
          <p:nvPr/>
        </p:nvSpPr>
        <p:spPr>
          <a:xfrm>
            <a:off x="4881729" y="194735"/>
            <a:ext cx="1143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Has Path?</a:t>
            </a:r>
            <a:endParaRPr lang="en-US" sz="1200" dirty="0"/>
          </a:p>
        </p:txBody>
      </p:sp>
      <p:sp>
        <p:nvSpPr>
          <p:cNvPr id="65" name="Flowchart: Decision 64"/>
          <p:cNvSpPr/>
          <p:nvPr/>
        </p:nvSpPr>
        <p:spPr>
          <a:xfrm>
            <a:off x="6308240" y="194735"/>
            <a:ext cx="1146594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Owns</a:t>
            </a:r>
          </a:p>
          <a:p>
            <a:pPr algn="ctr"/>
            <a:r>
              <a:rPr lang="en-US" sz="1200" dirty="0" smtClean="0"/>
              <a:t>Property VIs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3474348" y="1603660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0000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474348" y="2038139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0001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3474348" y="2472618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0010, </a:t>
            </a:r>
            <a:r>
              <a:rPr lang="en-US" sz="1200" dirty="0" smtClean="0"/>
              <a:t>0110, </a:t>
            </a:r>
            <a:r>
              <a:rPr lang="en-US" sz="1200" dirty="0"/>
              <a:t>0111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474348" y="2907097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0011</a:t>
            </a:r>
            <a:endParaRPr lang="en-US" sz="1200" dirty="0"/>
          </a:p>
        </p:txBody>
      </p:sp>
      <p:sp>
        <p:nvSpPr>
          <p:cNvPr id="106" name="Rectangle 105"/>
          <p:cNvSpPr/>
          <p:nvPr/>
        </p:nvSpPr>
        <p:spPr>
          <a:xfrm>
            <a:off x="3474348" y="3341576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0100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3474348" y="3776055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0101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6308240" y="1603660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1000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6308240" y="2038139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1001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6308240" y="2472618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1010, </a:t>
            </a:r>
            <a:r>
              <a:rPr lang="en-US" sz="1200" dirty="0" smtClean="0"/>
              <a:t>1110, </a:t>
            </a:r>
            <a:r>
              <a:rPr lang="en-US" sz="1200" dirty="0"/>
              <a:t>1111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08240" y="2907097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1011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6308240" y="3341576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1100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6308240" y="3776055"/>
            <a:ext cx="2559946" cy="337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1101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71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8</cp:revision>
  <dcterms:created xsi:type="dcterms:W3CDTF">2016-06-06T23:34:42Z</dcterms:created>
  <dcterms:modified xsi:type="dcterms:W3CDTF">2016-06-08T05:41:40Z</dcterms:modified>
</cp:coreProperties>
</file>