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21"/>
    <a:srgbClr val="FFFFCC"/>
    <a:srgbClr val="FFF75B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50" d="100"/>
          <a:sy n="50" d="100"/>
        </p:scale>
        <p:origin x="2148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3680-2F19-4881-B603-96B4558CDB75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F137-6A7A-4D0B-9F8B-D420377EC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9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3680-2F19-4881-B603-96B4558CDB75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F137-6A7A-4D0B-9F8B-D420377EC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1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3680-2F19-4881-B603-96B4558CDB75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F137-6A7A-4D0B-9F8B-D420377EC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5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3680-2F19-4881-B603-96B4558CDB75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F137-6A7A-4D0B-9F8B-D420377EC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5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3680-2F19-4881-B603-96B4558CDB75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F137-6A7A-4D0B-9F8B-D420377EC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5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3680-2F19-4881-B603-96B4558CDB75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F137-6A7A-4D0B-9F8B-D420377EC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8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3680-2F19-4881-B603-96B4558CDB75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F137-6A7A-4D0B-9F8B-D420377EC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2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3680-2F19-4881-B603-96B4558CDB75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F137-6A7A-4D0B-9F8B-D420377EC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2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3680-2F19-4881-B603-96B4558CDB75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F137-6A7A-4D0B-9F8B-D420377EC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0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3680-2F19-4881-B603-96B4558CDB75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F137-6A7A-4D0B-9F8B-D420377EC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4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3680-2F19-4881-B603-96B4558CDB75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F137-6A7A-4D0B-9F8B-D420377EC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3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33680-2F19-4881-B603-96B4558CDB75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9F137-6A7A-4D0B-9F8B-D420377EC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1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9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us 3"/>
          <p:cNvSpPr/>
          <p:nvPr/>
        </p:nvSpPr>
        <p:spPr>
          <a:xfrm>
            <a:off x="2143685" y="3201101"/>
            <a:ext cx="1463040" cy="1463040"/>
          </a:xfrm>
          <a:prstGeom prst="mathPlus">
            <a:avLst>
              <a:gd name="adj1" fmla="val 16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2143685" y="3201101"/>
            <a:ext cx="1463040" cy="1463040"/>
          </a:xfrm>
          <a:prstGeom prst="mathMultiply">
            <a:avLst>
              <a:gd name="adj1" fmla="val 103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2187788" y="3246464"/>
            <a:ext cx="1371600" cy="1371600"/>
          </a:xfrm>
          <a:prstGeom prst="mathPlus">
            <a:avLst>
              <a:gd name="adj1" fmla="val 12876"/>
            </a:avLst>
          </a:prstGeom>
          <a:solidFill>
            <a:srgbClr val="F7F7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2194138" y="3252814"/>
            <a:ext cx="1371600" cy="1371600"/>
          </a:xfrm>
          <a:prstGeom prst="mathMultiply">
            <a:avLst>
              <a:gd name="adj1" fmla="val 6351"/>
            </a:avLst>
          </a:prstGeom>
          <a:solidFill>
            <a:srgbClr val="F7F7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450850" y="2665433"/>
            <a:ext cx="11198225" cy="3626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50850" y="160338"/>
            <a:ext cx="11198225" cy="3626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60375" y="2677896"/>
            <a:ext cx="11188700" cy="23649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ysClr val="windowText" lastClr="000000"/>
                </a:solidFill>
              </a:rPr>
              <a:t>State Data Class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0850" y="160338"/>
            <a:ext cx="11188700" cy="23637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ysClr val="windowText" lastClr="000000"/>
                </a:solidFill>
              </a:rPr>
              <a:t>Control Class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30" y="610229"/>
            <a:ext cx="1164380" cy="1371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30" y="3104349"/>
            <a:ext cx="1165123" cy="1371600"/>
          </a:xfrm>
          <a:prstGeom prst="rect">
            <a:avLst/>
          </a:prstGeom>
        </p:spPr>
      </p:pic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1994673" y="3540641"/>
            <a:ext cx="1008746" cy="1143000"/>
            <a:chOff x="7333851" y="2429772"/>
            <a:chExt cx="1847998" cy="2093948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8352" y="2694920"/>
              <a:ext cx="1553497" cy="1828800"/>
            </a:xfrm>
            <a:prstGeom prst="rect">
              <a:avLst/>
            </a:prstGeom>
          </p:spPr>
        </p:pic>
        <p:sp>
          <p:nvSpPr>
            <p:cNvPr id="40" name="8-Point Star 39"/>
            <p:cNvSpPr/>
            <p:nvPr/>
          </p:nvSpPr>
          <p:spPr>
            <a:xfrm>
              <a:off x="7333851" y="2429772"/>
              <a:ext cx="753761" cy="753761"/>
            </a:xfrm>
            <a:prstGeom prst="star8">
              <a:avLst>
                <a:gd name="adj" fmla="val 14461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03579" y="752147"/>
            <a:ext cx="1292341" cy="1380130"/>
            <a:chOff x="1955979" y="656897"/>
            <a:chExt cx="1292341" cy="1380130"/>
          </a:xfrm>
        </p:grpSpPr>
        <p:grpSp>
          <p:nvGrpSpPr>
            <p:cNvPr id="38" name="Group 37"/>
            <p:cNvGrpSpPr>
              <a:grpSpLocks noChangeAspect="1"/>
            </p:cNvGrpSpPr>
            <p:nvPr/>
          </p:nvGrpSpPr>
          <p:grpSpPr>
            <a:xfrm>
              <a:off x="2169713" y="1058181"/>
              <a:ext cx="864872" cy="978846"/>
              <a:chOff x="5859594" y="400957"/>
              <a:chExt cx="1851353" cy="2095324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4095" y="662362"/>
                <a:ext cx="1556852" cy="1833919"/>
              </a:xfrm>
              <a:prstGeom prst="rect">
                <a:avLst/>
              </a:prstGeom>
            </p:spPr>
          </p:pic>
          <p:sp>
            <p:nvSpPr>
              <p:cNvPr id="37" name="8-Point Star 36"/>
              <p:cNvSpPr/>
              <p:nvPr/>
            </p:nvSpPr>
            <p:spPr>
              <a:xfrm>
                <a:off x="5859594" y="400957"/>
                <a:ext cx="753761" cy="753761"/>
              </a:xfrm>
              <a:prstGeom prst="star8">
                <a:avLst>
                  <a:gd name="adj" fmla="val 14461"/>
                </a:avLst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1955979" y="656897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Constructor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264632" y="640934"/>
            <a:ext cx="1126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Load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Reference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92865" y="613648"/>
            <a:ext cx="1656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Load State Data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DVR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814566" y="752147"/>
            <a:ext cx="1433982" cy="1380130"/>
            <a:chOff x="9834547" y="656897"/>
            <a:chExt cx="1433982" cy="1380130"/>
          </a:xfrm>
        </p:grpSpPr>
        <p:grpSp>
          <p:nvGrpSpPr>
            <p:cNvPr id="65" name="Group 64"/>
            <p:cNvGrpSpPr/>
            <p:nvPr/>
          </p:nvGrpSpPr>
          <p:grpSpPr>
            <a:xfrm>
              <a:off x="10067637" y="928600"/>
              <a:ext cx="967803" cy="1108427"/>
              <a:chOff x="10175027" y="1039132"/>
              <a:chExt cx="1072839" cy="1228725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01750" y="1271161"/>
                <a:ext cx="846116" cy="996696"/>
              </a:xfrm>
              <a:prstGeom prst="rect">
                <a:avLst/>
              </a:prstGeom>
            </p:spPr>
          </p:pic>
          <p:sp>
            <p:nvSpPr>
              <p:cNvPr id="57" name="Multiply 56"/>
              <p:cNvSpPr/>
              <p:nvPr/>
            </p:nvSpPr>
            <p:spPr>
              <a:xfrm>
                <a:off x="10175027" y="1039132"/>
                <a:ext cx="571745" cy="571745"/>
              </a:xfrm>
              <a:prstGeom prst="mathMultiply">
                <a:avLst>
                  <a:gd name="adj1" fmla="val 12387"/>
                </a:avLst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9834547" y="656897"/>
              <a:ext cx="1433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Close Control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8758352" y="613648"/>
            <a:ext cx="931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Event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Handler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84529" y="3183918"/>
            <a:ext cx="129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Constructor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8" name="Elbow Connector 67"/>
          <p:cNvCxnSpPr>
            <a:stCxn id="39" idx="3"/>
            <a:endCxn id="60" idx="2"/>
          </p:cNvCxnSpPr>
          <p:nvPr/>
        </p:nvCxnSpPr>
        <p:spPr>
          <a:xfrm flipV="1">
            <a:off x="3003419" y="2128889"/>
            <a:ext cx="2366822" cy="2055619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70185" y="774574"/>
            <a:ext cx="10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Methods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04020" y="755524"/>
            <a:ext cx="11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Properties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108" y="3685374"/>
            <a:ext cx="772585" cy="9121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6504020" y="3231543"/>
            <a:ext cx="11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Accessors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Elbow Connector 66"/>
          <p:cNvCxnSpPr>
            <a:stCxn id="61" idx="0"/>
            <a:endCxn id="62" idx="2"/>
          </p:cNvCxnSpPr>
          <p:nvPr/>
        </p:nvCxnSpPr>
        <p:spPr>
          <a:xfrm rot="16200000" flipV="1">
            <a:off x="6521315" y="2671853"/>
            <a:ext cx="1106418" cy="1296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214" y="1193304"/>
            <a:ext cx="895475" cy="952633"/>
          </a:xfrm>
          <a:prstGeom prst="rect">
            <a:avLst/>
          </a:prstGeom>
        </p:spPr>
      </p:pic>
      <p:cxnSp>
        <p:nvCxnSpPr>
          <p:cNvPr id="70" name="Elbow Connector 69"/>
          <p:cNvCxnSpPr>
            <a:stCxn id="61" idx="0"/>
            <a:endCxn id="25" idx="2"/>
          </p:cNvCxnSpPr>
          <p:nvPr/>
        </p:nvCxnSpPr>
        <p:spPr>
          <a:xfrm rot="5400000" flipH="1" flipV="1">
            <a:off x="7613675" y="1613267"/>
            <a:ext cx="1085606" cy="2150947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1" idx="0"/>
            <a:endCxn id="64" idx="2"/>
          </p:cNvCxnSpPr>
          <p:nvPr/>
        </p:nvCxnSpPr>
        <p:spPr>
          <a:xfrm rot="5400000" flipH="1" flipV="1">
            <a:off x="7056539" y="2153821"/>
            <a:ext cx="1102188" cy="1053256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10094313" y="3498005"/>
            <a:ext cx="1072298" cy="1185636"/>
            <a:chOff x="9951704" y="3526580"/>
            <a:chExt cx="1072298" cy="118563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6012" y="3713949"/>
              <a:ext cx="847990" cy="998267"/>
            </a:xfrm>
            <a:prstGeom prst="rect">
              <a:avLst/>
            </a:prstGeom>
          </p:spPr>
        </p:pic>
        <p:sp>
          <p:nvSpPr>
            <p:cNvPr id="76" name="Multiply 75"/>
            <p:cNvSpPr/>
            <p:nvPr/>
          </p:nvSpPr>
          <p:spPr>
            <a:xfrm>
              <a:off x="9951704" y="3526580"/>
              <a:ext cx="515768" cy="515768"/>
            </a:xfrm>
            <a:prstGeom prst="mathMultiply">
              <a:avLst>
                <a:gd name="adj1" fmla="val 12387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0286457" y="3231543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Close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4" name="Elbow Connector 83"/>
          <p:cNvCxnSpPr>
            <a:stCxn id="80" idx="0"/>
            <a:endCxn id="55" idx="2"/>
          </p:cNvCxnSpPr>
          <p:nvPr/>
        </p:nvCxnSpPr>
        <p:spPr>
          <a:xfrm rot="5400000" flipH="1" flipV="1">
            <a:off x="10082508" y="2680231"/>
            <a:ext cx="1099266" cy="335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484" y="1194786"/>
            <a:ext cx="790395" cy="93410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340" y="1186033"/>
            <a:ext cx="797801" cy="94285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480" y="1171249"/>
            <a:ext cx="807126" cy="95387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119" y="1167019"/>
            <a:ext cx="814284" cy="96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3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450849" y="158337"/>
            <a:ext cx="5011488" cy="19549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ysClr val="windowText" lastClr="000000"/>
                </a:solidFill>
              </a:rPr>
              <a:t>                Control Class</a:t>
            </a:r>
            <a:endParaRPr lang="en-US" sz="400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0848" y="160337"/>
            <a:ext cx="5011489" cy="101627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45" y="269835"/>
            <a:ext cx="1520418" cy="1791001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661343" y="8484139"/>
            <a:ext cx="10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Methods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992" y="6233122"/>
            <a:ext cx="895475" cy="9526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54" y="2164725"/>
            <a:ext cx="791882" cy="9144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552317" y="243855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Constructor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Elbow Connector 4"/>
          <p:cNvCxnSpPr>
            <a:stCxn id="2" idx="2"/>
            <a:endCxn id="19" idx="1"/>
          </p:cNvCxnSpPr>
          <p:nvPr/>
        </p:nvCxnSpPr>
        <p:spPr>
          <a:xfrm rot="16200000" flipH="1">
            <a:off x="718200" y="3336820"/>
            <a:ext cx="684926" cy="169536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28117" y="3579385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Load Reference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31" y="3296999"/>
            <a:ext cx="790395" cy="93410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25" y="4274044"/>
            <a:ext cx="797801" cy="942856"/>
          </a:xfrm>
          <a:prstGeom prst="rect">
            <a:avLst/>
          </a:prstGeom>
        </p:spPr>
      </p:pic>
      <p:cxnSp>
        <p:nvCxnSpPr>
          <p:cNvPr id="60" name="Elbow Connector 59"/>
          <p:cNvCxnSpPr>
            <a:endCxn id="59" idx="1"/>
          </p:cNvCxnSpPr>
          <p:nvPr/>
        </p:nvCxnSpPr>
        <p:spPr>
          <a:xfrm rot="16200000" flipH="1">
            <a:off x="566419" y="4173866"/>
            <a:ext cx="983610" cy="159602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28117" y="4560806"/>
            <a:ext cx="165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Load State Data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95" y="5258761"/>
            <a:ext cx="792223" cy="936264"/>
          </a:xfrm>
          <a:prstGeom prst="rect">
            <a:avLst/>
          </a:prstGeom>
        </p:spPr>
      </p:pic>
      <p:cxnSp>
        <p:nvCxnSpPr>
          <p:cNvPr id="64" name="Elbow Connector 63"/>
          <p:cNvCxnSpPr>
            <a:endCxn id="62" idx="1"/>
          </p:cNvCxnSpPr>
          <p:nvPr/>
        </p:nvCxnSpPr>
        <p:spPr>
          <a:xfrm rot="16200000" flipH="1">
            <a:off x="567798" y="5151795"/>
            <a:ext cx="985723" cy="164472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028117" y="5542227"/>
            <a:ext cx="96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Initialize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Elbow Connector 66"/>
          <p:cNvCxnSpPr>
            <a:stCxn id="62" idx="2"/>
            <a:endCxn id="25" idx="1"/>
          </p:cNvCxnSpPr>
          <p:nvPr/>
        </p:nvCxnSpPr>
        <p:spPr>
          <a:xfrm rot="16200000" flipH="1">
            <a:off x="1394292" y="6339739"/>
            <a:ext cx="514414" cy="224985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849235" y="6523648"/>
            <a:ext cx="150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Event Handler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660266" y="7336620"/>
            <a:ext cx="11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Properties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60266" y="9524138"/>
            <a:ext cx="143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Close Control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12" y="9210845"/>
            <a:ext cx="794426" cy="93886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12" y="7029877"/>
            <a:ext cx="807126" cy="953876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54" y="8116131"/>
            <a:ext cx="814284" cy="962336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5486400" y="158337"/>
            <a:ext cx="5011488" cy="19549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ysClr val="windowText" lastClr="000000"/>
                </a:solidFill>
              </a:rPr>
              <a:t>    State Data</a:t>
            </a:r>
            <a:endParaRPr lang="en-US" sz="4000" dirty="0">
              <a:solidFill>
                <a:sysClr val="windowText" lastClr="00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486400" y="160337"/>
            <a:ext cx="5011489" cy="101627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020" y="255460"/>
            <a:ext cx="1547697" cy="182197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443" y="2149530"/>
            <a:ext cx="786580" cy="92959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556422" y="243855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Constructor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Elbow Connector 13"/>
          <p:cNvCxnSpPr>
            <a:stCxn id="29" idx="2"/>
            <a:endCxn id="61" idx="3"/>
          </p:cNvCxnSpPr>
          <p:nvPr/>
        </p:nvCxnSpPr>
        <p:spPr>
          <a:xfrm rot="5400000">
            <a:off x="4001588" y="2762326"/>
            <a:ext cx="1666347" cy="229994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644" y="7057355"/>
            <a:ext cx="789963" cy="932688"/>
          </a:xfrm>
          <a:prstGeom prst="rect">
            <a:avLst/>
          </a:prstGeom>
        </p:spPr>
      </p:pic>
      <p:cxnSp>
        <p:nvCxnSpPr>
          <p:cNvPr id="44" name="Elbow Connector 43"/>
          <p:cNvCxnSpPr>
            <a:stCxn id="17" idx="1"/>
            <a:endCxn id="68" idx="3"/>
          </p:cNvCxnSpPr>
          <p:nvPr/>
        </p:nvCxnSpPr>
        <p:spPr>
          <a:xfrm rot="10800000">
            <a:off x="4354648" y="6708315"/>
            <a:ext cx="1393997" cy="81538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7" idx="1"/>
            <a:endCxn id="73" idx="3"/>
          </p:cNvCxnSpPr>
          <p:nvPr/>
        </p:nvCxnSpPr>
        <p:spPr>
          <a:xfrm rot="10800000">
            <a:off x="2814236" y="7521287"/>
            <a:ext cx="2934408" cy="241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7" idx="1"/>
            <a:endCxn id="48" idx="3"/>
          </p:cNvCxnSpPr>
          <p:nvPr/>
        </p:nvCxnSpPr>
        <p:spPr>
          <a:xfrm rot="10800000" flipV="1">
            <a:off x="2689574" y="7523699"/>
            <a:ext cx="3059071" cy="1145106"/>
          </a:xfrm>
          <a:prstGeom prst="bentConnector3">
            <a:avLst>
              <a:gd name="adj1" fmla="val 2293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30" y="9210845"/>
            <a:ext cx="829056" cy="93268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6864993" y="7336620"/>
            <a:ext cx="109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Accessors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64993" y="9524138"/>
            <a:ext cx="263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Close – Kill DVR Reference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9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450848" y="158337"/>
            <a:ext cx="11933486" cy="19549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ysClr val="windowText" lastClr="000000"/>
                </a:solidFill>
              </a:rPr>
              <a:t>                </a:t>
            </a:r>
            <a:r>
              <a:rPr lang="en-US" sz="4000" dirty="0" err="1" smtClean="0">
                <a:solidFill>
                  <a:sysClr val="windowText" lastClr="000000"/>
                </a:solidFill>
              </a:rPr>
              <a:t>QControl</a:t>
            </a:r>
            <a:r>
              <a:rPr lang="en-US" sz="4000" dirty="0" smtClean="0">
                <a:solidFill>
                  <a:sysClr val="windowText" lastClr="000000"/>
                </a:solidFill>
              </a:rPr>
              <a:t> </a:t>
            </a:r>
            <a:r>
              <a:rPr lang="en-US" sz="4000" dirty="0" smtClean="0">
                <a:solidFill>
                  <a:sysClr val="windowText" lastClr="000000"/>
                </a:solidFill>
              </a:rPr>
              <a:t>Class</a:t>
            </a:r>
            <a:endParaRPr lang="en-US" sz="400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0847" y="160336"/>
            <a:ext cx="11933487" cy="117749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45" y="269835"/>
            <a:ext cx="1520418" cy="1791001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587230" y="4164811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Methods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27695" y="307635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Constructor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Elbow Connector 4"/>
          <p:cNvCxnSpPr>
            <a:stCxn id="3" idx="2"/>
            <a:endCxn id="19" idx="1"/>
          </p:cNvCxnSpPr>
          <p:nvPr/>
        </p:nvCxnSpPr>
        <p:spPr>
          <a:xfrm rot="16200000" flipH="1">
            <a:off x="753036" y="3923264"/>
            <a:ext cx="599076" cy="18571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32792" y="4140844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Load Reference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31" y="3858459"/>
            <a:ext cx="773723" cy="9144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25" y="5931621"/>
            <a:ext cx="797801" cy="942856"/>
          </a:xfrm>
          <a:prstGeom prst="rect">
            <a:avLst/>
          </a:prstGeom>
        </p:spPr>
      </p:pic>
      <p:cxnSp>
        <p:nvCxnSpPr>
          <p:cNvPr id="60" name="Elbow Connector 59"/>
          <p:cNvCxnSpPr>
            <a:endCxn id="59" idx="1"/>
          </p:cNvCxnSpPr>
          <p:nvPr/>
        </p:nvCxnSpPr>
        <p:spPr>
          <a:xfrm rot="16200000" flipH="1">
            <a:off x="5175" y="5270199"/>
            <a:ext cx="2087390" cy="178309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28117" y="6253119"/>
            <a:ext cx="168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Load State Data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Elbow Connector 63"/>
          <p:cNvCxnSpPr>
            <a:endCxn id="79" idx="1"/>
          </p:cNvCxnSpPr>
          <p:nvPr/>
        </p:nvCxnSpPr>
        <p:spPr>
          <a:xfrm rot="16200000" flipH="1">
            <a:off x="32396" y="7330367"/>
            <a:ext cx="2012268" cy="157631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028117" y="8261135"/>
            <a:ext cx="9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Initialize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Elbow Connector 66"/>
          <p:cNvCxnSpPr>
            <a:endCxn id="84" idx="1"/>
          </p:cNvCxnSpPr>
          <p:nvPr/>
        </p:nvCxnSpPr>
        <p:spPr>
          <a:xfrm rot="16200000" flipH="1">
            <a:off x="1434898" y="8984108"/>
            <a:ext cx="438301" cy="284206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519940" y="10042032"/>
            <a:ext cx="222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ysClr val="windowText" lastClr="000000"/>
                </a:solidFill>
              </a:rPr>
              <a:t>Launch Event Handler</a:t>
            </a:r>
            <a:endParaRPr 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92038" y="3112635"/>
            <a:ext cx="117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Properties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216653" y="3160693"/>
            <a:ext cx="15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ysClr val="windowText" lastClr="000000"/>
                </a:solidFill>
              </a:rPr>
              <a:t>Deconstructor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120" y="2879777"/>
            <a:ext cx="794426" cy="93886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678" y="2836143"/>
            <a:ext cx="807126" cy="953876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44" y="3868309"/>
            <a:ext cx="814284" cy="96233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778973" y="4188007"/>
            <a:ext cx="17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Close State Data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Elbow Connector 37"/>
          <p:cNvCxnSpPr>
            <a:stCxn id="72" idx="2"/>
            <a:endCxn id="32" idx="1"/>
          </p:cNvCxnSpPr>
          <p:nvPr/>
        </p:nvCxnSpPr>
        <p:spPr>
          <a:xfrm rot="16200000" flipH="1">
            <a:off x="7477099" y="3974878"/>
            <a:ext cx="556546" cy="24407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6" idx="2"/>
            <a:endCxn id="3" idx="0"/>
          </p:cNvCxnSpPr>
          <p:nvPr/>
        </p:nvCxnSpPr>
        <p:spPr>
          <a:xfrm rot="5400000">
            <a:off x="884113" y="2136441"/>
            <a:ext cx="741347" cy="59013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87" idx="1"/>
          </p:cNvCxnSpPr>
          <p:nvPr/>
        </p:nvCxnSpPr>
        <p:spPr>
          <a:xfrm>
            <a:off x="1547760" y="2435976"/>
            <a:ext cx="3066918" cy="877105"/>
          </a:xfrm>
          <a:prstGeom prst="bentConnector3">
            <a:avLst>
              <a:gd name="adj1" fmla="val 92859"/>
            </a:avLst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72" idx="0"/>
          </p:cNvCxnSpPr>
          <p:nvPr/>
        </p:nvCxnSpPr>
        <p:spPr>
          <a:xfrm>
            <a:off x="4379055" y="2435975"/>
            <a:ext cx="3254278" cy="443802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endCxn id="88" idx="1"/>
          </p:cNvCxnSpPr>
          <p:nvPr/>
        </p:nvCxnSpPr>
        <p:spPr>
          <a:xfrm rot="16200000" flipH="1">
            <a:off x="3977335" y="3726267"/>
            <a:ext cx="1041913" cy="204505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endCxn id="47" idx="1"/>
          </p:cNvCxnSpPr>
          <p:nvPr/>
        </p:nvCxnSpPr>
        <p:spPr>
          <a:xfrm rot="16200000" flipH="1">
            <a:off x="6788460" y="5232202"/>
            <a:ext cx="2061665" cy="371915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737" y="7992660"/>
            <a:ext cx="914400" cy="914400"/>
          </a:xfrm>
          <a:prstGeom prst="rect">
            <a:avLst/>
          </a:prstGeom>
        </p:spPr>
      </p:pic>
      <p:cxnSp>
        <p:nvCxnSpPr>
          <p:cNvPr id="75" name="Elbow Connector 74"/>
          <p:cNvCxnSpPr>
            <a:stCxn id="51" idx="2"/>
            <a:endCxn id="37" idx="1"/>
          </p:cNvCxnSpPr>
          <p:nvPr/>
        </p:nvCxnSpPr>
        <p:spPr>
          <a:xfrm rot="16200000" flipH="1">
            <a:off x="8860861" y="8045983"/>
            <a:ext cx="570725" cy="237027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0322680" y="8252741"/>
            <a:ext cx="20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ysClr val="windowText" lastClr="000000"/>
                </a:solidFill>
              </a:rPr>
              <a:t>Close Event Handler</a:t>
            </a:r>
            <a:endParaRPr lang="en-US" i="1" dirty="0">
              <a:solidFill>
                <a:sysClr val="windowText" lastClr="000000"/>
              </a:solidFill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112" y="10866952"/>
            <a:ext cx="859536" cy="914400"/>
          </a:xfrm>
          <a:prstGeom prst="rect">
            <a:avLst/>
          </a:prstGeom>
        </p:spPr>
      </p:pic>
      <p:cxnSp>
        <p:nvCxnSpPr>
          <p:cNvPr id="81" name="Elbow Connector 80"/>
          <p:cNvCxnSpPr>
            <a:stCxn id="29" idx="2"/>
            <a:endCxn id="78" idx="1"/>
          </p:cNvCxnSpPr>
          <p:nvPr/>
        </p:nvCxnSpPr>
        <p:spPr>
          <a:xfrm rot="16200000" flipH="1">
            <a:off x="2823041" y="10977080"/>
            <a:ext cx="442363" cy="251779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341777" y="11055949"/>
            <a:ext cx="152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Event Handler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46" y="7948973"/>
            <a:ext cx="789197" cy="93268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51" y="8869874"/>
            <a:ext cx="804672" cy="950976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2849235" y="9160696"/>
            <a:ext cx="199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ysClr val="windowText" lastClr="000000"/>
                </a:solidFill>
              </a:rPr>
              <a:t>Call Parent Method</a:t>
            </a:r>
            <a:endParaRPr lang="en-US" i="1" dirty="0">
              <a:solidFill>
                <a:sysClr val="windowText" lastClr="000000"/>
              </a:solidFill>
            </a:endParaRPr>
          </a:p>
        </p:txBody>
      </p:sp>
      <p:cxnSp>
        <p:nvCxnSpPr>
          <p:cNvPr id="100" name="Elbow Connector 99"/>
          <p:cNvCxnSpPr>
            <a:stCxn id="84" idx="2"/>
            <a:endCxn id="29" idx="1"/>
          </p:cNvCxnSpPr>
          <p:nvPr/>
        </p:nvCxnSpPr>
        <p:spPr>
          <a:xfrm rot="16200000" flipH="1">
            <a:off x="2027941" y="9991396"/>
            <a:ext cx="603739" cy="262646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5" y="2802183"/>
            <a:ext cx="773723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05" y="4914735"/>
            <a:ext cx="773723" cy="9144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431195" y="5187269"/>
            <a:ext cx="199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ysClr val="windowText" lastClr="000000"/>
                </a:solidFill>
              </a:rPr>
              <a:t>Call Parent Method</a:t>
            </a:r>
            <a:endParaRPr lang="en-US" i="1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Elbow Connector 61"/>
          <p:cNvCxnSpPr>
            <a:stCxn id="19" idx="2"/>
            <a:endCxn id="14" idx="1"/>
          </p:cNvCxnSpPr>
          <p:nvPr/>
        </p:nvCxnSpPr>
        <p:spPr>
          <a:xfrm rot="16200000" flipH="1">
            <a:off x="1310111" y="4995041"/>
            <a:ext cx="599076" cy="154712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32" y="6967605"/>
            <a:ext cx="773723" cy="9144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2431195" y="7240139"/>
            <a:ext cx="199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ysClr val="windowText" lastClr="000000"/>
                </a:solidFill>
              </a:rPr>
              <a:t>Call Parent Method</a:t>
            </a:r>
            <a:endParaRPr lang="en-US" i="1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Elbow Connector 79"/>
          <p:cNvCxnSpPr>
            <a:stCxn id="59" idx="2"/>
            <a:endCxn id="24" idx="1"/>
          </p:cNvCxnSpPr>
          <p:nvPr/>
        </p:nvCxnSpPr>
        <p:spPr>
          <a:xfrm rot="16200000" flipH="1">
            <a:off x="1334465" y="7076938"/>
            <a:ext cx="550328" cy="145406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133" y="9967389"/>
            <a:ext cx="914400" cy="914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411" y="3917990"/>
            <a:ext cx="773723" cy="9144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881" y="4928869"/>
            <a:ext cx="773723" cy="914400"/>
          </a:xfrm>
          <a:prstGeom prst="rect">
            <a:avLst/>
          </a:prstGeom>
        </p:spPr>
      </p:pic>
      <p:cxnSp>
        <p:nvCxnSpPr>
          <p:cNvPr id="82" name="Elbow Connector 81"/>
          <p:cNvCxnSpPr>
            <a:stCxn id="32" idx="2"/>
            <a:endCxn id="36" idx="1"/>
          </p:cNvCxnSpPr>
          <p:nvPr/>
        </p:nvCxnSpPr>
        <p:spPr>
          <a:xfrm rot="16200000" flipH="1">
            <a:off x="8139238" y="4957425"/>
            <a:ext cx="553679" cy="30360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419729" y="5201403"/>
            <a:ext cx="199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ysClr val="windowText" lastClr="000000"/>
                </a:solidFill>
              </a:rPr>
              <a:t>Call Parent Method</a:t>
            </a:r>
            <a:endParaRPr lang="en-US" i="1" dirty="0">
              <a:solidFill>
                <a:sysClr val="windowText" lastClr="000000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50" y="5991793"/>
            <a:ext cx="773723" cy="9144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8794382" y="6214799"/>
            <a:ext cx="145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Close Control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848" y="6964735"/>
            <a:ext cx="773723" cy="914400"/>
          </a:xfrm>
          <a:prstGeom prst="rect">
            <a:avLst/>
          </a:prstGeom>
        </p:spPr>
      </p:pic>
      <p:cxnSp>
        <p:nvCxnSpPr>
          <p:cNvPr id="90" name="Elbow Connector 89"/>
          <p:cNvCxnSpPr>
            <a:stCxn id="47" idx="2"/>
            <a:endCxn id="51" idx="1"/>
          </p:cNvCxnSpPr>
          <p:nvPr/>
        </p:nvCxnSpPr>
        <p:spPr>
          <a:xfrm rot="16200000" flipH="1">
            <a:off x="8258609" y="7039696"/>
            <a:ext cx="515742" cy="248736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419729" y="7240139"/>
            <a:ext cx="199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ysClr val="windowText" lastClr="000000"/>
                </a:solidFill>
              </a:rPr>
              <a:t>Call Parent Method</a:t>
            </a:r>
            <a:endParaRPr lang="en-US" i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1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88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Quentin Alldredge</dc:creator>
  <cp:lastModifiedBy>Quentin Alldredge</cp:lastModifiedBy>
  <cp:revision>76</cp:revision>
  <dcterms:created xsi:type="dcterms:W3CDTF">2016-06-14T22:56:21Z</dcterms:created>
  <dcterms:modified xsi:type="dcterms:W3CDTF">2016-08-10T23:48:14Z</dcterms:modified>
</cp:coreProperties>
</file>