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0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2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C9E5-E83D-48DE-A3E4-5A10085BF5C0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D5288-2A8D-4232-862B-7BB56957B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0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617837" y="4860696"/>
            <a:ext cx="1136318" cy="44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617837" y="4053436"/>
            <a:ext cx="1136318" cy="809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7837" y="395416"/>
            <a:ext cx="1136318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Pick Class to Inherit From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17837" y="1229454"/>
            <a:ext cx="1136318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New Class Name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17837" y="2048946"/>
            <a:ext cx="1136318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Icon Banner Text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17837" y="2907347"/>
            <a:ext cx="1136318" cy="115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Select Options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1185996" y="972065"/>
            <a:ext cx="0" cy="25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1185996" y="1806103"/>
            <a:ext cx="0" cy="24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185996" y="2625595"/>
            <a:ext cx="0" cy="2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617837" y="3607215"/>
            <a:ext cx="1136318" cy="8314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Event Handler?</a:t>
            </a:r>
            <a:endParaRPr lang="en-US" sz="1200" dirty="0"/>
          </a:p>
        </p:txBody>
      </p:sp>
      <p:sp>
        <p:nvSpPr>
          <p:cNvPr id="19" name="Flowchart: Decision 18"/>
          <p:cNvSpPr/>
          <p:nvPr/>
        </p:nvSpPr>
        <p:spPr>
          <a:xfrm>
            <a:off x="617838" y="4444980"/>
            <a:ext cx="1136318" cy="8314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State Data?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2261287" y="395416"/>
            <a:ext cx="1136318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Class Creation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8" idx="3"/>
            <a:endCxn id="29" idx="1"/>
          </p:cNvCxnSpPr>
          <p:nvPr/>
        </p:nvCxnSpPr>
        <p:spPr>
          <a:xfrm flipV="1">
            <a:off x="1754155" y="683741"/>
            <a:ext cx="507132" cy="2799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61287" y="1229454"/>
            <a:ext cx="1136318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Copy Class From Template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9" idx="2"/>
            <a:endCxn id="39" idx="0"/>
          </p:cNvCxnSpPr>
          <p:nvPr/>
        </p:nvCxnSpPr>
        <p:spPr>
          <a:xfrm>
            <a:off x="2829446" y="972065"/>
            <a:ext cx="0" cy="25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261287" y="2048945"/>
            <a:ext cx="1136318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Name and Banner Icon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2829446" y="1806103"/>
            <a:ext cx="0" cy="24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04737" y="395416"/>
            <a:ext cx="1136318" cy="5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Copy</a:t>
            </a:r>
            <a:r>
              <a:rPr lang="en-US" sz="1200" dirty="0"/>
              <a:t> </a:t>
            </a:r>
            <a:r>
              <a:rPr lang="en-US" sz="1200" dirty="0" smtClean="0"/>
              <a:t>Ref into Private Data</a:t>
            </a:r>
          </a:p>
        </p:txBody>
      </p:sp>
      <p:cxnSp>
        <p:nvCxnSpPr>
          <p:cNvPr id="55" name="Elbow Connector 54"/>
          <p:cNvCxnSpPr>
            <a:stCxn id="56" idx="3"/>
            <a:endCxn id="53" idx="1"/>
          </p:cNvCxnSpPr>
          <p:nvPr/>
        </p:nvCxnSpPr>
        <p:spPr>
          <a:xfrm flipV="1">
            <a:off x="3397605" y="683741"/>
            <a:ext cx="507132" cy="2478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261287" y="5867022"/>
            <a:ext cx="1136318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Copy Class From Template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19" idx="3"/>
            <a:endCxn id="66" idx="1"/>
          </p:cNvCxnSpPr>
          <p:nvPr/>
        </p:nvCxnSpPr>
        <p:spPr>
          <a:xfrm>
            <a:off x="1754156" y="4860697"/>
            <a:ext cx="507131" cy="1294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904737" y="1229453"/>
            <a:ext cx="1136318" cy="5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Class</a:t>
            </a:r>
          </a:p>
        </p:txBody>
      </p:sp>
      <p:cxnSp>
        <p:nvCxnSpPr>
          <p:cNvPr id="75" name="Straight Arrow Connector 74"/>
          <p:cNvCxnSpPr>
            <a:stCxn id="53" idx="2"/>
            <a:endCxn id="74" idx="0"/>
          </p:cNvCxnSpPr>
          <p:nvPr/>
        </p:nvCxnSpPr>
        <p:spPr>
          <a:xfrm>
            <a:off x="4472896" y="972066"/>
            <a:ext cx="0" cy="25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904737" y="2045663"/>
            <a:ext cx="1136318" cy="5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Initialize.vi</a:t>
            </a:r>
          </a:p>
        </p:txBody>
      </p:sp>
      <p:cxnSp>
        <p:nvCxnSpPr>
          <p:cNvPr id="80" name="Straight Arrow Connector 79"/>
          <p:cNvCxnSpPr>
            <a:stCxn id="74" idx="2"/>
            <a:endCxn id="79" idx="0"/>
          </p:cNvCxnSpPr>
          <p:nvPr/>
        </p:nvCxnSpPr>
        <p:spPr>
          <a:xfrm>
            <a:off x="4472896" y="1806103"/>
            <a:ext cx="0" cy="23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904737" y="3734606"/>
            <a:ext cx="1136318" cy="5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Event Handler.vi</a:t>
            </a:r>
          </a:p>
        </p:txBody>
      </p:sp>
      <p:cxnSp>
        <p:nvCxnSpPr>
          <p:cNvPr id="87" name="Straight Arrow Connector 86"/>
          <p:cNvCxnSpPr>
            <a:stCxn id="79" idx="2"/>
            <a:endCxn id="119" idx="0"/>
          </p:cNvCxnSpPr>
          <p:nvPr/>
        </p:nvCxnSpPr>
        <p:spPr>
          <a:xfrm>
            <a:off x="4472896" y="2622313"/>
            <a:ext cx="0" cy="23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548187" y="395416"/>
            <a:ext cx="1136318" cy="5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Constructor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904737" y="4571895"/>
            <a:ext cx="1136318" cy="5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Load State </a:t>
            </a:r>
            <a:r>
              <a:rPr lang="en-US" sz="1200" dirty="0" smtClean="0"/>
              <a:t>Data.vi</a:t>
            </a:r>
            <a:endParaRPr lang="en-US" sz="1200" dirty="0" smtClean="0"/>
          </a:p>
        </p:txBody>
      </p:sp>
      <p:cxnSp>
        <p:nvCxnSpPr>
          <p:cNvPr id="100" name="Straight Arrow Connector 99"/>
          <p:cNvCxnSpPr>
            <a:stCxn id="84" idx="2"/>
            <a:endCxn id="93" idx="0"/>
          </p:cNvCxnSpPr>
          <p:nvPr/>
        </p:nvCxnSpPr>
        <p:spPr>
          <a:xfrm>
            <a:off x="4472896" y="4311256"/>
            <a:ext cx="0" cy="26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8" idx="3"/>
            <a:endCxn id="84" idx="1"/>
          </p:cNvCxnSpPr>
          <p:nvPr/>
        </p:nvCxnSpPr>
        <p:spPr>
          <a:xfrm flipV="1">
            <a:off x="1754155" y="4022931"/>
            <a:ext cx="2150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19" idx="3"/>
            <a:endCxn id="92" idx="1"/>
          </p:cNvCxnSpPr>
          <p:nvPr/>
        </p:nvCxnSpPr>
        <p:spPr>
          <a:xfrm flipV="1">
            <a:off x="5041055" y="683741"/>
            <a:ext cx="507132" cy="2460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4" idx="3"/>
            <a:endCxn id="92" idx="1"/>
          </p:cNvCxnSpPr>
          <p:nvPr/>
        </p:nvCxnSpPr>
        <p:spPr>
          <a:xfrm flipV="1">
            <a:off x="5041055" y="683741"/>
            <a:ext cx="507132" cy="3339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93" idx="3"/>
            <a:endCxn id="92" idx="1"/>
          </p:cNvCxnSpPr>
          <p:nvPr/>
        </p:nvCxnSpPr>
        <p:spPr>
          <a:xfrm flipV="1">
            <a:off x="5041055" y="683741"/>
            <a:ext cx="507132" cy="4176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904737" y="2855729"/>
            <a:ext cx="1136318" cy="5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Load Reference.vi</a:t>
            </a:r>
          </a:p>
        </p:txBody>
      </p:sp>
      <p:cxnSp>
        <p:nvCxnSpPr>
          <p:cNvPr id="152" name="Straight Arrow Connector 151"/>
          <p:cNvCxnSpPr>
            <a:stCxn id="119" idx="2"/>
            <a:endCxn id="84" idx="0"/>
          </p:cNvCxnSpPr>
          <p:nvPr/>
        </p:nvCxnSpPr>
        <p:spPr>
          <a:xfrm>
            <a:off x="4472896" y="3432379"/>
            <a:ext cx="0" cy="3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70" idx="0"/>
            <a:endCxn id="93" idx="2"/>
          </p:cNvCxnSpPr>
          <p:nvPr/>
        </p:nvCxnSpPr>
        <p:spPr>
          <a:xfrm rot="5400000" flipH="1" flipV="1">
            <a:off x="4112712" y="5506838"/>
            <a:ext cx="718477" cy="1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5548187" y="1259907"/>
            <a:ext cx="1136318" cy="5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Close.vi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5548187" y="2045663"/>
            <a:ext cx="1136318" cy="5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Close Control</a:t>
            </a:r>
          </a:p>
        </p:txBody>
      </p:sp>
      <p:cxnSp>
        <p:nvCxnSpPr>
          <p:cNvPr id="182" name="Straight Arrow Connector 181"/>
          <p:cNvCxnSpPr>
            <a:stCxn id="92" idx="2"/>
            <a:endCxn id="161" idx="0"/>
          </p:cNvCxnSpPr>
          <p:nvPr/>
        </p:nvCxnSpPr>
        <p:spPr>
          <a:xfrm>
            <a:off x="6116346" y="972066"/>
            <a:ext cx="0" cy="28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61" idx="2"/>
            <a:endCxn id="162" idx="0"/>
          </p:cNvCxnSpPr>
          <p:nvPr/>
        </p:nvCxnSpPr>
        <p:spPr>
          <a:xfrm>
            <a:off x="6116346" y="1836557"/>
            <a:ext cx="0" cy="20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50709" y="3485025"/>
            <a:ext cx="844375" cy="130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Has Options?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31455" y="3942952"/>
            <a:ext cx="195982" cy="159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Yes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09730" y="5427804"/>
            <a:ext cx="195982" cy="159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Yes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85130" y="3064075"/>
            <a:ext cx="195982" cy="159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No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61287" y="2873836"/>
            <a:ext cx="1136318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</a:t>
            </a:r>
            <a:r>
              <a:rPr lang="en-US" sz="1200" dirty="0" smtClean="0"/>
              <a:t>Class</a:t>
            </a:r>
          </a:p>
          <a:p>
            <a:pPr algn="ctr"/>
            <a:r>
              <a:rPr lang="en-US" sz="1200" dirty="0" smtClean="0"/>
              <a:t>Inheritance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44" idx="2"/>
            <a:endCxn id="56" idx="0"/>
          </p:cNvCxnSpPr>
          <p:nvPr/>
        </p:nvCxnSpPr>
        <p:spPr>
          <a:xfrm>
            <a:off x="2829446" y="2625594"/>
            <a:ext cx="0" cy="24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6" idx="3"/>
            <a:endCxn id="70" idx="1"/>
          </p:cNvCxnSpPr>
          <p:nvPr/>
        </p:nvCxnSpPr>
        <p:spPr>
          <a:xfrm>
            <a:off x="3397605" y="6155347"/>
            <a:ext cx="50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902845" y="5867022"/>
            <a:ext cx="1136318" cy="57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 </a:t>
            </a:r>
            <a:r>
              <a:rPr lang="en-US" sz="1200" dirty="0" smtClean="0"/>
              <a:t>Class</a:t>
            </a:r>
          </a:p>
          <a:p>
            <a:pPr algn="ctr"/>
            <a:r>
              <a:rPr lang="en-US" sz="1200" dirty="0" smtClean="0"/>
              <a:t>Inheritance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5548187" y="2858067"/>
            <a:ext cx="1136318" cy="576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All Icons</a:t>
            </a:r>
            <a:endParaRPr lang="en-US" sz="1200" dirty="0" smtClean="0"/>
          </a:p>
        </p:txBody>
      </p:sp>
      <p:cxnSp>
        <p:nvCxnSpPr>
          <p:cNvPr id="77" name="Straight Arrow Connector 76"/>
          <p:cNvCxnSpPr>
            <a:stCxn id="162" idx="2"/>
            <a:endCxn id="76" idx="0"/>
          </p:cNvCxnSpPr>
          <p:nvPr/>
        </p:nvCxnSpPr>
        <p:spPr>
          <a:xfrm>
            <a:off x="6116346" y="2622313"/>
            <a:ext cx="0" cy="23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1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Alldredge</dc:creator>
  <cp:lastModifiedBy>Quentin Alldredge</cp:lastModifiedBy>
  <cp:revision>13</cp:revision>
  <dcterms:created xsi:type="dcterms:W3CDTF">2016-06-17T05:37:40Z</dcterms:created>
  <dcterms:modified xsi:type="dcterms:W3CDTF">2016-06-18T01:57:02Z</dcterms:modified>
</cp:coreProperties>
</file>