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4EAC-B2FA-482E-A4F8-0A9793150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7A6AB-E4C6-450C-B16E-CB497C453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76B09-3097-4413-BE1D-BFC27BE3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4B1B-9C0C-449E-963C-53C9A068D315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B8DE6-817C-40C7-B359-DE2F349BA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9EAB8-923D-45E0-B5C9-ED31AE99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CF10-73A7-4671-863F-AFC7D57EA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7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7ADE-FBEC-4BA7-83E7-2257DA56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EC5C1-8C67-401F-BD4F-7E204F60B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51086-49FF-44DF-9650-4B6E1D0F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4B1B-9C0C-449E-963C-53C9A068D315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49573-3910-4146-8C21-F4222B3B9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07A2A-6F45-44F7-A706-77782E36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CF10-73A7-4671-863F-AFC7D57EA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8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7D32A-37C5-4392-AE5F-D6FE93DA1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2F3EB-7DB5-49AD-B228-525DD2E2A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C3D8A-4B48-4C08-BB83-AA292FC1E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4B1B-9C0C-449E-963C-53C9A068D315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B4147-9FAD-42DA-BF23-DB843077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20C9C-9744-4A71-80F2-9A2FE483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CF10-73A7-4671-863F-AFC7D57EA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4B14-18E5-4CB1-BE43-31CAB20C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8C9DF-73A6-42F9-B97E-C84791020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0EE2-8870-4993-BCAB-F210E8981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4B1B-9C0C-449E-963C-53C9A068D315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26078-21AE-487A-9C14-C816FE41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9CD09-BF83-4E90-AE0E-B3A24155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CF10-73A7-4671-863F-AFC7D57EA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4E85F-F501-42F6-A23A-39B459CFA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695C3-9BC3-49E4-A150-A7F4187FA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892D8-6C2A-496C-9201-9DFD971A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4B1B-9C0C-449E-963C-53C9A068D315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F45D6-6BDD-4FB6-8469-F9949024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C46CE-5A17-4102-B52A-59DFD1B5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CF10-73A7-4671-863F-AFC7D57EA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5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9BA2-3390-49DA-ACEC-8EFF7434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1E09F-10DF-456D-8F82-03906B81E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46BCD-0BB4-4702-830F-10CDD8999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73170-EB56-4A80-84E3-AF527E52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4B1B-9C0C-449E-963C-53C9A068D315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6C4B8-1961-4F0E-A5D1-653BB760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96AE0-9CF1-4804-84BB-26E118A8F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CF10-73A7-4671-863F-AFC7D57EA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3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6B77-261E-49CF-9D07-8328C669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0BA94-8C6C-41DF-BAB1-65F9173B5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6ECDC-A7FE-4264-AF78-88963ECCE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85DC0B-C35B-4F6F-AC36-25DFF9A94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234C8A-28ED-49C2-86A4-0060A202A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73E009-D39C-4BBF-B07D-04A7BB00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4B1B-9C0C-449E-963C-53C9A068D315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381D0-4943-47F7-ACA1-BC737A81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F4EF3D-DAF1-41AE-9C2B-2DB2A462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CF10-73A7-4671-863F-AFC7D57EA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7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D3CE-AFCF-4FBD-93CF-4EEBE570B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20546-5E25-42F0-85AD-48621C77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4B1B-9C0C-449E-963C-53C9A068D315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8976A-312A-433F-ACC5-0192D973C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F43EF5-D620-4DBD-899A-C7BD557D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CF10-73A7-4671-863F-AFC7D57EA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5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FF2BB8-DE4D-4BD2-ABC7-40957C9F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4B1B-9C0C-449E-963C-53C9A068D315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9FC81B-6368-4247-BD3F-7EC2AE62A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F1553-7798-4B0E-A99C-71FE1443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CF10-73A7-4671-863F-AFC7D57EA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7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F5016-4673-4FAF-8286-496E8E6B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B9DD3-58A5-4B10-A153-24C9015B6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3E947-B7D2-4683-A88E-A09234A43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E40C0-AA8C-40CB-9D3D-BA83A3A7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4B1B-9C0C-449E-963C-53C9A068D315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069D4-BF6E-4FEE-A7B2-516E22C7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E0DEC-5C70-4A16-AA3B-AC170BB85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CF10-73A7-4671-863F-AFC7D57EA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7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5C3D-E541-4E60-AED7-853BEC4F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B8F34-3F04-4A52-951E-6018120DF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A18D8-BDB2-423D-89DD-699DF2B55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BA958-D092-42C7-9DD6-0DA41A496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4B1B-9C0C-449E-963C-53C9A068D315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79356-983E-46FA-82B6-3EEFCD86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A0DFE-0089-40AB-B276-B4EC5AE8B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4CF10-73A7-4671-863F-AFC7D57EA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6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8286C5-054C-4A6B-9B01-783AC967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10203-C3B8-4CA7-9E65-EE41926F1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0425B-AD83-4DFA-8EF6-1634D9BA3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C4B1B-9C0C-449E-963C-53C9A068D315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BF8E0-AD0C-4631-ADCE-0C8598241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3EF32-5B41-4A23-988B-9A27EDE08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CF10-73A7-4671-863F-AFC7D57EA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89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4999-5726-456F-8E68-6BF7793A16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GFDL Model</a:t>
            </a:r>
          </a:p>
        </p:txBody>
      </p:sp>
    </p:spTree>
    <p:extLst>
      <p:ext uri="{BB962C8B-B14F-4D97-AF65-F5344CB8AC3E}">
        <p14:creationId xmlns:p14="http://schemas.microsoft.com/office/powerpoint/2010/main" val="261293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FDL-tasmin-ssp585">
            <a:extLst>
              <a:ext uri="{FF2B5EF4-FFF2-40B4-BE49-F238E27FC236}">
                <a16:creationId xmlns:a16="http://schemas.microsoft.com/office/drawing/2014/main" id="{5A894B70-D8F3-4387-BF4C-301C06C2615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41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FDL-tas-ssp126">
            <a:extLst>
              <a:ext uri="{FF2B5EF4-FFF2-40B4-BE49-F238E27FC236}">
                <a16:creationId xmlns:a16="http://schemas.microsoft.com/office/drawing/2014/main" id="{30DFFA35-90AB-4758-BB47-7227D534BC6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0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FDL-tas-ssp370">
            <a:extLst>
              <a:ext uri="{FF2B5EF4-FFF2-40B4-BE49-F238E27FC236}">
                <a16:creationId xmlns:a16="http://schemas.microsoft.com/office/drawing/2014/main" id="{ACB52F47-E6B7-4314-B0B2-03A29F3EE30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14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FDL-tas-ssp585">
            <a:extLst>
              <a:ext uri="{FF2B5EF4-FFF2-40B4-BE49-F238E27FC236}">
                <a16:creationId xmlns:a16="http://schemas.microsoft.com/office/drawing/2014/main" id="{DB2FC1A2-6105-4786-9C40-731ADCEADDD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4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FDL-pr-ssp126">
            <a:extLst>
              <a:ext uri="{FF2B5EF4-FFF2-40B4-BE49-F238E27FC236}">
                <a16:creationId xmlns:a16="http://schemas.microsoft.com/office/drawing/2014/main" id="{876CAA99-EDC2-41B9-9C26-0F8BA8CB7B7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9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FDL-pr-ssp370">
            <a:extLst>
              <a:ext uri="{FF2B5EF4-FFF2-40B4-BE49-F238E27FC236}">
                <a16:creationId xmlns:a16="http://schemas.microsoft.com/office/drawing/2014/main" id="{6577747E-B2BB-4562-9531-C73BE9CD921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9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FDL-pr-ssp585">
            <a:extLst>
              <a:ext uri="{FF2B5EF4-FFF2-40B4-BE49-F238E27FC236}">
                <a16:creationId xmlns:a16="http://schemas.microsoft.com/office/drawing/2014/main" id="{532ADAE1-50C9-45B0-8030-4629F8F6F4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1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FDL-tasmax-ssp126">
            <a:extLst>
              <a:ext uri="{FF2B5EF4-FFF2-40B4-BE49-F238E27FC236}">
                <a16:creationId xmlns:a16="http://schemas.microsoft.com/office/drawing/2014/main" id="{5DC55FBE-A55B-498B-A1DF-AFF2A5461A9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91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FDL-tasmax-ssp370">
            <a:extLst>
              <a:ext uri="{FF2B5EF4-FFF2-40B4-BE49-F238E27FC236}">
                <a16:creationId xmlns:a16="http://schemas.microsoft.com/office/drawing/2014/main" id="{FD123ED5-BE44-4FB0-8F4C-9F82F454F7A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FDL-tasmax-ssp585">
            <a:extLst>
              <a:ext uri="{FF2B5EF4-FFF2-40B4-BE49-F238E27FC236}">
                <a16:creationId xmlns:a16="http://schemas.microsoft.com/office/drawing/2014/main" id="{1715E0D8-7107-4C79-95CE-B2B787BA051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72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FDL-tasmin-ssp126">
            <a:extLst>
              <a:ext uri="{FF2B5EF4-FFF2-40B4-BE49-F238E27FC236}">
                <a16:creationId xmlns:a16="http://schemas.microsoft.com/office/drawing/2014/main" id="{C68FAD60-7E23-4D63-9C38-7DD14B090A1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75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FDL-tasmin-ssp370">
            <a:extLst>
              <a:ext uri="{FF2B5EF4-FFF2-40B4-BE49-F238E27FC236}">
                <a16:creationId xmlns:a16="http://schemas.microsoft.com/office/drawing/2014/main" id="{5F16EA68-B8E7-4703-A4D3-2AFAA66C4CA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52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GFDL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GFDL Model</dc:title>
  <dc:creator>fabrizzio orderique</dc:creator>
  <cp:lastModifiedBy>fabrizzio orderique</cp:lastModifiedBy>
  <cp:revision>1</cp:revision>
  <dcterms:created xsi:type="dcterms:W3CDTF">2021-04-06T01:13:03Z</dcterms:created>
  <dcterms:modified xsi:type="dcterms:W3CDTF">2021-04-06T01:18:24Z</dcterms:modified>
</cp:coreProperties>
</file>