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1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7D60-47C7-4649-A99D-7D4186D77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6BF03-C012-462B-AB5F-F86A18039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67AC1-2D28-4D3E-8433-A7C6722C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B626-CCDC-434D-A24B-3B3E4E1C58D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67D66-CD91-4411-A35A-6A64C5B1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B947E-BB7B-4303-9108-0DAC8959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8BFD-39CA-4BA2-8959-9BCB5CD7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0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30D3-ED84-4F6F-9F30-C51FE9D7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E7B58-067F-4457-9579-F41299CA4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C634C-49E3-4233-AFDF-2D955E80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B626-CCDC-434D-A24B-3B3E4E1C58D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9C097-8E91-44EE-A668-3127A7B0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1FD5-DC1E-4B03-A962-142177CD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8BFD-39CA-4BA2-8959-9BCB5CD7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3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8CF9D1-FC26-4BF8-8750-1E16BF685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50E81-C786-4C2B-B7D3-35276EE56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29C6E-EA7B-4E31-A7CE-316ECF00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B626-CCDC-434D-A24B-3B3E4E1C58D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C94ED-C521-4332-A2EC-D08F24C5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4F6D5-EC2A-4E61-B80D-204E4500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8BFD-39CA-4BA2-8959-9BCB5CD7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2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F4B4-FCF2-4DD9-9C6F-20E0D835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E5023-FDC9-4829-B2E3-034B4ECC3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CA17E-A5D6-4548-BAA5-9CFFA159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B626-CCDC-434D-A24B-3B3E4E1C58D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ED150-8D7D-4014-BB04-8C0DE59F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4A42A-DEFD-4180-9327-90E967EC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8BFD-39CA-4BA2-8959-9BCB5CD7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3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33DB-8D2A-4C66-B092-CB232C42B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9C706-4084-4301-9136-744F2541E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5C721-C982-45B0-B162-7DD452C9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B626-CCDC-434D-A24B-3B3E4E1C58D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00163-1C45-4D37-B749-CF5AF30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34BCF-9564-42AB-8F89-103AA91C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8BFD-39CA-4BA2-8959-9BCB5CD7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5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BC13-46F3-4C20-B8AD-0EA5B49D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E503-6D35-48DD-8264-287925645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81E4F-764F-426D-A8C0-DF2FD204D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99D8-FBF7-42C8-80DB-B7B1E8C4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B626-CCDC-434D-A24B-3B3E4E1C58D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C245-96F4-4476-BB85-1AABF81D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5515B-D065-4073-B45B-9AC6CF95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8BFD-39CA-4BA2-8959-9BCB5CD7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4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15AD-309B-4F9F-8F88-41C4758E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2CD66-DF5B-43FD-94CC-33D5D4EC9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26311-70CF-48AC-B3FE-71C8ADCD2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F1D2F-3D4D-49CA-BC13-4513BB123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F53A5-E613-4452-99A3-56A00924C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A6F8D-D17F-4345-BB61-E695416D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B626-CCDC-434D-A24B-3B3E4E1C58D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91311-0A2B-4D98-BCF8-74749F4B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1D0994-35B3-4D59-8C18-45A3C210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8BFD-39CA-4BA2-8959-9BCB5CD7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9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D361-089C-4B01-8146-9DB16D25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9CD10-8083-4607-ACB5-E8408968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B626-CCDC-434D-A24B-3B3E4E1C58D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6BDC-C5DD-4DE7-BBC1-74A6FB49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A399D-CA6B-428D-9F5D-DE0EAA64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8BFD-39CA-4BA2-8959-9BCB5CD7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2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7D86F-F0ED-486F-B038-1175505C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B626-CCDC-434D-A24B-3B3E4E1C58D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AE09D-410B-4D69-A98D-1E79074B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1D736-01AF-4AE8-A8C1-26C2B84A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8BFD-39CA-4BA2-8959-9BCB5CD7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7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2E9E-8B41-4677-8262-6218E2D4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FA5DD-BB7F-42CA-AE1A-0B03D13FB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9C5CB-1A31-4C7F-B766-4A2E6B97B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F22C5-2DAC-46B4-A5D1-A1D9B51D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B626-CCDC-434D-A24B-3B3E4E1C58D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4C587-E3A5-4D18-B45C-FD83BF15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449E9-3347-410E-8EEC-93CEA6B8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8BFD-39CA-4BA2-8959-9BCB5CD7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7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4967-334C-44ED-A08F-A1D30F23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69C7E-7DD6-4759-9C4D-C3C1CFF6E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6D476-2F23-48E8-B257-A853100FB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45FA1-369B-4C0F-AAC0-C3772E2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B626-CCDC-434D-A24B-3B3E4E1C58D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36B2E-9652-4137-81FF-728F82C5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75901-FC7C-4829-9AAD-02063F7C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8BFD-39CA-4BA2-8959-9BCB5CD7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8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5460FE-8419-45CB-8F49-E0FACDE9C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E2C81-4C20-48AB-BD58-653E1CB74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B385E-77EC-4677-B769-97C83F6A3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1B626-CCDC-434D-A24B-3B3E4E1C58D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E2F2-5185-41B3-B449-C193DC5FC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C6C2D-A3E8-48DD-8A18-27D3CA2FA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C8BFD-39CA-4BA2-8959-9BCB5CD7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46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3C7D-7B34-4878-B5B9-DEBC0D660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IPSL Model</a:t>
            </a:r>
          </a:p>
        </p:txBody>
      </p:sp>
    </p:spTree>
    <p:extLst>
      <p:ext uri="{BB962C8B-B14F-4D97-AF65-F5344CB8AC3E}">
        <p14:creationId xmlns:p14="http://schemas.microsoft.com/office/powerpoint/2010/main" val="435375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PSL-tasmin-ssp585">
            <a:extLst>
              <a:ext uri="{FF2B5EF4-FFF2-40B4-BE49-F238E27FC236}">
                <a16:creationId xmlns:a16="http://schemas.microsoft.com/office/drawing/2014/main" id="{BF03B5E0-A415-4D2E-A5F8-E60460360B6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7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PSL-tas-ssp126">
            <a:extLst>
              <a:ext uri="{FF2B5EF4-FFF2-40B4-BE49-F238E27FC236}">
                <a16:creationId xmlns:a16="http://schemas.microsoft.com/office/drawing/2014/main" id="{6D337B01-C314-40A3-92AA-FE4B643E7AB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9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PSL-tas-ssp370">
            <a:extLst>
              <a:ext uri="{FF2B5EF4-FFF2-40B4-BE49-F238E27FC236}">
                <a16:creationId xmlns:a16="http://schemas.microsoft.com/office/drawing/2014/main" id="{489E12C8-AEE2-42BB-BA19-7F722ED9FE7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70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PSL-tas-ssp585">
            <a:extLst>
              <a:ext uri="{FF2B5EF4-FFF2-40B4-BE49-F238E27FC236}">
                <a16:creationId xmlns:a16="http://schemas.microsoft.com/office/drawing/2014/main" id="{A34B4B6A-E489-44A6-97AA-5B4F7124D0B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0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PSL-pr-ssp126">
            <a:extLst>
              <a:ext uri="{FF2B5EF4-FFF2-40B4-BE49-F238E27FC236}">
                <a16:creationId xmlns:a16="http://schemas.microsoft.com/office/drawing/2014/main" id="{F12CEB2A-3183-4828-9A5D-69EB5FF8351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PSL-pr-ssp370">
            <a:extLst>
              <a:ext uri="{FF2B5EF4-FFF2-40B4-BE49-F238E27FC236}">
                <a16:creationId xmlns:a16="http://schemas.microsoft.com/office/drawing/2014/main" id="{D75939BD-0B44-4D08-B025-D16B96D3ED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7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PSL-pr-ssp585">
            <a:extLst>
              <a:ext uri="{FF2B5EF4-FFF2-40B4-BE49-F238E27FC236}">
                <a16:creationId xmlns:a16="http://schemas.microsoft.com/office/drawing/2014/main" id="{B1565E34-D876-45A1-8539-F87E1E4C316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4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PSL-tasmax-ssp126">
            <a:extLst>
              <a:ext uri="{FF2B5EF4-FFF2-40B4-BE49-F238E27FC236}">
                <a16:creationId xmlns:a16="http://schemas.microsoft.com/office/drawing/2014/main" id="{FCAE4A26-9834-4E72-B7E4-C8CA0ACF68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4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PSL-tasmax-ssp370">
            <a:extLst>
              <a:ext uri="{FF2B5EF4-FFF2-40B4-BE49-F238E27FC236}">
                <a16:creationId xmlns:a16="http://schemas.microsoft.com/office/drawing/2014/main" id="{ABD13367-CB63-4963-B141-1C73F1D10DF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5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PSL-tasmax-ssp585">
            <a:extLst>
              <a:ext uri="{FF2B5EF4-FFF2-40B4-BE49-F238E27FC236}">
                <a16:creationId xmlns:a16="http://schemas.microsoft.com/office/drawing/2014/main" id="{8725D03A-4B08-42A4-B6BD-0BE1AE647F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PSL-tasmin-ssp126">
            <a:extLst>
              <a:ext uri="{FF2B5EF4-FFF2-40B4-BE49-F238E27FC236}">
                <a16:creationId xmlns:a16="http://schemas.microsoft.com/office/drawing/2014/main" id="{3B6344E2-F1F8-4F8B-A00B-1EEE56845EC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1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PSL-tasmin-ssp370">
            <a:extLst>
              <a:ext uri="{FF2B5EF4-FFF2-40B4-BE49-F238E27FC236}">
                <a16:creationId xmlns:a16="http://schemas.microsoft.com/office/drawing/2014/main" id="{3C5FA04D-507A-4A01-9799-87D0C2BB27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1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IPSL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IPSL Model</dc:title>
  <dc:creator>fabrizzio orderique</dc:creator>
  <cp:lastModifiedBy>fabrizzio orderique</cp:lastModifiedBy>
  <cp:revision>1</cp:revision>
  <dcterms:created xsi:type="dcterms:W3CDTF">2021-04-06T01:13:33Z</dcterms:created>
  <dcterms:modified xsi:type="dcterms:W3CDTF">2021-04-06T01:18:20Z</dcterms:modified>
</cp:coreProperties>
</file>