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1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463E-C6D7-4B21-BA4A-13FA7FD77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14E6B-1C8D-409A-9923-5B79BD063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313B-6FEE-4CBE-A8D1-1D5C3A08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29E8-A97B-4A02-B4AA-BA5B40E5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C0B0A-FC15-4272-A393-8E4CCA2F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5284-CC68-496E-9E8E-12D43976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2B715-7D44-49BB-83F9-3D655BF48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40A38-D202-464E-A1AF-6CFAEBA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D4B3-9904-436E-ADFC-70609FC6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9260-9483-4E86-9FCE-12559638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CA370-991A-4C1A-811D-A3ED994E8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4C05-04C5-4A16-9F45-5B9F73CAE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99D34-1900-4D59-8295-90BBC66C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D9EC-903C-4C76-869C-836B4E52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FC70-C14B-4AE8-901A-786A805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52DA-1396-4E51-AB66-5D81F91B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24B4-04D9-46F4-A9DA-850E7A9E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24AF-9675-4B90-BD6C-962DEBE7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DF3D-0805-4CD6-BAFD-38F4430F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4BA38-8BD8-47FF-9B0C-15ECAFA1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C272-A663-4795-9B4A-155BBE5E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A38CC-CB9C-4334-A4A3-70E6204C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4EC9-2A59-465B-A4DD-0D5FC90C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885B-E4AF-4658-8E09-642419E7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1FF15-A79B-4A63-B786-FF04F4DB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CDC5-6168-4B41-B147-65705075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3413-8C0B-4C72-8F34-07352BCFA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4A8A8-766D-40E0-9427-86DFFA5BA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17058-9975-4C18-BD59-B426DAF6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5B5C-EB1B-4CE5-A815-DC1A025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4B3F-533E-4379-A31B-C9FA03B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0ADD-9DF2-4CB3-B983-47C15BF3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6D2B-4F4E-4946-BE79-3CC50324F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B1A9-9F00-406C-BF65-09F211CB9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B4280-C787-4C9C-AAC0-5EFDFB48D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C78AE-75D5-49E2-AD21-8B931CC06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7053A-2A8C-469B-8663-3E4C5F57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F0CF9-CC1E-4376-B6E7-3401B75E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FFB2B-AFAB-4DB5-A0D1-FBE2FD93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8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D825-E020-4181-B3CA-23AFFEE5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66A75-5732-4607-AEF4-6D09FA92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6FC04-E5CA-4329-A496-5A5608EF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AEDF2-866F-4B04-8E39-54F4E1E1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1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98F7F-D3A1-4B86-A433-29DBE3CE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7FBDF-8F65-4365-B449-22A42EDD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C6282-40A2-44AD-9544-A78A8A0A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B255-C4A3-4B17-98AD-0D6C4951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C39B-EE75-46AD-9C1F-691BD7D8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4B830-FE59-4B93-B60C-ED1AEDA98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1AF8-D661-4A64-9CA5-9DED1B6E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A0080-BBCB-40AB-BEDE-FE73A559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8008-48AD-48E0-A24A-A47E2C16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6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396D-9065-4AC3-9312-26913430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E93F5-8E8C-4A5D-B4DA-AFAC1E0BC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1153-B170-4FC2-9901-94B6999A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8B5D6-18CF-40E3-9F0A-CF3513A1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2017-102E-43BD-B06A-D61559FC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3D1B-DC24-4F75-AF27-7737B5BD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B5491-36D4-4899-83D4-7B37A907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869FA-82BF-401F-8867-B15DFE65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AEBF-A8FE-4A1A-8606-4E9ACA6ED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733E-432B-43EA-8691-BCB1BC8C0D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98728-F5A5-4B64-AF06-40B759EFB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31E8-BBAF-46ED-90C8-F7CBDFC0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5FCD-1835-48FB-9841-7097B8AC6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82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E5F1-E8F1-4BE9-AF72-127BECD6E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Model</a:t>
            </a:r>
          </a:p>
        </p:txBody>
      </p:sp>
    </p:spTree>
    <p:extLst>
      <p:ext uri="{BB962C8B-B14F-4D97-AF65-F5344CB8AC3E}">
        <p14:creationId xmlns:p14="http://schemas.microsoft.com/office/powerpoint/2010/main" val="246580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tasmin-ssp585">
            <a:extLst>
              <a:ext uri="{FF2B5EF4-FFF2-40B4-BE49-F238E27FC236}">
                <a16:creationId xmlns:a16="http://schemas.microsoft.com/office/drawing/2014/main" id="{CBC0E78E-7443-4C4D-8DBA-48275D5A34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3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tas-ssp126">
            <a:extLst>
              <a:ext uri="{FF2B5EF4-FFF2-40B4-BE49-F238E27FC236}">
                <a16:creationId xmlns:a16="http://schemas.microsoft.com/office/drawing/2014/main" id="{134345EF-62E9-4487-B4C7-4687F5CAFF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tas-ssp370">
            <a:extLst>
              <a:ext uri="{FF2B5EF4-FFF2-40B4-BE49-F238E27FC236}">
                <a16:creationId xmlns:a16="http://schemas.microsoft.com/office/drawing/2014/main" id="{96087F19-F868-4A4B-ADDF-2A2FC0A97B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tas-ssp585">
            <a:extLst>
              <a:ext uri="{FF2B5EF4-FFF2-40B4-BE49-F238E27FC236}">
                <a16:creationId xmlns:a16="http://schemas.microsoft.com/office/drawing/2014/main" id="{CC3C12B6-86DA-44FE-953B-5B5E7090D6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3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pr-ssp126">
            <a:extLst>
              <a:ext uri="{FF2B5EF4-FFF2-40B4-BE49-F238E27FC236}">
                <a16:creationId xmlns:a16="http://schemas.microsoft.com/office/drawing/2014/main" id="{189321B2-AA51-4968-B2D6-AFA35C9D71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6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pr-ssp370">
            <a:extLst>
              <a:ext uri="{FF2B5EF4-FFF2-40B4-BE49-F238E27FC236}">
                <a16:creationId xmlns:a16="http://schemas.microsoft.com/office/drawing/2014/main" id="{4BC1AF83-4457-4EF3-8783-2D673868DF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6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pr-ssp585">
            <a:extLst>
              <a:ext uri="{FF2B5EF4-FFF2-40B4-BE49-F238E27FC236}">
                <a16:creationId xmlns:a16="http://schemas.microsoft.com/office/drawing/2014/main" id="{A5537869-C6E0-412F-9DB7-5E8C2CA0B1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5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tasmax-ssp126">
            <a:extLst>
              <a:ext uri="{FF2B5EF4-FFF2-40B4-BE49-F238E27FC236}">
                <a16:creationId xmlns:a16="http://schemas.microsoft.com/office/drawing/2014/main" id="{3805E748-40AD-4E5A-9136-DD3EF71DDD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1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tasmax-ssp370">
            <a:extLst>
              <a:ext uri="{FF2B5EF4-FFF2-40B4-BE49-F238E27FC236}">
                <a16:creationId xmlns:a16="http://schemas.microsoft.com/office/drawing/2014/main" id="{B44E984E-D384-4849-86F6-1D9AF5D392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tasmax-ssp585">
            <a:extLst>
              <a:ext uri="{FF2B5EF4-FFF2-40B4-BE49-F238E27FC236}">
                <a16:creationId xmlns:a16="http://schemas.microsoft.com/office/drawing/2014/main" id="{255F40B5-53A8-4A96-9E18-EB05540265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tasmin-ssp126">
            <a:extLst>
              <a:ext uri="{FF2B5EF4-FFF2-40B4-BE49-F238E27FC236}">
                <a16:creationId xmlns:a16="http://schemas.microsoft.com/office/drawing/2014/main" id="{ADE2BC48-AD5E-46C7-A155-57BD521930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2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PI-tasmin-ssp370">
            <a:extLst>
              <a:ext uri="{FF2B5EF4-FFF2-40B4-BE49-F238E27FC236}">
                <a16:creationId xmlns:a16="http://schemas.microsoft.com/office/drawing/2014/main" id="{C1F9D879-EB82-4985-893D-E04E62C084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MPI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Model</dc:title>
  <dc:creator>fabrizzio orderique</dc:creator>
  <cp:lastModifiedBy>fabrizzio orderique</cp:lastModifiedBy>
  <cp:revision>1</cp:revision>
  <dcterms:created xsi:type="dcterms:W3CDTF">2021-04-06T01:14:53Z</dcterms:created>
  <dcterms:modified xsi:type="dcterms:W3CDTF">2021-04-06T01:18:14Z</dcterms:modified>
</cp:coreProperties>
</file>