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1" y="5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B400-6BC7-46BD-9EB1-81698110B0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18AC3-5CDE-4A5E-85B9-E32BBD803D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0A713-14C6-4E7C-8FA9-0D6530366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E3704-927F-4F43-A13E-8CEA3E1C2224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14BC9-8062-4D6D-86DC-CC2422FE7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5BF1D-ECE4-4A2A-AC9F-50460CC0E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CB92-C589-4FE0-90E9-3A11B667B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84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5B59D-71B0-4C16-B570-D65F89BD6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797608-E1E8-4D50-879F-CC7304AF3A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899B9-C703-49CC-9CC0-5115D580F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E3704-927F-4F43-A13E-8CEA3E1C2224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73451-967C-46FC-9867-EEC6C550A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23940-3C82-4BFD-A67C-967361C0C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CB92-C589-4FE0-90E9-3A11B667B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103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E6F12C-EFBA-4E45-B065-DD19CF536C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AA01B6-7C37-4F0A-94CA-02A374E3E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F0E09-C6E1-4FBC-B71F-4EACDB0C7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E3704-927F-4F43-A13E-8CEA3E1C2224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0E8A8-1B9B-48F7-B5FA-5BB7D9AC7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79DAD-0CF7-4C20-AC17-DC6CF9362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CB92-C589-4FE0-90E9-3A11B667B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BD393-51EB-4A31-B3F5-307B19DD4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5DB56-4A4D-4145-A62F-864C194B9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7F062-70B5-4F84-8757-CFCB0E1A1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E3704-927F-4F43-A13E-8CEA3E1C2224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CA452-4446-43B5-BDE8-A02EE49FF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F5589-8B58-4B91-8B99-AB9378BA5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CB92-C589-4FE0-90E9-3A11B667B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94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02E24-3D7C-46C8-B28D-AB59835BC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43CFBD-9300-48B3-BC03-ECBAE82EC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BBA50-1E05-49A6-B620-5AC274941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E3704-927F-4F43-A13E-8CEA3E1C2224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30C29-CDA7-4DF5-B564-89247E630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48A51-3B10-4195-BFF1-C90A4B787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CB92-C589-4FE0-90E9-3A11B667B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81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61F02-1308-4440-9B11-343578D64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F5FC4-0E0E-420B-96D5-41A73DEC5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342AB2-7644-481C-97CE-07542CF75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5D8097-3476-4E06-B54F-AD02EC9BF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E3704-927F-4F43-A13E-8CEA3E1C2224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F4743A-6E18-4EBF-B145-20EE32830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91F437-AEFC-44F6-AC08-912963B9C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CB92-C589-4FE0-90E9-3A11B667B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53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65EA6-D27F-4BAC-9627-6E71E8CF3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A38B6-4AB4-4DC3-A755-812162823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628105-1EE1-4C6E-AE3E-B44E3360F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24CBFF-289B-4E44-BC94-DF4D411D78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17AAEB-6198-438C-957E-CE82183F83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7BCA19-E975-4D7C-B8DA-2F81C189A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E3704-927F-4F43-A13E-8CEA3E1C2224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6B72A0-BB98-489E-954F-67A9F5DA8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B46C96-63B4-4CD5-822A-729F1058B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CB92-C589-4FE0-90E9-3A11B667B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140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0391D-D2DA-4AE3-A6C2-79936F4CB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ED63AD-F4CF-4941-ADF4-05D8E7341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E3704-927F-4F43-A13E-8CEA3E1C2224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415442-0217-441C-AC8A-68CF7BDB1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C6DC41-170C-4EDC-AD07-C76FAD21E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CB92-C589-4FE0-90E9-3A11B667B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42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D15DF3-904B-4622-B74D-05C73828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E3704-927F-4F43-A13E-8CEA3E1C2224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1F944F-0B43-4EDF-B959-D0A448186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CB34B2-0C9B-44B4-A9F6-C4AD50379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CB92-C589-4FE0-90E9-3A11B667B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10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D135B-E2BB-4274-851E-3E864904D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7FBDB-8868-4007-81ED-4413BC865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E3319-616B-430F-93F5-E5D0C6CF7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4DAA6D-FD54-4D78-ACDC-48A6A57E3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E3704-927F-4F43-A13E-8CEA3E1C2224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8BC47-B731-4AE2-8515-D5B0B7784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38D01-ADCD-4528-ACE3-BCE6A80CC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CB92-C589-4FE0-90E9-3A11B667B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83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85D54-8BEC-46E1-BB09-C6BFFD085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7A8B1B-0969-4305-8E6C-AC65CBB74A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BE10D-A604-4A25-8394-64EBA447F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4E4571-2CF1-4A43-AD8E-FD6BA3558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E3704-927F-4F43-A13E-8CEA3E1C2224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96D2D7-7980-45D5-9069-D864D967C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358F76-763E-4B46-8726-42FCA7EEE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CB92-C589-4FE0-90E9-3A11B667B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78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8EA0F9-25E2-4F17-9E08-DE72852B2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360FBD-3979-4085-8E80-9CD6A2564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207F8-B35E-4305-85FD-9A3863E3C5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E3704-927F-4F43-A13E-8CEA3E1C2224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809E0-028F-4FFB-A3D0-18C9BAF8AF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33649-076E-484D-B83A-869DB67FC3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FCB92-C589-4FE0-90E9-3A11B667B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6650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AB7F0-2D77-4284-924C-31A836433D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MRI Model</a:t>
            </a:r>
          </a:p>
        </p:txBody>
      </p:sp>
    </p:spTree>
    <p:extLst>
      <p:ext uri="{BB962C8B-B14F-4D97-AF65-F5344CB8AC3E}">
        <p14:creationId xmlns:p14="http://schemas.microsoft.com/office/powerpoint/2010/main" val="3800058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RI-tasmin-ssp585">
            <a:extLst>
              <a:ext uri="{FF2B5EF4-FFF2-40B4-BE49-F238E27FC236}">
                <a16:creationId xmlns:a16="http://schemas.microsoft.com/office/drawing/2014/main" id="{D71BC13D-065E-4992-ABFC-73B559E40D6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670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RI-tas-ssp126">
            <a:extLst>
              <a:ext uri="{FF2B5EF4-FFF2-40B4-BE49-F238E27FC236}">
                <a16:creationId xmlns:a16="http://schemas.microsoft.com/office/drawing/2014/main" id="{0F167D4C-4251-4A76-A01B-890FD2BDB28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00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RI-tas-ssp370">
            <a:extLst>
              <a:ext uri="{FF2B5EF4-FFF2-40B4-BE49-F238E27FC236}">
                <a16:creationId xmlns:a16="http://schemas.microsoft.com/office/drawing/2014/main" id="{4640BFF4-3250-400D-BAEC-126FBE0ED27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00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RI-tas-ssp585">
            <a:extLst>
              <a:ext uri="{FF2B5EF4-FFF2-40B4-BE49-F238E27FC236}">
                <a16:creationId xmlns:a16="http://schemas.microsoft.com/office/drawing/2014/main" id="{9D40C0B4-C6C7-4056-81FC-7748F3AFCF0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48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RI-pr-ssp126">
            <a:extLst>
              <a:ext uri="{FF2B5EF4-FFF2-40B4-BE49-F238E27FC236}">
                <a16:creationId xmlns:a16="http://schemas.microsoft.com/office/drawing/2014/main" id="{48AE44A9-F13B-434F-9440-BC33713BF39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691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RI-pr-ssp370">
            <a:extLst>
              <a:ext uri="{FF2B5EF4-FFF2-40B4-BE49-F238E27FC236}">
                <a16:creationId xmlns:a16="http://schemas.microsoft.com/office/drawing/2014/main" id="{61A33B88-63EF-4145-B5C0-C96E50CA6EE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309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RI-pr-ssp585">
            <a:extLst>
              <a:ext uri="{FF2B5EF4-FFF2-40B4-BE49-F238E27FC236}">
                <a16:creationId xmlns:a16="http://schemas.microsoft.com/office/drawing/2014/main" id="{CD833046-46EC-4AC3-AFE8-0E7C78F063E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315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RI-tasmax-ssp126">
            <a:extLst>
              <a:ext uri="{FF2B5EF4-FFF2-40B4-BE49-F238E27FC236}">
                <a16:creationId xmlns:a16="http://schemas.microsoft.com/office/drawing/2014/main" id="{54A4C555-3059-4930-B9CC-D6C0E5EFA47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26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RI-tasmax-ssp370">
            <a:extLst>
              <a:ext uri="{FF2B5EF4-FFF2-40B4-BE49-F238E27FC236}">
                <a16:creationId xmlns:a16="http://schemas.microsoft.com/office/drawing/2014/main" id="{9139B915-C52F-49D9-A184-215DF36B839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680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RI-tasmax-ssp585">
            <a:extLst>
              <a:ext uri="{FF2B5EF4-FFF2-40B4-BE49-F238E27FC236}">
                <a16:creationId xmlns:a16="http://schemas.microsoft.com/office/drawing/2014/main" id="{AB883C26-DF0B-411E-83C9-201264280CF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277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RI-tasmin-ssp126">
            <a:extLst>
              <a:ext uri="{FF2B5EF4-FFF2-40B4-BE49-F238E27FC236}">
                <a16:creationId xmlns:a16="http://schemas.microsoft.com/office/drawing/2014/main" id="{AD571FF5-3DA8-4640-A22E-BD6C5B3AF1A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267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RI-tasmin-ssp370">
            <a:extLst>
              <a:ext uri="{FF2B5EF4-FFF2-40B4-BE49-F238E27FC236}">
                <a16:creationId xmlns:a16="http://schemas.microsoft.com/office/drawing/2014/main" id="{D9073F99-FE03-4FF9-BEAD-D9DFEF13B59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673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Office PowerPoint</Application>
  <PresentationFormat>Widescreen</PresentationFormat>
  <Paragraphs>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MRI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MRI Model</dc:title>
  <dc:creator>fabrizzio orderique</dc:creator>
  <cp:lastModifiedBy>fabrizzio orderique</cp:lastModifiedBy>
  <cp:revision>1</cp:revision>
  <dcterms:created xsi:type="dcterms:W3CDTF">2021-04-06T01:15:50Z</dcterms:created>
  <dcterms:modified xsi:type="dcterms:W3CDTF">2021-04-06T01:18:10Z</dcterms:modified>
</cp:coreProperties>
</file>