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1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5D1D-0768-48ED-9228-4070D1C1C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F6AEC-2B75-4E35-8D49-8A529A171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E7B07-81BC-4B58-9C89-164389F1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D4B9-A2B6-4A5D-8FBD-B6BA6269C12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C2383-9672-4D1C-BADC-A9182E09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1F234-9DF9-4865-AC33-093111BA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7550-2366-4C1F-AABD-1A712AC89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0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E2F8-837C-4254-8CB3-DCFC5841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A58DD-D242-41B4-B3EA-73BFBB6C9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AAD8A-ACC0-48B7-B6B3-433D637C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D4B9-A2B6-4A5D-8FBD-B6BA6269C12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38908-9B90-494B-9EAE-08A12CC7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61238-3943-4419-BC3C-8CF5032C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7550-2366-4C1F-AABD-1A712AC89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B0507-8C08-462A-B0E3-E71609F9A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6C58E-B3EC-4E18-8B5C-237D0A3BE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F93C2-AA51-4394-BBE7-848AE736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D4B9-A2B6-4A5D-8FBD-B6BA6269C12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632F1-E02E-44F1-A1D9-08C8F1AD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330B2-715A-4BBD-9124-0A34F80B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7550-2366-4C1F-AABD-1A712AC89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2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E946-399F-4B0A-AD4B-49191CCE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7D6EA-44E9-49F9-82F5-9D3D897CF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F7D61-123C-4608-BAF1-C2FF9A3B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D4B9-A2B6-4A5D-8FBD-B6BA6269C12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6EA45-D730-43DE-9057-74331B44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E12ED-9346-4F94-8902-8046B5C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7550-2366-4C1F-AABD-1A712AC89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4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B08A-A2C1-4F37-A730-32409F11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AFC39-AD1B-4522-B3BE-972939C13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FF5CB-A5DA-4ABF-A52E-D3716AD1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D4B9-A2B6-4A5D-8FBD-B6BA6269C12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E3AA2-5B0C-445A-8A38-390B9FBF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1996-72BD-4B37-87D4-5D42054D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7550-2366-4C1F-AABD-1A712AC89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1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24D8-B295-4D73-B732-8A85A830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B5367-CAFF-448D-A0D7-1BE82C501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15007-29AB-410E-9EFF-581FD5310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17746-3C5F-4527-92E2-FBFA37BE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D4B9-A2B6-4A5D-8FBD-B6BA6269C12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98F21-5F98-42B5-9677-1374F93E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5FDD0-0B2A-4BD7-BC65-DCEC0C8C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7550-2366-4C1F-AABD-1A712AC89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3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BFBA-01BF-4399-8151-F46FF418A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0BFB1-5167-4A6D-A15E-037745E80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6C6EF-38B9-4099-A985-914C039ED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7CFD3-4B43-48CA-ADA3-814B3B65F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9CF28-6E52-4D0B-825F-3E463DF0A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FFEC3-9CC6-4173-8ABD-62D34F91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D4B9-A2B6-4A5D-8FBD-B6BA6269C12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D98A84-8FFB-43DC-8771-EE8B2C22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3D779-7B22-4446-8919-28534AE8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7550-2366-4C1F-AABD-1A712AC89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8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57BF-E0D8-47C6-9B2B-6AD449DB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0AD74-A328-4645-A05B-D183C4DE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D4B9-A2B6-4A5D-8FBD-B6BA6269C12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B46D0-F56F-4C3B-8878-89E93590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F3F44-F53A-4920-BDD0-A4427A30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7550-2366-4C1F-AABD-1A712AC89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7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6CD61-545E-48B2-B1A7-E8501836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D4B9-A2B6-4A5D-8FBD-B6BA6269C12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2886D-23D2-4E63-B198-D63BEB15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77F61-ABE6-4E6A-AB0D-D3A8D1A2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7550-2366-4C1F-AABD-1A712AC89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8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B0B1-7ACF-4F32-87F1-0BD4831C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E5EE-E45B-472A-88D1-3E15F4BAF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7DF42-9EEC-4CAC-B2E0-5F0521123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BADD2-DC7F-4461-BD72-7171EDD8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D4B9-A2B6-4A5D-8FBD-B6BA6269C12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48668-8138-4876-AA2F-94313F6C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A38E7-C687-4848-8331-4D8ED827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7550-2366-4C1F-AABD-1A712AC89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2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2CD6-D810-47B8-A87D-BB3D744A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F9D9E-82B6-488F-A9EE-3B2608E3C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F14AE-1B3E-44F9-AA26-31ED6247E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BDD05-55B8-47A4-85E4-532E7E73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D4B9-A2B6-4A5D-8FBD-B6BA6269C12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CE73B-5906-43D3-9183-590C5C99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A3C69-776C-47F6-83CE-B244EC43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7550-2366-4C1F-AABD-1A712AC89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7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9BF04-3DA4-43BC-96C3-18E454B53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E18B1-EC51-4F75-8819-69F246F72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0E1CD-6531-435D-BEBA-B04103272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CD4B9-A2B6-4A5D-8FBD-B6BA6269C12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C3C59-EE5C-4480-8B6E-B3FFBBAE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E0839-C3D3-4EF1-AB3A-990944B98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97550-2366-4C1F-AABD-1A712AC89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19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B481-E82D-4490-A4CC-9CD99281C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Observation Model</a:t>
            </a:r>
          </a:p>
        </p:txBody>
      </p:sp>
    </p:spTree>
    <p:extLst>
      <p:ext uri="{BB962C8B-B14F-4D97-AF65-F5344CB8AC3E}">
        <p14:creationId xmlns:p14="http://schemas.microsoft.com/office/powerpoint/2010/main" val="96414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BSERVATION-pr-W5E5v1.0">
            <a:extLst>
              <a:ext uri="{FF2B5EF4-FFF2-40B4-BE49-F238E27FC236}">
                <a16:creationId xmlns:a16="http://schemas.microsoft.com/office/drawing/2014/main" id="{1EFB38EC-5253-40F8-83F1-FC1CA0C8B66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9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BSERVATION-tasmax-W5E5v1.0">
            <a:extLst>
              <a:ext uri="{FF2B5EF4-FFF2-40B4-BE49-F238E27FC236}">
                <a16:creationId xmlns:a16="http://schemas.microsoft.com/office/drawing/2014/main" id="{2ED89B17-CF1B-4720-9DE9-4BB5575B796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4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BSERVATION-tasmin-W5E5v1.0">
            <a:extLst>
              <a:ext uri="{FF2B5EF4-FFF2-40B4-BE49-F238E27FC236}">
                <a16:creationId xmlns:a16="http://schemas.microsoft.com/office/drawing/2014/main" id="{D2E701FC-6ADD-4F83-97D1-16D859C4932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5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BSERVATION-tas-W5E5v1.0">
            <a:extLst>
              <a:ext uri="{FF2B5EF4-FFF2-40B4-BE49-F238E27FC236}">
                <a16:creationId xmlns:a16="http://schemas.microsoft.com/office/drawing/2014/main" id="{818C02D1-95F0-4123-A9FD-7F3F54A3D9A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6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Observation Model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Observation Model</dc:title>
  <dc:creator>fabrizzio orderique</dc:creator>
  <cp:lastModifiedBy>fabrizzio orderique</cp:lastModifiedBy>
  <cp:revision>1</cp:revision>
  <dcterms:created xsi:type="dcterms:W3CDTF">2021-04-06T01:16:42Z</dcterms:created>
  <dcterms:modified xsi:type="dcterms:W3CDTF">2021-04-06T01:17:45Z</dcterms:modified>
</cp:coreProperties>
</file>