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1" y="5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0804-8DC3-4AC2-9F4C-6842B99CC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4DA94-3CE4-427F-99ED-0DDDCE0A0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2618A-8555-4BFD-9B83-96DBEF0A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34F3-48D5-4C5C-841D-8EA645D387A0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FE11F-2BAD-4587-AB78-103F47E65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CB601-0E76-4D02-95F3-03DB533D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B4C1-97C9-4D0A-BDD4-75CF51AA3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5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2B1C9-D2CD-4FD4-8C6D-44E9BE099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ADC5C-DC80-4CAA-9AFB-667C6070D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5578C-007E-44FC-86B3-D6A787B63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34F3-48D5-4C5C-841D-8EA645D387A0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18103-8A33-4B50-A02C-D5C2C66A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48079-4F14-4706-91FA-B1501010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B4C1-97C9-4D0A-BDD4-75CF51AA3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5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EFEAA7-4702-4C31-B134-24E7E5646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EF145-3DB9-4ABE-91A7-B0B3D1229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4E119-0294-4167-9591-7BB0B10A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34F3-48D5-4C5C-841D-8EA645D387A0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1B16E-35DF-474C-B1B5-E5AD0755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4913A-14DD-4A8A-8076-5A191045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B4C1-97C9-4D0A-BDD4-75CF51AA3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8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FCBC-6544-4FE7-8E48-8BBE22CD3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8A1EF-253B-4BB6-B620-BDC8AE19A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C91DF-4439-4876-9BCF-90BBB0E55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34F3-48D5-4C5C-841D-8EA645D387A0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90BD8-ECD9-4BC0-96D3-05BF2EADA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C52B0-E2F3-48BF-A8CD-1EA76B3E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B4C1-97C9-4D0A-BDD4-75CF51AA3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7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E943D-0939-444F-ABEA-CE4EB12C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2EF01-5638-4E64-8348-DF2932D38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94E73-A118-4D52-A152-0402F6E2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34F3-48D5-4C5C-841D-8EA645D387A0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1A166-3C00-4782-884F-F8CD008E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3B321-8A6F-41F8-8905-86B1922F9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B4C1-97C9-4D0A-BDD4-75CF51AA3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4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5FCE-B03C-4ADA-BA42-B52042C0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B48DB-9052-43E4-89F8-F73C01963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928F9-2861-43B4-95AA-6FB0D8673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78547-E6F5-49AA-A68F-7FF8E4B7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34F3-48D5-4C5C-841D-8EA645D387A0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B6AE9-B3E4-406A-B7CC-A71E89D8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8E850-3FCB-4D82-9BE4-60AC1A71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B4C1-97C9-4D0A-BDD4-75CF51AA3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050B-841A-47B6-92D1-77F8BE670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DE5C7-0B31-40C0-ACED-0F77C3BF7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61A57-393F-481F-9B06-6A598D24E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EFB074-8126-4432-9942-9638F4702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B2694-55CD-4EB6-B474-A1E9594D5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5F2FC5-C138-403E-92E4-D47D82A1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34F3-48D5-4C5C-841D-8EA645D387A0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2CA98-81C4-4AE6-B2A7-2A0B96F1E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43955D-5007-445F-B037-F200DEB54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B4C1-97C9-4D0A-BDD4-75CF51AA3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9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04339-4CD2-4AC6-B642-BD9C3DD90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D3E91-CB77-4018-AAFA-C446843E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34F3-48D5-4C5C-841D-8EA645D387A0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7F7D0-2E89-4741-9B02-6BE3E9813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2BA08-0F5A-431F-BD5D-65832C60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B4C1-97C9-4D0A-BDD4-75CF51AA3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9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4671F-D4A7-491C-ADF0-032B2F7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34F3-48D5-4C5C-841D-8EA645D387A0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50132-C2DA-4624-8E41-CD814E3E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67981-DC65-4157-B1D3-A22ED8E9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B4C1-97C9-4D0A-BDD4-75CF51AA3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7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F59B-CCC4-4F11-A213-9EA4AD36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2E03C-E84C-442C-84DA-164BDDDF3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D1C52-2967-48F7-B8C0-BD73B2BD6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E5DB6-0B73-4F10-A658-BBA60D46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34F3-48D5-4C5C-841D-8EA645D387A0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3F774-2DBE-4EE7-874F-A6C8D55B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582E2-5685-4E8F-8C6C-46450F7D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B4C1-97C9-4D0A-BDD4-75CF51AA3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9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74F51-5C81-4CC8-9D21-E1F008560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5B841E-7C2D-4FE5-9406-44BF0B5B6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3CC46-7DAF-4A2E-AF9D-A1811C005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06A4A-F33E-4E2D-B151-273F97FB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434F3-48D5-4C5C-841D-8EA645D387A0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F96CC-D923-46B7-A143-B11413C47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B2074-7AC8-46F6-9D22-F2569F765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2B4C1-97C9-4D0A-BDD4-75CF51AA3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5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77FF09-1569-4F4F-92F2-D93900FE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D367B-2640-48B1-BE58-D98A38E1E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865E5-E09F-4F95-B68C-75401A261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434F3-48D5-4C5C-841D-8EA645D387A0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A8B56-AE4F-4B03-AEF0-A1B559485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F0B29-1976-49D8-8612-8F1C4249B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2B4C1-97C9-4D0A-BDD4-75CF51AA3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75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0FD2-6817-43EF-AF25-01715E348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UKESM Model</a:t>
            </a:r>
          </a:p>
        </p:txBody>
      </p:sp>
    </p:spTree>
    <p:extLst>
      <p:ext uri="{BB962C8B-B14F-4D97-AF65-F5344CB8AC3E}">
        <p14:creationId xmlns:p14="http://schemas.microsoft.com/office/powerpoint/2010/main" val="2057188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KESM-tasmin-ssp585">
            <a:extLst>
              <a:ext uri="{FF2B5EF4-FFF2-40B4-BE49-F238E27FC236}">
                <a16:creationId xmlns:a16="http://schemas.microsoft.com/office/drawing/2014/main" id="{6EDE619F-267C-48A6-9CE3-A6FD681D7B2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39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KESM-tas-ssp126">
            <a:extLst>
              <a:ext uri="{FF2B5EF4-FFF2-40B4-BE49-F238E27FC236}">
                <a16:creationId xmlns:a16="http://schemas.microsoft.com/office/drawing/2014/main" id="{15FB8694-CA9C-433E-B784-09186E74127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01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KESM-tas-ssp370">
            <a:extLst>
              <a:ext uri="{FF2B5EF4-FFF2-40B4-BE49-F238E27FC236}">
                <a16:creationId xmlns:a16="http://schemas.microsoft.com/office/drawing/2014/main" id="{7119E36A-C1E2-4EC1-AE64-669BAB9E93C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54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KESM-tas-ssp585">
            <a:extLst>
              <a:ext uri="{FF2B5EF4-FFF2-40B4-BE49-F238E27FC236}">
                <a16:creationId xmlns:a16="http://schemas.microsoft.com/office/drawing/2014/main" id="{FE67A0B7-8B2B-48C5-BAC6-487C382B5DB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KESM-pr-ssp126">
            <a:extLst>
              <a:ext uri="{FF2B5EF4-FFF2-40B4-BE49-F238E27FC236}">
                <a16:creationId xmlns:a16="http://schemas.microsoft.com/office/drawing/2014/main" id="{E219B6D0-3FAA-40FD-81E7-FE8AEDEBB93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21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KESM-pr-ssp370">
            <a:extLst>
              <a:ext uri="{FF2B5EF4-FFF2-40B4-BE49-F238E27FC236}">
                <a16:creationId xmlns:a16="http://schemas.microsoft.com/office/drawing/2014/main" id="{6E269CC9-06C3-44CD-B490-8B5EE6B6A8B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KESM-pr-ssp585">
            <a:extLst>
              <a:ext uri="{FF2B5EF4-FFF2-40B4-BE49-F238E27FC236}">
                <a16:creationId xmlns:a16="http://schemas.microsoft.com/office/drawing/2014/main" id="{AA3229EE-702B-413C-B46A-FE9E9503D9E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18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KESM-tasmax-ssp126">
            <a:extLst>
              <a:ext uri="{FF2B5EF4-FFF2-40B4-BE49-F238E27FC236}">
                <a16:creationId xmlns:a16="http://schemas.microsoft.com/office/drawing/2014/main" id="{1A378045-2E24-4D62-9918-C82AD6E7559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84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KESM-tasmax-ssp370">
            <a:extLst>
              <a:ext uri="{FF2B5EF4-FFF2-40B4-BE49-F238E27FC236}">
                <a16:creationId xmlns:a16="http://schemas.microsoft.com/office/drawing/2014/main" id="{EDB878E2-A6C4-47E4-962A-8EF3574BBE7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9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KESM-tasmax-ssp585">
            <a:extLst>
              <a:ext uri="{FF2B5EF4-FFF2-40B4-BE49-F238E27FC236}">
                <a16:creationId xmlns:a16="http://schemas.microsoft.com/office/drawing/2014/main" id="{2BDDDF38-EC2B-47EB-9EA4-71861BBC8E3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89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KESM-tasmin-ssp126">
            <a:extLst>
              <a:ext uri="{FF2B5EF4-FFF2-40B4-BE49-F238E27FC236}">
                <a16:creationId xmlns:a16="http://schemas.microsoft.com/office/drawing/2014/main" id="{2860FCC5-7993-421D-B583-D7388DCE0FB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45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KESM-tasmin-ssp370">
            <a:extLst>
              <a:ext uri="{FF2B5EF4-FFF2-40B4-BE49-F238E27FC236}">
                <a16:creationId xmlns:a16="http://schemas.microsoft.com/office/drawing/2014/main" id="{881EB24D-A39C-48C5-9040-A841C1D603E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78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UKESM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UKESM Model</dc:title>
  <dc:creator>fabrizzio orderique</dc:creator>
  <cp:lastModifiedBy>fabrizzio orderique</cp:lastModifiedBy>
  <cp:revision>1</cp:revision>
  <dcterms:created xsi:type="dcterms:W3CDTF">2021-04-06T01:16:16Z</dcterms:created>
  <dcterms:modified xsi:type="dcterms:W3CDTF">2021-04-06T01:17:59Z</dcterms:modified>
</cp:coreProperties>
</file>