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the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text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Blockchain Identity Management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38760" y="3602160"/>
            <a:ext cx="11649240" cy="16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Old Dominion University (ODU) – Virginia Modeling Analysis Simulation Center (VMASC)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Airspace Identity Management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3d Simulated environment of a battlefield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sensor observes entities within a range of friendly tank (center bottom)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Entities identified on the blockchain system show up as friendly on sensor (green)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Unidentified entities show up as  unknown on sensor (red)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Three structures indicate blockchain participating 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Green indicates online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Yellow indicates offline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7" name="Picture 5" descr=""/>
          <p:cNvPicPr/>
          <p:nvPr/>
        </p:nvPicPr>
        <p:blipFill>
          <a:blip r:embed="rId1"/>
          <a:srcRect l="0" t="-1185" r="0" b="20124"/>
          <a:stretch/>
        </p:blipFill>
        <p:spPr>
          <a:xfrm>
            <a:off x="7132320" y="1737360"/>
            <a:ext cx="4412160" cy="476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Unity Game Engine Simulation Prototype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4200840" y="1345320"/>
            <a:ext cx="6314400" cy="523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Simulated  - Simulated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Distributed systems can be costly systems to run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Systems made up of large number of computing 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Especially if we are to explore the systems scaled 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Allows for rapid testing of different blockchain systems and different use case environments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Simulation can be built to run fast (discrete event) allowing for a better exploration of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Simulation of Blockchain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 aspects to model of blockchain systems in simulation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Consensus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Network connectivity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Messaging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need to gather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Gathered data needs to be modeled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Network needs to be modeled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Participating nodes need to be modeled (based on data)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Total system simulation needs to be calibrated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Total system simulation needs to be verified and validated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Architecture: Real Blockchain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6208200" y="1371600"/>
            <a:ext cx="5587560" cy="5221440"/>
          </a:xfrm>
          <a:prstGeom prst="rect">
            <a:avLst/>
          </a:prstGeom>
          <a:ln>
            <a:noFill/>
          </a:ln>
        </p:spPr>
      </p:pic>
      <p:sp>
        <p:nvSpPr>
          <p:cNvPr id="177" name="TextShape 3"/>
          <p:cNvSpPr txBox="1"/>
          <p:nvPr/>
        </p:nvSpPr>
        <p:spPr>
          <a:xfrm>
            <a:off x="548640" y="1554480"/>
            <a:ext cx="5029200" cy="4953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Red Borders indicate data collected of entire system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Recorded as time for the entire system to find consensus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Important for verification, and validation of final model and simulation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Blue Borders indicate data collected of individual participating peer 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Recorded as the time for the individual peer to compute its portion of the consensus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Also recorded is the number of networked messages the peer must receive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Important for calibration of the consensus system for Network Simulator Nodes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Architecture: NS3 Blockchain Simulation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4846320" y="1097280"/>
            <a:ext cx="7223760" cy="5760360"/>
          </a:xfrm>
          <a:prstGeom prst="rect">
            <a:avLst/>
          </a:prstGeom>
          <a:ln>
            <a:noFill/>
          </a:ln>
        </p:spPr>
      </p:pic>
      <p:sp>
        <p:nvSpPr>
          <p:cNvPr id="181" name="TextShape 3"/>
          <p:cNvSpPr txBox="1"/>
          <p:nvPr/>
        </p:nvSpPr>
        <p:spPr>
          <a:xfrm>
            <a:off x="182880" y="1920240"/>
            <a:ext cx="4480560" cy="457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Network Simulator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Can run many simulations fast (even for large scale)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Already models common network protocols that are used by blockchain systems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Handles realistic network delays and even disconnects based on environment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Allows for custom applications to be built on simulated nodes (consensus protocol)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NS3 Blockchain Simulation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Currently runs with proof of work consensus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Main output is block propagation delay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Secondary is transactions per second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Modifying it to work with other consensus algorithms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Solo consensus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Proof of Stake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Practical Byzantine Fault Tolerance (PBFT) and networked voting algorithms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Avalanche and probabilistic deriving algorithms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Gervais, Arthur, et al. "On the security and performance of proof of work blockchains." Proceedings of the 2016 ACM SIGSAC Conference on Computer and Communications Security. ACM, 2016.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Types of Blockchain Research at ODU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 - Real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 Blockchain System with Interacting Environment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 – Simulated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 Blockchain System Interacting with Simulated Environment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Simulated – Simulated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Simulated Blockchain System Interacting with Simulated Environment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Real  - Real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are real use cases that we can test today?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are the limitations?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the real blockchain able to perform good enough?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Real Blockchain System (Hyperledger Fabric)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Picture 6" descr=""/>
          <p:cNvPicPr/>
          <p:nvPr/>
        </p:nvPicPr>
        <p:blipFill>
          <a:blip r:embed="rId1"/>
          <a:stretch/>
        </p:blipFill>
        <p:spPr>
          <a:xfrm>
            <a:off x="915840" y="1825560"/>
            <a:ext cx="5025600" cy="4350600"/>
          </a:xfrm>
          <a:prstGeom prst="rect">
            <a:avLst/>
          </a:prstGeom>
          <a:ln>
            <a:noFill/>
          </a:ln>
        </p:spPr>
      </p:pic>
      <p:sp>
        <p:nvSpPr>
          <p:cNvPr id="154" name="CustomShape 2"/>
          <p:cNvSpPr/>
          <p:nvPr/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Permissioned based distributed ledger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Blockchain based consensus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Kafka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Practical Byzantine Faulat Tolerance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Participating nodes host the distributed ledger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Orderer handles the broadcasting and implements the consensus algorithm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Device Identity Management Use Case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Distributed ledger that is less centralized than current solutions to privately store networked device identities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More resistant to attacks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Performance possibilities (ledger is mostly queried)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Does not rely on a single party to manage, providing better trust among alliances or consortium's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IOT Device Identity Management Architecture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8" name="Picture 4" descr=""/>
          <p:cNvPicPr/>
          <p:nvPr/>
        </p:nvPicPr>
        <p:blipFill>
          <a:blip r:embed="rId1"/>
          <a:stretch/>
        </p:blipFill>
        <p:spPr>
          <a:xfrm>
            <a:off x="1909080" y="1825560"/>
            <a:ext cx="8372880" cy="4350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Real  - Simulated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 enviornments to apply blockchain systems can be expensive to set up or impractical to have access to.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Integrating real blockchain systems with simulated environments allow for rapid deployment and test of various environments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 use cases are most appropriate and benefit the most from blockchain systems?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Integrating Blockchain with Simulation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Integrate real blockchain systems with existing simulation environments to explore their effectiveness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Blockchain focuses on maintaining states of simulated entities or system that simulated entities utilize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Communication needs to be handled based on the time frame of the simulation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 blockchain system is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Simulation is by nature more likely discrete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Possibility that the simulation will take longer to run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Utilize simulation package application programming interface (API)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Integrating Blockchain with Simulation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Integrate real blockchain systems with existing simulation environments to explore their effectiveness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Blockchain focuses on maintaining states of simulated entities or system that simulated entities utilize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Communication needs to be handled based on the time frame of the simulation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Real blockchain system is continuous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Simulation is by nature more likely discrete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Possibility that the simulation will take longer to run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Utilize simulation package application programming interface (API)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Application>LibreOffice/5.1.6.2$Linux_X86_64 LibreOffice_project/10m0$Build-2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2013-07-15T20:26:40Z</dcterms:created>
  <dc:creator/>
  <dc:description/>
  <dc:language>en-US</dc:language>
  <cp:lastModifiedBy/>
  <dcterms:modified xsi:type="dcterms:W3CDTF">2019-01-29T14:52:53Z</dcterms:modified>
  <cp:revision>335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