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Blockchain Identity Management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38760" y="3602160"/>
            <a:ext cx="116492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Old Dominion University (ODU) – Virginia Modeling Analysis Simulation Center (VMASC)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Unity Game Engine Simulation Prototype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200840" y="1345320"/>
            <a:ext cx="6314400" cy="523800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548640" y="2726280"/>
            <a:ext cx="3576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engines are integrated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network connections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participating nodes 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client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  -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systems can be costly systems to 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Systems made up of large number of computing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Especially if we are to explore the systems scaled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for rapid testing of different blockchain systems and different use case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can be built to run fast (discrete event) allowing for a better exploration of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Simulation of Blockchain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aspects to model of blockchain systems in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Consensus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connectivity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need to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Gathered data needs to be modeled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needs to be modeled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Participating nodes need to be modeled (based on 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system simulation needs to be calibrated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system simulation needs to be verified and validated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Architecture: Real Blockchain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208200" y="1371600"/>
            <a:ext cx="5587560" cy="5221440"/>
          </a:xfrm>
          <a:prstGeom prst="rect">
            <a:avLst/>
          </a:prstGeom>
          <a:ln>
            <a:noFill/>
          </a:ln>
        </p:spPr>
      </p:pic>
      <p:sp>
        <p:nvSpPr>
          <p:cNvPr id="176" name="TextShape 3"/>
          <p:cNvSpPr txBox="1"/>
          <p:nvPr/>
        </p:nvSpPr>
        <p:spPr>
          <a:xfrm>
            <a:off x="548640" y="1554480"/>
            <a:ext cx="50292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Borders indicate data collected of entire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 as time for the entire system to find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for verification, and validation of final model and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 Borders indicate data collected of individual participating peer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 as the time for the individual peer to compute its portion of the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recorded is the number of networked messages the peer must receive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for calibration of the consensus system for Network Simulator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Architecture: NS3 Blockchain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846320" y="1097280"/>
            <a:ext cx="7223760" cy="576036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182880" y="1920240"/>
            <a:ext cx="448056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Simulator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run many simulations fast (even for large scale)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Already models common network protocols that are used by blockchain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Handles realistic network delays and even disconnects based on environment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for custom applications to be built on simulated nodes (consensus protocol)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NS3 Blockchain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runs with proof of work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output is block propagation 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Secondary is transactions per second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Modifying it to work with other consensus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Solo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Proof of Stake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Byzantine Fault Tolerance (PBFT) and networked voting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Avalanche and probabilistic deriving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Gervais, Arthur, et al. "On the security and performance of proof of work blockchains." Proceedings of the 2016 ACM SIGSAC Conference on Computer and Communications Security. ACM,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Blockchain Research at ODU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- Real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with Interacting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–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Interacting with Simulated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–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Blockchain System Interacting with Simulated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  - Real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real use cases that we can test today?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limitations?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real blockchain able to perform good enough?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 Blockchain System (Hyperledger Fabric)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6" descr=""/>
          <p:cNvPicPr/>
          <p:nvPr/>
        </p:nvPicPr>
        <p:blipFill>
          <a:blip r:embed="rId1"/>
          <a:stretch/>
        </p:blipFill>
        <p:spPr>
          <a:xfrm>
            <a:off x="915840" y="1825560"/>
            <a:ext cx="5025600" cy="43506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Permissioned based distributed ledger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 based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Byzantine Faulat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Participating nodes host the distributed ledger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Orderer handles the broadcasting and implements the consensus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Device Identity Management Use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ledger that is less centralized than current solutions to privately store networked device identities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resistant to attacks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possibilities (ledger is mostly queried)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rely on a single party to manage, providing better trust among alliances or consortium's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IOT Device Identity Management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1909080" y="1825560"/>
            <a:ext cx="837288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  -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enviornments to apply blockchain systems can be expensive to set up or impractical to have access 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Integrating real blockchain systems with simulated environments allow for rapid deployment and test of various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 use cases are most appropriate and benefit the most from blockchain systems?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Integrating Blockchain with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 real blockchain systems with existing simulation environments to explore their effectiveness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 focuses on maintaining states of simulated entities or system that simulated entities utilize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needs to be handled based on the time frame of the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is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is by nature more likely discrete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Possibility that the simulation will take longer to 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Utilize simulation package application programming interface (API)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Airspace Identity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sensor observes entities within a range of friendly tank (center bottom)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Entities identified on the blockchain system show up as friendly on sensor (green)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Unidentified entities show up as  unknown on sensor (red)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Three structures indicate blockchain participating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Green indicates online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Yellow indicates offline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5" descr=""/>
          <p:cNvPicPr/>
          <p:nvPr/>
        </p:nvPicPr>
        <p:blipFill>
          <a:blip r:embed="rId1"/>
          <a:srcRect l="0" t="-1185" r="0" b="20124"/>
          <a:stretch/>
        </p:blipFill>
        <p:spPr>
          <a:xfrm>
            <a:off x="7132320" y="1737360"/>
            <a:ext cx="4412160" cy="47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2019-01-29T14:58:05Z</dcterms:modified>
  <cp:revision>336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