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1" r:id="rId6"/>
    <p:sldId id="268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9" autoAdjust="0"/>
  </p:normalViewPr>
  <p:slideViewPr>
    <p:cSldViewPr snapToGrid="0" snapToObjects="1">
      <p:cViewPr varScale="1">
        <p:scale>
          <a:sx n="77" d="100"/>
          <a:sy n="77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256B5-DC8D-5F49-BCEA-7A290447CDA3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4589-83EC-A84F-BCBC-FE88FC1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a few snippets with hard to understand/ambiguous lyrics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4589-83EC-A84F-BCBC-FE88FC1864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video of</a:t>
            </a:r>
            <a:r>
              <a:rPr lang="en-US" baseline="0" dirty="0" smtClean="0"/>
              <a:t> someone singing totally off/misheard lyrics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4589-83EC-A84F-BCBC-FE88FC1864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“You</a:t>
            </a:r>
            <a:r>
              <a:rPr lang="en-US" baseline="0" dirty="0" smtClean="0"/>
              <a:t> are the philosophical type”</a:t>
            </a:r>
            <a:r>
              <a:rPr lang="mr-IN" baseline="0" dirty="0" smtClean="0"/>
              <a:t>…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“you prefer to examine the artistry from all angles”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4589-83EC-A84F-BCBC-FE88FC1864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image appear as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4589-83EC-A84F-BCBC-FE88FC1864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YouPhonics</a:t>
            </a:r>
            <a:r>
              <a:rPr lang="en-US" dirty="0" smtClean="0"/>
              <a:t> logo/design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4589-83EC-A84F-BCBC-FE88FC1864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making into separate</a:t>
            </a:r>
            <a:r>
              <a:rPr lang="en-US" baseline="0" dirty="0" smtClean="0"/>
              <a:t> slides to utilize animation/transitions </a:t>
            </a:r>
          </a:p>
          <a:p>
            <a:r>
              <a:rPr lang="en-US" baseline="0" dirty="0" smtClean="0"/>
              <a:t>Consider including a funny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4589-83EC-A84F-BCBC-FE88FC1864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YouTube Data API allows you to retrieve “resources” and incorporate functions normally associated with the YouTube website into your web application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MusixMatch</a:t>
            </a:r>
            <a:r>
              <a:rPr lang="en-US" baseline="0" dirty="0" smtClean="0"/>
              <a:t> API allows you to retrieve lyrics (among other data) associated with your favorite songs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JavaScript Client library provides authentication and supports the functioning of the YouTube API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then demonstrate the app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will </a:t>
            </a:r>
            <a:r>
              <a:rPr lang="en-US" baseline="0" dirty="0" err="1" smtClean="0"/>
              <a:t>segway</a:t>
            </a:r>
            <a:r>
              <a:rPr lang="en-US" baseline="0" dirty="0" smtClean="0"/>
              <a:t> into each person discussing their component/topic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4589-83EC-A84F-BCBC-FE88FC1864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overview of some of</a:t>
            </a:r>
            <a:r>
              <a:rPr lang="en-US" baseline="0" dirty="0" smtClean="0"/>
              <a:t> the next steps to build/improve the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Provide further talking points for brief individual discussion (potentially if time permits)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Firebase can be used to authenticate users which is a requirement if others or a non local host is utilized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commerical</a:t>
            </a:r>
            <a:r>
              <a:rPr lang="en-US" baseline="0" dirty="0" smtClean="0"/>
              <a:t> account on </a:t>
            </a:r>
            <a:r>
              <a:rPr lang="en-US" baseline="0" dirty="0" err="1" smtClean="0"/>
              <a:t>musixmatch</a:t>
            </a:r>
            <a:r>
              <a:rPr lang="en-US" baseline="0" dirty="0" smtClean="0"/>
              <a:t> gives access to full lyrics for a song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sophisticated keyword searching parameters could be used such as the “Freebase Topic” method or consider using an API that is more specialized to music</a:t>
            </a:r>
            <a:r>
              <a:rPr lang="en-US" baseline="0" smtClean="0"/>
              <a:t>/performance videos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4589-83EC-A84F-BCBC-FE88FC1864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4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6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281C-A883-164E-95DB-D528D1D84EA8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5775-D98E-E940-B651-2DEC49E6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steps/future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93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Have you ever had this issue?...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469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Don’t be this guy</a:t>
            </a:r>
            <a:r>
              <a:rPr lang="mr-IN" sz="6000" dirty="0" smtClean="0"/>
              <a:t>…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Maybe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5" name="Content Placeholder 4" descr="thinkingMan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" b="3212"/>
          <a:stretch>
            <a:fillRect/>
          </a:stretch>
        </p:blipFill>
        <p:spPr/>
      </p:pic>
      <p:pic>
        <p:nvPicPr>
          <p:cNvPr id="6" name="Content Placeholder 5" descr="david-left-side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4" b="126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241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Maybe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 descr="American_Idol_log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4" t="-7821" r="-6000" b="-2366"/>
          <a:stretch/>
        </p:blipFill>
        <p:spPr>
          <a:xfrm>
            <a:off x="263907" y="1220666"/>
            <a:ext cx="8642987" cy="5377530"/>
          </a:xfrm>
        </p:spPr>
      </p:pic>
    </p:spTree>
    <p:extLst>
      <p:ext uri="{BB962C8B-B14F-4D97-AF65-F5344CB8AC3E}">
        <p14:creationId xmlns:p14="http://schemas.microsoft.com/office/powerpoint/2010/main" val="337797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answer is here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26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smtClean="0"/>
              <a:t>Demand </a:t>
            </a:r>
            <a:r>
              <a:rPr lang="en-US" dirty="0"/>
              <a:t>Video and Lyrics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More fully experience the artist’s creativity</a:t>
            </a:r>
          </a:p>
          <a:p>
            <a:r>
              <a:rPr lang="en-US" dirty="0" smtClean="0"/>
              <a:t>Develop and bring forth you inner star Power?...</a:t>
            </a:r>
          </a:p>
          <a:p>
            <a:r>
              <a:rPr lang="en-US" dirty="0" smtClean="0"/>
              <a:t>YES!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 Data API v3</a:t>
            </a:r>
          </a:p>
          <a:p>
            <a:r>
              <a:rPr lang="en-US" dirty="0" err="1" smtClean="0"/>
              <a:t>MusixMatch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JavaScript </a:t>
            </a:r>
            <a:r>
              <a:rPr lang="en-US" dirty="0"/>
              <a:t>Client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305</Words>
  <Application>Microsoft Macintosh PowerPoint</Application>
  <PresentationFormat>On-screen Show (4:3)</PresentationFormat>
  <Paragraphs>50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Have you ever had this issue?...</vt:lpstr>
      <vt:lpstr>Don’t be this guy…</vt:lpstr>
      <vt:lpstr>Maybe…</vt:lpstr>
      <vt:lpstr>Or Maybe…</vt:lpstr>
      <vt:lpstr>The answer is here….</vt:lpstr>
      <vt:lpstr>PowerPoint Presentation</vt:lpstr>
      <vt:lpstr>Features</vt:lpstr>
      <vt:lpstr>Technology</vt:lpstr>
      <vt:lpstr>Next steps/future development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Francis</dc:creator>
  <cp:lastModifiedBy>Patrick Francis</cp:lastModifiedBy>
  <cp:revision>12</cp:revision>
  <dcterms:created xsi:type="dcterms:W3CDTF">2018-03-21T02:34:18Z</dcterms:created>
  <dcterms:modified xsi:type="dcterms:W3CDTF">2018-03-25T02:42:49Z</dcterms:modified>
</cp:coreProperties>
</file>