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33"/>
    <a:srgbClr val="000000"/>
    <a:srgbClr val="8F7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45630-0AE8-4841-A90C-C410E7BE7FFE}" v="292" dt="2022-10-13T21:13:40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Lefdal Nordgård" userId="9410eb66-fcef-4e1f-8fc7-e7ae1b75011f" providerId="ADAL" clId="{08345630-0AE8-4841-A90C-C410E7BE7FFE}"/>
    <pc:docChg chg="undo custSel addSld delSld modSld">
      <pc:chgData name="Anders Lefdal Nordgård" userId="9410eb66-fcef-4e1f-8fc7-e7ae1b75011f" providerId="ADAL" clId="{08345630-0AE8-4841-A90C-C410E7BE7FFE}" dt="2022-10-13T21:13:40.976" v="1169" actId="478"/>
      <pc:docMkLst>
        <pc:docMk/>
      </pc:docMkLst>
      <pc:sldChg chg="addSp delSp modSp del mod">
        <pc:chgData name="Anders Lefdal Nordgård" userId="9410eb66-fcef-4e1f-8fc7-e7ae1b75011f" providerId="ADAL" clId="{08345630-0AE8-4841-A90C-C410E7BE7FFE}" dt="2022-10-13T20:40:50.478" v="909" actId="47"/>
        <pc:sldMkLst>
          <pc:docMk/>
          <pc:sldMk cId="1970572513" sldId="256"/>
        </pc:sldMkLst>
        <pc:spChg chg="mod">
          <ac:chgData name="Anders Lefdal Nordgård" userId="9410eb66-fcef-4e1f-8fc7-e7ae1b75011f" providerId="ADAL" clId="{08345630-0AE8-4841-A90C-C410E7BE7FFE}" dt="2022-10-13T17:24:07.442" v="35" actId="20577"/>
          <ac:spMkLst>
            <pc:docMk/>
            <pc:sldMk cId="1970572513" sldId="256"/>
            <ac:spMk id="23" creationId="{EF79B506-D7BD-3AF5-A31E-988520EFBC1A}"/>
          </ac:spMkLst>
        </pc:spChg>
        <pc:picChg chg="del">
          <ac:chgData name="Anders Lefdal Nordgård" userId="9410eb66-fcef-4e1f-8fc7-e7ae1b75011f" providerId="ADAL" clId="{08345630-0AE8-4841-A90C-C410E7BE7FFE}" dt="2022-10-13T17:23:57.768" v="19" actId="478"/>
          <ac:picMkLst>
            <pc:docMk/>
            <pc:sldMk cId="1970572513" sldId="256"/>
            <ac:picMk id="25" creationId="{9EE2BC9C-7B20-2686-AA7B-856A87941855}"/>
          </ac:picMkLst>
        </pc:picChg>
        <pc:picChg chg="add del">
          <ac:chgData name="Anders Lefdal Nordgård" userId="9410eb66-fcef-4e1f-8fc7-e7ae1b75011f" providerId="ADAL" clId="{08345630-0AE8-4841-A90C-C410E7BE7FFE}" dt="2022-10-13T17:52:11.475" v="130" actId="478"/>
          <ac:picMkLst>
            <pc:docMk/>
            <pc:sldMk cId="1970572513" sldId="256"/>
            <ac:picMk id="1028" creationId="{9149175F-AD22-35BE-3EA5-032707BDD1A0}"/>
          </ac:picMkLst>
        </pc:picChg>
        <pc:picChg chg="add mod">
          <ac:chgData name="Anders Lefdal Nordgård" userId="9410eb66-fcef-4e1f-8fc7-e7ae1b75011f" providerId="ADAL" clId="{08345630-0AE8-4841-A90C-C410E7BE7FFE}" dt="2022-10-13T17:53:31.013" v="133" actId="1076"/>
          <ac:picMkLst>
            <pc:docMk/>
            <pc:sldMk cId="1970572513" sldId="256"/>
            <ac:picMk id="1030" creationId="{8DAE0EFE-E09C-222E-9BA5-94F6657794EF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20:40:53.026" v="910" actId="47"/>
        <pc:sldMkLst>
          <pc:docMk/>
          <pc:sldMk cId="150863780" sldId="257"/>
        </pc:sldMkLst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4" creationId="{A1450C71-FDD6-5C99-6743-0E979B0F2790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6" creationId="{B0DD225F-4825-606F-13AB-1874C24E8169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8" creationId="{829D3C8E-7F3A-E1EC-1763-A74C0C446801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13" creationId="{5F05B8E6-305C-B02D-0042-E99AB4C15E71}"/>
          </ac:spMkLst>
        </pc:spChg>
        <pc:spChg chg="del">
          <ac:chgData name="Anders Lefdal Nordgård" userId="9410eb66-fcef-4e1f-8fc7-e7ae1b75011f" providerId="ADAL" clId="{08345630-0AE8-4841-A90C-C410E7BE7FFE}" dt="2022-10-13T17:22:35.050" v="1" actId="478"/>
          <ac:spMkLst>
            <pc:docMk/>
            <pc:sldMk cId="150863780" sldId="257"/>
            <ac:spMk id="14" creationId="{277A3AEA-CDF2-FAF0-230E-A4E37FEF9BE1}"/>
          </ac:spMkLst>
        </pc:spChg>
        <pc:spChg chg="del">
          <ac:chgData name="Anders Lefdal Nordgård" userId="9410eb66-fcef-4e1f-8fc7-e7ae1b75011f" providerId="ADAL" clId="{08345630-0AE8-4841-A90C-C410E7BE7FFE}" dt="2022-10-13T17:22:42.969" v="5" actId="478"/>
          <ac:spMkLst>
            <pc:docMk/>
            <pc:sldMk cId="150863780" sldId="257"/>
            <ac:spMk id="15" creationId="{DE573B5C-3A01-28A0-6BE7-A11D44022344}"/>
          </ac:spMkLst>
        </pc:spChg>
        <pc:spChg chg="del">
          <ac:chgData name="Anders Lefdal Nordgård" userId="9410eb66-fcef-4e1f-8fc7-e7ae1b75011f" providerId="ADAL" clId="{08345630-0AE8-4841-A90C-C410E7BE7FFE}" dt="2022-10-13T17:22:39.040" v="3" actId="478"/>
          <ac:spMkLst>
            <pc:docMk/>
            <pc:sldMk cId="150863780" sldId="257"/>
            <ac:spMk id="16" creationId="{E3C6010C-4938-69C7-D6A9-674C02D9DCEE}"/>
          </ac:spMkLst>
        </pc:spChg>
        <pc:spChg chg="del">
          <ac:chgData name="Anders Lefdal Nordgård" userId="9410eb66-fcef-4e1f-8fc7-e7ae1b75011f" providerId="ADAL" clId="{08345630-0AE8-4841-A90C-C410E7BE7FFE}" dt="2022-10-13T17:22:48.381" v="7" actId="478"/>
          <ac:spMkLst>
            <pc:docMk/>
            <pc:sldMk cId="150863780" sldId="257"/>
            <ac:spMk id="17" creationId="{4219A631-6238-02E7-38A3-5785E31C4FC0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18" creationId="{7B58CC50-5F74-1184-0EDD-1A80E4E60B87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0" creationId="{B244783E-01A5-3B0E-E3F9-D47D6B51A9E1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1" creationId="{25EDF73E-AA19-A8DF-0DE9-7C5EFA55A701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22" creationId="{2E52BB07-877D-5D5B-0F4C-8E8F8723F86C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23" creationId="{EF79B506-D7BD-3AF5-A31E-988520EFBC1A}"/>
          </ac:spMkLst>
        </pc:spChg>
        <pc:spChg chg="add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4" creationId="{A8D2311E-B0A3-367F-577B-E151545EDDBF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7" creationId="{CE904399-AA3B-513B-74F1-4ED7B699E2F5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8" creationId="{1388D8B0-F144-DC37-121C-77D04F8D3776}"/>
          </ac:spMkLst>
        </pc:spChg>
        <pc:picChg chg="add del mod modCrop">
          <ac:chgData name="Anders Lefdal Nordgård" userId="9410eb66-fcef-4e1f-8fc7-e7ae1b75011f" providerId="ADAL" clId="{08345630-0AE8-4841-A90C-C410E7BE7FFE}" dt="2022-10-13T17:28:31.156" v="67" actId="478"/>
          <ac:picMkLst>
            <pc:docMk/>
            <pc:sldMk cId="150863780" sldId="257"/>
            <ac:picMk id="3" creationId="{6B5B178F-12F0-B505-8AC5-8B5AC0DDE5AE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5" creationId="{C817E3F3-1B6D-F143-2C0D-7A3D753C18B3}"/>
          </ac:picMkLst>
        </pc:picChg>
        <pc:picChg chg="del">
          <ac:chgData name="Anders Lefdal Nordgård" userId="9410eb66-fcef-4e1f-8fc7-e7ae1b75011f" providerId="ADAL" clId="{08345630-0AE8-4841-A90C-C410E7BE7FFE}" dt="2022-10-13T17:25:06.749" v="44" actId="478"/>
          <ac:picMkLst>
            <pc:docMk/>
            <pc:sldMk cId="150863780" sldId="257"/>
            <ac:picMk id="7" creationId="{4BAD0B1F-C877-791E-495C-FAEE93FCA743}"/>
          </ac:picMkLst>
        </pc:picChg>
        <pc:picChg chg="del">
          <ac:chgData name="Anders Lefdal Nordgård" userId="9410eb66-fcef-4e1f-8fc7-e7ae1b75011f" providerId="ADAL" clId="{08345630-0AE8-4841-A90C-C410E7BE7FFE}" dt="2022-10-13T17:22:37.142" v="2" actId="478"/>
          <ac:picMkLst>
            <pc:docMk/>
            <pc:sldMk cId="150863780" sldId="257"/>
            <ac:picMk id="9" creationId="{A4269CF8-4863-C146-7BB6-5927534B9F71}"/>
          </ac:picMkLst>
        </pc:picChg>
        <pc:picChg chg="del">
          <ac:chgData name="Anders Lefdal Nordgård" userId="9410eb66-fcef-4e1f-8fc7-e7ae1b75011f" providerId="ADAL" clId="{08345630-0AE8-4841-A90C-C410E7BE7FFE}" dt="2022-10-13T17:22:46.450" v="6" actId="478"/>
          <ac:picMkLst>
            <pc:docMk/>
            <pc:sldMk cId="150863780" sldId="257"/>
            <ac:picMk id="10" creationId="{1B33E806-8E48-D1E2-67B1-27A3388CC110}"/>
          </ac:picMkLst>
        </pc:picChg>
        <pc:picChg chg="del">
          <ac:chgData name="Anders Lefdal Nordgård" userId="9410eb66-fcef-4e1f-8fc7-e7ae1b75011f" providerId="ADAL" clId="{08345630-0AE8-4841-A90C-C410E7BE7FFE}" dt="2022-10-13T17:22:40.911" v="4" actId="478"/>
          <ac:picMkLst>
            <pc:docMk/>
            <pc:sldMk cId="150863780" sldId="257"/>
            <ac:picMk id="11" creationId="{C48706A0-372E-6612-9563-E25D6E9284C8}"/>
          </ac:picMkLst>
        </pc:picChg>
        <pc:picChg chg="del">
          <ac:chgData name="Anders Lefdal Nordgård" userId="9410eb66-fcef-4e1f-8fc7-e7ae1b75011f" providerId="ADAL" clId="{08345630-0AE8-4841-A90C-C410E7BE7FFE}" dt="2022-10-13T17:22:50.213" v="8" actId="478"/>
          <ac:picMkLst>
            <pc:docMk/>
            <pc:sldMk cId="150863780" sldId="257"/>
            <ac:picMk id="12" creationId="{6F51CA1A-47E6-83C2-2F52-DD72A7137E86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19" creationId="{3E23482F-0E30-942E-D2F1-F287FD665B9B}"/>
          </ac:picMkLst>
        </pc:picChg>
        <pc:picChg chg="del mod">
          <ac:chgData name="Anders Lefdal Nordgård" userId="9410eb66-fcef-4e1f-8fc7-e7ae1b75011f" providerId="ADAL" clId="{08345630-0AE8-4841-A90C-C410E7BE7FFE}" dt="2022-10-13T17:23:54.991" v="18" actId="478"/>
          <ac:picMkLst>
            <pc:docMk/>
            <pc:sldMk cId="150863780" sldId="257"/>
            <ac:picMk id="25" creationId="{9EE2BC9C-7B20-2686-AA7B-856A87941855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26" creationId="{34A03C39-D5AC-1058-2F8A-5478178E8952}"/>
          </ac:picMkLst>
        </pc:picChg>
        <pc:picChg chg="add mod">
          <ac:chgData name="Anders Lefdal Nordgård" userId="9410eb66-fcef-4e1f-8fc7-e7ae1b75011f" providerId="ADAL" clId="{08345630-0AE8-4841-A90C-C410E7BE7FFE}" dt="2022-10-13T19:10:48.160" v="626" actId="1076"/>
          <ac:picMkLst>
            <pc:docMk/>
            <pc:sldMk cId="150863780" sldId="257"/>
            <ac:picMk id="30" creationId="{16149543-6BA2-8166-E960-4E9BB2184DC7}"/>
          </ac:picMkLst>
        </pc:picChg>
        <pc:picChg chg="add del mod">
          <ac:chgData name="Anders Lefdal Nordgård" userId="9410eb66-fcef-4e1f-8fc7-e7ae1b75011f" providerId="ADAL" clId="{08345630-0AE8-4841-A90C-C410E7BE7FFE}" dt="2022-10-13T17:54:20.372" v="136" actId="21"/>
          <ac:picMkLst>
            <pc:docMk/>
            <pc:sldMk cId="150863780" sldId="257"/>
            <ac:picMk id="31" creationId="{0323CA5D-6B23-ED04-7DDD-67A34E456FED}"/>
          </ac:picMkLst>
        </pc:picChg>
        <pc:picChg chg="mod">
          <ac:chgData name="Anders Lefdal Nordgård" userId="9410eb66-fcef-4e1f-8fc7-e7ae1b75011f" providerId="ADAL" clId="{08345630-0AE8-4841-A90C-C410E7BE7FFE}" dt="2022-10-13T17:23:16.660" v="16" actId="1076"/>
          <ac:picMkLst>
            <pc:docMk/>
            <pc:sldMk cId="150863780" sldId="257"/>
            <ac:picMk id="1026" creationId="{F39B4C9D-8B03-910C-E049-3DB12AE52D10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19:39:14.729" v="836" actId="47"/>
        <pc:sldMkLst>
          <pc:docMk/>
          <pc:sldMk cId="2935628727" sldId="258"/>
        </pc:sldMkLst>
        <pc:spChg chg="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4" creationId="{A1450C71-FDD6-5C99-6743-0E979B0F2790}"/>
          </ac:spMkLst>
        </pc:spChg>
        <pc:spChg chg="del">
          <ac:chgData name="Anders Lefdal Nordgård" userId="9410eb66-fcef-4e1f-8fc7-e7ae1b75011f" providerId="ADAL" clId="{08345630-0AE8-4841-A90C-C410E7BE7FFE}" dt="2022-10-13T17:36:07.920" v="92" actId="478"/>
          <ac:spMkLst>
            <pc:docMk/>
            <pc:sldMk cId="2935628727" sldId="258"/>
            <ac:spMk id="6" creationId="{B0DD225F-4825-606F-13AB-1874C24E8169}"/>
          </ac:spMkLst>
        </pc:spChg>
        <pc:spChg chg="del mod">
          <ac:chgData name="Anders Lefdal Nordgård" userId="9410eb66-fcef-4e1f-8fc7-e7ae1b75011f" providerId="ADAL" clId="{08345630-0AE8-4841-A90C-C410E7BE7FFE}" dt="2022-10-13T17:36:01.834" v="89" actId="478"/>
          <ac:spMkLst>
            <pc:docMk/>
            <pc:sldMk cId="2935628727" sldId="258"/>
            <ac:spMk id="8" creationId="{829D3C8E-7F3A-E1EC-1763-A74C0C446801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10" creationId="{DB5D1B35-978F-D37D-C714-125833379708}"/>
          </ac:spMkLst>
        </pc:spChg>
        <pc:spChg chg="add del mod">
          <ac:chgData name="Anders Lefdal Nordgård" userId="9410eb66-fcef-4e1f-8fc7-e7ae1b75011f" providerId="ADAL" clId="{08345630-0AE8-4841-A90C-C410E7BE7FFE}" dt="2022-10-13T17:50:13.556" v="121"/>
          <ac:spMkLst>
            <pc:docMk/>
            <pc:sldMk cId="2935628727" sldId="258"/>
            <ac:spMk id="13" creationId="{D997D776-B02D-DDCE-2AA0-6C7324C6CCFF}"/>
          </ac:spMkLst>
        </pc:spChg>
        <pc:spChg chg="add del mod">
          <ac:chgData name="Anders Lefdal Nordgård" userId="9410eb66-fcef-4e1f-8fc7-e7ae1b75011f" providerId="ADAL" clId="{08345630-0AE8-4841-A90C-C410E7BE7FFE}" dt="2022-10-13T17:50:13.556" v="121"/>
          <ac:spMkLst>
            <pc:docMk/>
            <pc:sldMk cId="2935628727" sldId="258"/>
            <ac:spMk id="15" creationId="{33968264-5AB5-48A4-5760-E0A8B32A48AE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17" creationId="{7628E63A-60F8-4019-7076-C0F253C58409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18" creationId="{7B58CC50-5F74-1184-0EDD-1A80E4E60B87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20" creationId="{B244783E-01A5-3B0E-E3F9-D47D6B51A9E1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21" creationId="{25EDF73E-AA19-A8DF-0DE9-7C5EFA55A701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23" creationId="{0C4AAD76-26D7-34C7-E1C4-DC61CFEE232B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4" creationId="{A8D2311E-B0A3-367F-577B-E151545EDDBF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7" creationId="{CE904399-AA3B-513B-74F1-4ED7B699E2F5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8" creationId="{1388D8B0-F144-DC37-121C-77D04F8D3776}"/>
          </ac:spMkLst>
        </pc:spChg>
        <pc:spChg chg="add mod">
          <ac:chgData name="Anders Lefdal Nordgård" userId="9410eb66-fcef-4e1f-8fc7-e7ae1b75011f" providerId="ADAL" clId="{08345630-0AE8-4841-A90C-C410E7BE7FFE}" dt="2022-10-13T17:50:59.390" v="128" actId="1076"/>
          <ac:spMkLst>
            <pc:docMk/>
            <pc:sldMk cId="2935628727" sldId="258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17:50:59.390" v="128" actId="1076"/>
          <ac:spMkLst>
            <pc:docMk/>
            <pc:sldMk cId="2935628727" sldId="258"/>
            <ac:spMk id="32" creationId="{1E6B6543-318E-FE96-8677-AF515A26F269}"/>
          </ac:spMkLst>
        </pc:spChg>
        <pc:picChg chg="add del mod">
          <ac:chgData name="Anders Lefdal Nordgård" userId="9410eb66-fcef-4e1f-8fc7-e7ae1b75011f" providerId="ADAL" clId="{08345630-0AE8-4841-A90C-C410E7BE7FFE}" dt="2022-10-13T17:32:39.826" v="87" actId="478"/>
          <ac:picMkLst>
            <pc:docMk/>
            <pc:sldMk cId="2935628727" sldId="258"/>
            <ac:picMk id="3" creationId="{2DDD4155-EA9C-F8FA-39EA-C1EDDDACD435}"/>
          </ac:picMkLst>
        </pc:picChg>
        <pc:picChg chg="del mod">
          <ac:chgData name="Anders Lefdal Nordgård" userId="9410eb66-fcef-4e1f-8fc7-e7ae1b75011f" providerId="ADAL" clId="{08345630-0AE8-4841-A90C-C410E7BE7FFE}" dt="2022-10-13T17:36:04.551" v="91" actId="478"/>
          <ac:picMkLst>
            <pc:docMk/>
            <pc:sldMk cId="2935628727" sldId="258"/>
            <ac:picMk id="5" creationId="{C817E3F3-1B6D-F143-2C0D-7A3D753C18B3}"/>
          </ac:picMkLst>
        </pc:picChg>
        <pc:picChg chg="add mod modCrop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9" creationId="{B7126B40-1808-BB2C-189B-4C174F3892DF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11" creationId="{A154D228-7527-8E7B-2834-E429B9B2EA25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2" creationId="{94278842-2095-8D75-BECC-CA5D9622D704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4" creationId="{0D5F89C6-FCC3-7012-336F-27917048895B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6" creationId="{C51CE815-0BA7-EE8B-4890-FE17AC009066}"/>
          </ac:picMkLst>
        </pc:picChg>
        <pc:picChg chg="del">
          <ac:chgData name="Anders Lefdal Nordgård" userId="9410eb66-fcef-4e1f-8fc7-e7ae1b75011f" providerId="ADAL" clId="{08345630-0AE8-4841-A90C-C410E7BE7FFE}" dt="2022-10-13T17:31:26.441" v="74" actId="478"/>
          <ac:picMkLst>
            <pc:docMk/>
            <pc:sldMk cId="2935628727" sldId="258"/>
            <ac:picMk id="19" creationId="{3E23482F-0E30-942E-D2F1-F287FD665B9B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22" creationId="{602877C4-6A68-989C-442E-BE5512EB9FC0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25" creationId="{8AEAB621-47E3-6186-EA3A-53D6FC4F08F3}"/>
          </ac:picMkLst>
        </pc:picChg>
        <pc:picChg chg="del">
          <ac:chgData name="Anders Lefdal Nordgård" userId="9410eb66-fcef-4e1f-8fc7-e7ae1b75011f" providerId="ADAL" clId="{08345630-0AE8-4841-A90C-C410E7BE7FFE}" dt="2022-10-13T17:31:22.089" v="73" actId="478"/>
          <ac:picMkLst>
            <pc:docMk/>
            <pc:sldMk cId="2935628727" sldId="258"/>
            <ac:picMk id="26" creationId="{34A03C39-D5AC-1058-2F8A-5478178E8952}"/>
          </ac:picMkLst>
        </pc:picChg>
        <pc:picChg chg="del mod">
          <ac:chgData name="Anders Lefdal Nordgård" userId="9410eb66-fcef-4e1f-8fc7-e7ae1b75011f" providerId="ADAL" clId="{08345630-0AE8-4841-A90C-C410E7BE7FFE}" dt="2022-10-13T17:31:37.913" v="79" actId="478"/>
          <ac:picMkLst>
            <pc:docMk/>
            <pc:sldMk cId="2935628727" sldId="258"/>
            <ac:picMk id="30" creationId="{16149543-6BA2-8166-E960-4E9BB2184DC7}"/>
          </ac:picMkLst>
        </pc:picChg>
        <pc:picChg chg="add mod">
          <ac:chgData name="Anders Lefdal Nordgård" userId="9410eb66-fcef-4e1f-8fc7-e7ae1b75011f" providerId="ADAL" clId="{08345630-0AE8-4841-A90C-C410E7BE7FFE}" dt="2022-10-13T17:50:59.390" v="128" actId="1076"/>
          <ac:picMkLst>
            <pc:docMk/>
            <pc:sldMk cId="2935628727" sldId="258"/>
            <ac:picMk id="31" creationId="{D8AF2518-8A03-506C-59E5-1AE039A4C26A}"/>
          </ac:picMkLst>
        </pc:picChg>
        <pc:picChg chg="add mod">
          <ac:chgData name="Anders Lefdal Nordgård" userId="9410eb66-fcef-4e1f-8fc7-e7ae1b75011f" providerId="ADAL" clId="{08345630-0AE8-4841-A90C-C410E7BE7FFE}" dt="2022-10-13T17:50:59.390" v="128" actId="1076"/>
          <ac:picMkLst>
            <pc:docMk/>
            <pc:sldMk cId="2935628727" sldId="258"/>
            <ac:picMk id="33" creationId="{E503B1F2-7D6D-2E62-5ADE-07C266385221}"/>
          </ac:picMkLst>
        </pc:picChg>
        <pc:picChg chg="add mod">
          <ac:chgData name="Anders Lefdal Nordgård" userId="9410eb66-fcef-4e1f-8fc7-e7ae1b75011f" providerId="ADAL" clId="{08345630-0AE8-4841-A90C-C410E7BE7FFE}" dt="2022-10-13T17:54:28.400" v="138" actId="1076"/>
          <ac:picMkLst>
            <pc:docMk/>
            <pc:sldMk cId="2935628727" sldId="258"/>
            <ac:picMk id="34" creationId="{85EF6F8C-3241-D321-D636-7149035BFFB3}"/>
          </ac:picMkLst>
        </pc:picChg>
        <pc:picChg chg="mod">
          <ac:chgData name="Anders Lefdal Nordgård" userId="9410eb66-fcef-4e1f-8fc7-e7ae1b75011f" providerId="ADAL" clId="{08345630-0AE8-4841-A90C-C410E7BE7FFE}" dt="2022-10-13T17:50:35.119" v="125" actId="1076"/>
          <ac:picMkLst>
            <pc:docMk/>
            <pc:sldMk cId="2935628727" sldId="258"/>
            <ac:picMk id="1026" creationId="{F39B4C9D-8B03-910C-E049-3DB12AE52D10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1:07:37.583" v="1134" actId="14100"/>
        <pc:sldMkLst>
          <pc:docMk/>
          <pc:sldMk cId="2286129832" sldId="259"/>
        </pc:sldMkLst>
        <pc:spChg chg="add del mod">
          <ac:chgData name="Anders Lefdal Nordgård" userId="9410eb66-fcef-4e1f-8fc7-e7ae1b75011f" providerId="ADAL" clId="{08345630-0AE8-4841-A90C-C410E7BE7FFE}" dt="2022-10-13T21:02:15.663" v="1112" actId="478"/>
          <ac:spMkLst>
            <pc:docMk/>
            <pc:sldMk cId="2286129832" sldId="259"/>
            <ac:spMk id="2" creationId="{E5B7130A-84D1-D38B-CDDE-802C8E9EC09E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4" creationId="{A1450C71-FDD6-5C99-6743-0E979B0F279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6" creationId="{A4D6BB52-46D8-C70E-81F6-35A3977D776A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10" creationId="{DB5D1B35-978F-D37D-C714-125833379708}"/>
          </ac:spMkLst>
        </pc:spChg>
        <pc:spChg chg="add del mod">
          <ac:chgData name="Anders Lefdal Nordgård" userId="9410eb66-fcef-4e1f-8fc7-e7ae1b75011f" providerId="ADAL" clId="{08345630-0AE8-4841-A90C-C410E7BE7FFE}" dt="2022-10-13T20:45:51.128" v="948" actId="478"/>
          <ac:spMkLst>
            <pc:docMk/>
            <pc:sldMk cId="2286129832" sldId="259"/>
            <ac:spMk id="12" creationId="{D190ABEB-0194-769C-9263-59381630CC4A}"/>
          </ac:spMkLst>
        </pc:spChg>
        <pc:spChg chg="add mod">
          <ac:chgData name="Anders Lefdal Nordgård" userId="9410eb66-fcef-4e1f-8fc7-e7ae1b75011f" providerId="ADAL" clId="{08345630-0AE8-4841-A90C-C410E7BE7FFE}" dt="2022-10-13T17:58:19.714" v="178" actId="14100"/>
          <ac:spMkLst>
            <pc:docMk/>
            <pc:sldMk cId="2286129832" sldId="259"/>
            <ac:spMk id="13" creationId="{7BE6761B-3A50-1938-CDFB-4A11526BBF66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4" creationId="{4B52140F-2B10-79F2-EFA4-3DF0C2931638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17" creationId="{7628E63A-60F8-4019-7076-C0F253C58409}"/>
          </ac:spMkLst>
        </pc:spChg>
        <pc:spChg chg="add del mod">
          <ac:chgData name="Anders Lefdal Nordgård" userId="9410eb66-fcef-4e1f-8fc7-e7ae1b75011f" providerId="ADAL" clId="{08345630-0AE8-4841-A90C-C410E7BE7FFE}" dt="2022-10-13T20:45:28.408" v="942" actId="478"/>
          <ac:spMkLst>
            <pc:docMk/>
            <pc:sldMk cId="2286129832" sldId="259"/>
            <ac:spMk id="20" creationId="{152F5935-AB04-753B-B894-92318B1755AA}"/>
          </ac:spMkLst>
        </pc:spChg>
        <pc:spChg chg="add del mod">
          <ac:chgData name="Anders Lefdal Nordgård" userId="9410eb66-fcef-4e1f-8fc7-e7ae1b75011f" providerId="ADAL" clId="{08345630-0AE8-4841-A90C-C410E7BE7FFE}" dt="2022-10-13T18:02:53.297" v="214"/>
          <ac:spMkLst>
            <pc:docMk/>
            <pc:sldMk cId="2286129832" sldId="259"/>
            <ac:spMk id="21" creationId="{D6702078-AAE0-2866-EDA9-3EC4B7E74789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23" creationId="{0C4AAD76-26D7-34C7-E1C4-DC61CFEE232B}"/>
          </ac:spMkLst>
        </pc:spChg>
        <pc:spChg chg="add del mod">
          <ac:chgData name="Anders Lefdal Nordgård" userId="9410eb66-fcef-4e1f-8fc7-e7ae1b75011f" providerId="ADAL" clId="{08345630-0AE8-4841-A90C-C410E7BE7FFE}" dt="2022-10-13T18:03:06.857" v="218" actId="22"/>
          <ac:spMkLst>
            <pc:docMk/>
            <pc:sldMk cId="2286129832" sldId="259"/>
            <ac:spMk id="26" creationId="{FEE0CA0E-2B7C-08BB-73A3-249034C461F3}"/>
          </ac:spMkLst>
        </pc:spChg>
        <pc:spChg chg="add del mod">
          <ac:chgData name="Anders Lefdal Nordgård" userId="9410eb66-fcef-4e1f-8fc7-e7ae1b75011f" providerId="ADAL" clId="{08345630-0AE8-4841-A90C-C410E7BE7FFE}" dt="2022-10-13T21:02:20.918" v="1114" actId="478"/>
          <ac:spMkLst>
            <pc:docMk/>
            <pc:sldMk cId="2286129832" sldId="259"/>
            <ac:spMk id="27" creationId="{2B0128BE-C77E-A0B6-70AB-E36957A36A39}"/>
          </ac:spMkLst>
        </pc:spChg>
        <pc:spChg chg="add del mod">
          <ac:chgData name="Anders Lefdal Nordgård" userId="9410eb66-fcef-4e1f-8fc7-e7ae1b75011f" providerId="ADAL" clId="{08345630-0AE8-4841-A90C-C410E7BE7FFE}" dt="2022-10-13T21:02:30.046" v="1118" actId="478"/>
          <ac:spMkLst>
            <pc:docMk/>
            <pc:sldMk cId="2286129832" sldId="259"/>
            <ac:spMk id="28" creationId="{53C3CBF0-E22F-6F2D-D2F4-BBC5EDF74F7E}"/>
          </ac:spMkLst>
        </pc:spChg>
        <pc:spChg chg="del mod">
          <ac:chgData name="Anders Lefdal Nordgård" userId="9410eb66-fcef-4e1f-8fc7-e7ae1b75011f" providerId="ADAL" clId="{08345630-0AE8-4841-A90C-C410E7BE7FFE}" dt="2022-10-13T21:02:25.294" v="1116" actId="478"/>
          <ac:spMkLst>
            <pc:docMk/>
            <pc:sldMk cId="2286129832" sldId="259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21:03:41.959" v="1124" actId="14100"/>
          <ac:spMkLst>
            <pc:docMk/>
            <pc:sldMk cId="2286129832" sldId="259"/>
            <ac:spMk id="30" creationId="{160A2AFE-8C16-0EFB-B50E-D6A5DC6F972A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32" creationId="{1E6B6543-318E-FE96-8677-AF515A26F269}"/>
          </ac:spMkLst>
        </pc:spChg>
        <pc:spChg chg="add del mod">
          <ac:chgData name="Anders Lefdal Nordgård" userId="9410eb66-fcef-4e1f-8fc7-e7ae1b75011f" providerId="ADAL" clId="{08345630-0AE8-4841-A90C-C410E7BE7FFE}" dt="2022-10-13T20:43:01.249" v="915" actId="478"/>
          <ac:spMkLst>
            <pc:docMk/>
            <pc:sldMk cId="2286129832" sldId="259"/>
            <ac:spMk id="35" creationId="{65E9BC44-03BE-3CF3-ACA3-25BCE62E7FF8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36" creationId="{63A61B03-7BB2-790C-EF12-19AE6C11BB2B}"/>
          </ac:spMkLst>
        </pc:spChg>
        <pc:spChg chg="add mod">
          <ac:chgData name="Anders Lefdal Nordgård" userId="9410eb66-fcef-4e1f-8fc7-e7ae1b75011f" providerId="ADAL" clId="{08345630-0AE8-4841-A90C-C410E7BE7FFE}" dt="2022-10-13T20:43:14.778" v="919" actId="1076"/>
          <ac:spMkLst>
            <pc:docMk/>
            <pc:sldMk cId="2286129832" sldId="259"/>
            <ac:spMk id="38" creationId="{EE068B72-6054-AD7A-4FE0-C262E791B823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41" creationId="{476781EB-F909-6CC4-E766-1A3096359B55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43" creationId="{3BCCD709-20F4-BEF3-C099-FE6EB242671C}"/>
          </ac:spMkLst>
        </pc:spChg>
        <pc:spChg chg="add mod">
          <ac:chgData name="Anders Lefdal Nordgård" userId="9410eb66-fcef-4e1f-8fc7-e7ae1b75011f" providerId="ADAL" clId="{08345630-0AE8-4841-A90C-C410E7BE7FFE}" dt="2022-10-13T20:45:45.408" v="947" actId="14100"/>
          <ac:spMkLst>
            <pc:docMk/>
            <pc:sldMk cId="2286129832" sldId="259"/>
            <ac:spMk id="48" creationId="{E0A0C7A2-8FEC-3826-D5CA-FC1FF555E76A}"/>
          </ac:spMkLst>
        </pc:spChg>
        <pc:spChg chg="add del mod">
          <ac:chgData name="Anders Lefdal Nordgård" userId="9410eb66-fcef-4e1f-8fc7-e7ae1b75011f" providerId="ADAL" clId="{08345630-0AE8-4841-A90C-C410E7BE7FFE}" dt="2022-10-13T20:58:27.941" v="1047" actId="478"/>
          <ac:spMkLst>
            <pc:docMk/>
            <pc:sldMk cId="2286129832" sldId="259"/>
            <ac:spMk id="49" creationId="{865022CE-7CEC-6204-ADEB-F338EB1990E6}"/>
          </ac:spMkLst>
        </pc:spChg>
        <pc:spChg chg="add del mod">
          <ac:chgData name="Anders Lefdal Nordgård" userId="9410eb66-fcef-4e1f-8fc7-e7ae1b75011f" providerId="ADAL" clId="{08345630-0AE8-4841-A90C-C410E7BE7FFE}" dt="2022-10-13T21:00:36.879" v="1082" actId="478"/>
          <ac:spMkLst>
            <pc:docMk/>
            <pc:sldMk cId="2286129832" sldId="259"/>
            <ac:spMk id="50" creationId="{EDFA3293-8329-06B9-512A-DC4304F4342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2" creationId="{A33CCD41-EE28-E47C-B50E-9C47B67487B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3" creationId="{C6E2185C-D4CD-3385-A3EF-287267D50DB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6" creationId="{07152B74-5EF3-8F36-0B9A-550D933858D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7" creationId="{26E02E1C-C64F-0FAB-D4FC-9209A5D8992C}"/>
          </ac:spMkLst>
        </pc:spChg>
        <pc:spChg chg="add mod">
          <ac:chgData name="Anders Lefdal Nordgård" userId="9410eb66-fcef-4e1f-8fc7-e7ae1b75011f" providerId="ADAL" clId="{08345630-0AE8-4841-A90C-C410E7BE7FFE}" dt="2022-10-13T20:51:50.683" v="1007" actId="1076"/>
          <ac:spMkLst>
            <pc:docMk/>
            <pc:sldMk cId="2286129832" sldId="259"/>
            <ac:spMk id="59" creationId="{9A2740FE-ABEB-D63E-F2EF-A2FB5B32F2B2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61" creationId="{DED205C0-2E4E-BB5D-0DED-5DDEB860014D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62" creationId="{33911215-EB9C-8C2F-1D2D-B6D2D824977E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4" creationId="{2882F7CA-B236-DF77-5258-D9DDD65AB85B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5" creationId="{46F6E041-DE9D-EC50-693C-14E210B1AC20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9" creationId="{82D0A1F8-DDC2-51EF-DD7C-946F37AC79DE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30" creationId="{04070924-C348-1F0E-E3D0-DD74B5D6C6EB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33" creationId="{12ABED30-F8C0-1CDE-933C-1F0EC77A7C8E}"/>
          </ac:spMkLst>
        </pc:spChg>
        <pc:spChg chg="add del mod">
          <ac:chgData name="Anders Lefdal Nordgård" userId="9410eb66-fcef-4e1f-8fc7-e7ae1b75011f" providerId="ADAL" clId="{08345630-0AE8-4841-A90C-C410E7BE7FFE}" dt="2022-10-13T20:59:57.329" v="1075" actId="478"/>
          <ac:spMkLst>
            <pc:docMk/>
            <pc:sldMk cId="2286129832" sldId="259"/>
            <ac:spMk id="1034" creationId="{E4EC2C31-3CB2-D129-E522-804DAF547A9D}"/>
          </ac:spMkLst>
        </pc:spChg>
        <pc:spChg chg="add del mod">
          <ac:chgData name="Anders Lefdal Nordgård" userId="9410eb66-fcef-4e1f-8fc7-e7ae1b75011f" providerId="ADAL" clId="{08345630-0AE8-4841-A90C-C410E7BE7FFE}" dt="2022-10-13T20:59:54.186" v="1073" actId="478"/>
          <ac:spMkLst>
            <pc:docMk/>
            <pc:sldMk cId="2286129832" sldId="259"/>
            <ac:spMk id="1036" creationId="{C0512C49-03D4-59D8-2AF1-525C2301C8EF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37" creationId="{51CFA177-3F32-D174-ED27-B824547E5C03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0" creationId="{FB93EAF7-76E5-9EC4-CDE3-C8F96898DC03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1" creationId="{97F77A54-3A9D-B650-2395-161EBAD6440B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4" creationId="{268D9D4C-80DB-6266-3765-3476C65B8F86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6" creationId="{976D5688-5E76-BB84-8963-4205FA1652E4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8" creationId="{2C50C957-4CA4-07F9-1C6C-068214B431C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9" creationId="{188B59F5-F224-F082-18CD-9EF77A162D7B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2" creationId="{15A5A899-80BA-E34A-77EE-0E6DA59BFC2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3" creationId="{43982F12-C698-BEC4-F55F-C19E8CB7CB5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6" creationId="{6CC114D6-C151-F606-2233-2526E90B0ECB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8" creationId="{94EC96D7-DC3B-9E1E-D16C-2ABAA90DD611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9" creationId="{CB824F0A-3509-0EDD-0947-AAE5945D057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0" creationId="{B65D4055-C0EE-9A98-D674-1C43A0260CB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3" creationId="{E0EC4443-D51A-4D88-33F3-FC57BB09788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4" creationId="{46545025-3A62-1735-014F-61C8ACE704CD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7" creationId="{A1EC135A-3FA8-463E-EED1-BD0C2A4B4CC1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0" creationId="{EC347794-C4C7-3B03-AF5B-4CE63E994362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2" creationId="{DBC3B7F0-AD50-1063-1A5D-B262817A0D3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3" creationId="{AC53DC27-33F5-1541-5AE3-F0F3DE21107F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6" creationId="{D1DADCCB-4BF8-2D04-855B-ED64EEB684C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7" creationId="{9852854A-12D0-8B6C-806C-44E35E4F574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0" creationId="{3BF97617-0040-74B3-7FF3-3680DAC0131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1" creationId="{B61ECA08-29EE-F562-A3D2-ADE9FD1CFA4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2" creationId="{7B73DE35-100A-0893-F323-94DB0349AE8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3" creationId="{671EA711-FF19-1BCF-6DA9-0BDC1E3AA28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6" creationId="{3629704E-AD9E-58F2-E32E-94DFFCBDD47F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7" creationId="{AB829102-B411-9CAC-30FD-9F40CA442D8A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0" creationId="{87746B91-5DA3-BDFD-463C-4D531673DDAA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2" creationId="{E0B09C6A-EAA5-7DEE-DA53-219FDF854B3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3" creationId="{78C27A7A-01CC-C461-C9B8-846C739BF85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4" creationId="{69CC91BE-1DAF-C42D-4C2F-485A5A9F120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7" creationId="{E6E93548-32B0-9E55-190E-D0CB6BE86D5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8" creationId="{8A474809-D08B-098D-0C32-60C5D2F6E74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101" creationId="{6A088C8D-E1A1-2148-99E5-C1E0E17857A3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3" creationId="{617F1547-81C7-C254-CB35-ED422F759FDA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4" creationId="{931F3BFE-B3F3-6EF3-7620-A5B17FCC7BBD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7" creationId="{7AA5C936-5AC0-281D-916B-EE1F9D8EFEC6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8" creationId="{B4BA066E-E652-99DC-4B4A-D580C5A2B6AF}"/>
          </ac:spMkLst>
        </pc:spChg>
        <pc:spChg chg="add mod">
          <ac:chgData name="Anders Lefdal Nordgård" userId="9410eb66-fcef-4e1f-8fc7-e7ae1b75011f" providerId="ADAL" clId="{08345630-0AE8-4841-A90C-C410E7BE7FFE}" dt="2022-10-13T21:07:33.231" v="1133" actId="14100"/>
          <ac:spMkLst>
            <pc:docMk/>
            <pc:sldMk cId="2286129832" sldId="259"/>
            <ac:spMk id="1109" creationId="{F6D1FDE1-1507-EF1C-6E28-A756B9583215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2" creationId="{75D98116-D4A9-3EE4-EC5A-90CD0B49DC59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3" creationId="{7BD6640F-3CF5-9199-1A6C-B16689B083CF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4" creationId="{F74CC772-B2C0-D6A3-B31F-A20C769EEE56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5" creationId="{7C63687C-EE40-8020-D0D8-7A63712BCB2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6" creationId="{45FFF73E-C0D9-4166-3E49-D2E7EE03465E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7" creationId="{F52939CE-9056-6A8D-3C70-1A38DD959EF9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8" creationId="{02A48042-366F-8D0B-842C-155D6A45D22F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9" creationId="{417D8E38-C230-5FF3-D614-758F5CA3CA2E}"/>
          </ac:spMkLst>
        </pc:spChg>
        <pc:spChg chg="add mod">
          <ac:chgData name="Anders Lefdal Nordgård" userId="9410eb66-fcef-4e1f-8fc7-e7ae1b75011f" providerId="ADAL" clId="{08345630-0AE8-4841-A90C-C410E7BE7FFE}" dt="2022-10-13T21:07:37.583" v="1134" actId="14100"/>
          <ac:spMkLst>
            <pc:docMk/>
            <pc:sldMk cId="2286129832" sldId="259"/>
            <ac:spMk id="1120" creationId="{EE917461-C4A2-E385-444E-7835263AD58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2" creationId="{AF675C4D-4C85-3A24-4D44-3EE4CB24986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4" creationId="{23C205D9-809A-6364-2F89-51D2327C4755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5" creationId="{CA3D5034-5797-EA50-A0CE-31BB5DE333AA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6" creationId="{9D9E9499-C585-7D72-483E-207A908A1C16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28" creationId="{15B0442A-8B0C-27BA-0A4B-BBA83E9A72EF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31" creationId="{09B150DA-C1BA-9B28-5C6B-D0488763615C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35" creationId="{2EF7DC34-DF28-ABDF-BC77-DE5A3483A5DD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6" creationId="{07843FDC-FA7D-908D-A226-F27DE33D5792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8" creationId="{76BDA676-3225-1C0D-2652-7C671BE60791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9" creationId="{A131C890-F9A2-8FCC-8590-07EFA352F1BE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2" creationId="{F593988D-E8CB-8976-81AD-DDFFFA22D7B4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3" creationId="{F94DAE34-8526-3194-6C85-E9BB895E7C08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6" creationId="{366A5982-F059-094A-8266-D0C62ADFE1B9}"/>
          </ac:spMkLst>
        </pc:spChg>
        <pc:picChg chg="add del mod">
          <ac:chgData name="Anders Lefdal Nordgård" userId="9410eb66-fcef-4e1f-8fc7-e7ae1b75011f" providerId="ADAL" clId="{08345630-0AE8-4841-A90C-C410E7BE7FFE}" dt="2022-10-13T17:58:59.551" v="186" actId="478"/>
          <ac:picMkLst>
            <pc:docMk/>
            <pc:sldMk cId="2286129832" sldId="259"/>
            <ac:picMk id="3" creationId="{A14BACB6-FB2F-11FD-CA4C-AC5CF7C51EAC}"/>
          </ac:picMkLst>
        </pc:picChg>
        <pc:picChg chg="add del mod">
          <ac:chgData name="Anders Lefdal Nordgård" userId="9410eb66-fcef-4e1f-8fc7-e7ae1b75011f" providerId="ADAL" clId="{08345630-0AE8-4841-A90C-C410E7BE7FFE}" dt="2022-10-13T21:02:23.337" v="1115" actId="478"/>
          <ac:picMkLst>
            <pc:docMk/>
            <pc:sldMk cId="2286129832" sldId="259"/>
            <ac:picMk id="5" creationId="{155D97BB-4D6A-9D10-939F-28AD6E205098}"/>
          </ac:picMkLst>
        </pc:picChg>
        <pc:picChg chg="add del mod">
          <ac:chgData name="Anders Lefdal Nordgård" userId="9410eb66-fcef-4e1f-8fc7-e7ae1b75011f" providerId="ADAL" clId="{08345630-0AE8-4841-A90C-C410E7BE7FFE}" dt="2022-10-13T20:45:24.134" v="941" actId="478"/>
          <ac:picMkLst>
            <pc:docMk/>
            <pc:sldMk cId="2286129832" sldId="259"/>
            <ac:picMk id="7" creationId="{1D57C7B6-7C2A-9774-3436-BE26875B3A9C}"/>
          </ac:picMkLst>
        </pc:picChg>
        <pc:picChg chg="add del mod">
          <ac:chgData name="Anders Lefdal Nordgård" userId="9410eb66-fcef-4e1f-8fc7-e7ae1b75011f" providerId="ADAL" clId="{08345630-0AE8-4841-A90C-C410E7BE7FFE}" dt="2022-10-13T20:45:52.957" v="949" actId="478"/>
          <ac:picMkLst>
            <pc:docMk/>
            <pc:sldMk cId="2286129832" sldId="259"/>
            <ac:picMk id="8" creationId="{9D03A89A-AD0E-04C4-E909-132D741377CC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9" creationId="{B7126B40-1808-BB2C-189B-4C174F3892DF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11" creationId="{A154D228-7527-8E7B-2834-E429B9B2EA25}"/>
          </ac:picMkLst>
        </pc:picChg>
        <pc:picChg chg="add del mod modCrop">
          <ac:chgData name="Anders Lefdal Nordgård" userId="9410eb66-fcef-4e1f-8fc7-e7ae1b75011f" providerId="ADAL" clId="{08345630-0AE8-4841-A90C-C410E7BE7FFE}" dt="2022-10-13T21:02:17.455" v="1113" actId="478"/>
          <ac:picMkLst>
            <pc:docMk/>
            <pc:sldMk cId="2286129832" sldId="259"/>
            <ac:picMk id="16" creationId="{87FA57CE-01EC-F833-65EC-6CC8B6CCF55B}"/>
          </ac:picMkLst>
        </pc:picChg>
        <pc:picChg chg="add del mod modCrop">
          <ac:chgData name="Anders Lefdal Nordgård" userId="9410eb66-fcef-4e1f-8fc7-e7ae1b75011f" providerId="ADAL" clId="{08345630-0AE8-4841-A90C-C410E7BE7FFE}" dt="2022-10-13T21:02:27.143" v="1117" actId="478"/>
          <ac:picMkLst>
            <pc:docMk/>
            <pc:sldMk cId="2286129832" sldId="259"/>
            <ac:picMk id="19" creationId="{B3268E59-C103-4A8E-CF5D-D2E82131BADA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22" creationId="{602877C4-6A68-989C-442E-BE5512EB9FC0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25" creationId="{8AEAB621-47E3-6186-EA3A-53D6FC4F08F3}"/>
          </ac:picMkLst>
        </pc:picChg>
        <pc:picChg chg="del mod">
          <ac:chgData name="Anders Lefdal Nordgård" userId="9410eb66-fcef-4e1f-8fc7-e7ae1b75011f" providerId="ADAL" clId="{08345630-0AE8-4841-A90C-C410E7BE7FFE}" dt="2022-10-13T17:59:30.453" v="191" actId="478"/>
          <ac:picMkLst>
            <pc:docMk/>
            <pc:sldMk cId="2286129832" sldId="259"/>
            <ac:picMk id="31" creationId="{D8AF2518-8A03-506C-59E5-1AE039A4C26A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33" creationId="{E503B1F2-7D6D-2E62-5ADE-07C266385221}"/>
          </ac:picMkLst>
        </pc:picChg>
        <pc:picChg chg="del mod">
          <ac:chgData name="Anders Lefdal Nordgård" userId="9410eb66-fcef-4e1f-8fc7-e7ae1b75011f" providerId="ADAL" clId="{08345630-0AE8-4841-A90C-C410E7BE7FFE}" dt="2022-10-13T21:02:32.598" v="1119" actId="478"/>
          <ac:picMkLst>
            <pc:docMk/>
            <pc:sldMk cId="2286129832" sldId="259"/>
            <ac:picMk id="34" creationId="{85EF6F8C-3241-D321-D636-7149035BFFB3}"/>
          </ac:picMkLst>
        </pc:picChg>
        <pc:picChg chg="add mod">
          <ac:chgData name="Anders Lefdal Nordgård" userId="9410eb66-fcef-4e1f-8fc7-e7ae1b75011f" providerId="ADAL" clId="{08345630-0AE8-4841-A90C-C410E7BE7FFE}" dt="2022-10-13T20:45:14.494" v="939" actId="1076"/>
          <ac:picMkLst>
            <pc:docMk/>
            <pc:sldMk cId="2286129832" sldId="259"/>
            <ac:picMk id="37" creationId="{15A03D22-A4F5-0F26-0183-723055156C3C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39" creationId="{F3958B97-69EF-1E43-57A3-910EEC318F36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40" creationId="{E91AD775-09AD-0D77-89F1-DA1FA553CF4A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42" creationId="{8840A433-4741-8373-6091-4CD9E8E8A0E7}"/>
          </ac:picMkLst>
        </pc:picChg>
        <pc:picChg chg="add mod">
          <ac:chgData name="Anders Lefdal Nordgård" userId="9410eb66-fcef-4e1f-8fc7-e7ae1b75011f" providerId="ADAL" clId="{08345630-0AE8-4841-A90C-C410E7BE7FFE}" dt="2022-10-13T20:45:34.236" v="943" actId="1076"/>
          <ac:picMkLst>
            <pc:docMk/>
            <pc:sldMk cId="2286129832" sldId="259"/>
            <ac:picMk id="44" creationId="{31C097CA-8402-B4F7-B8C1-9A516C3DECB8}"/>
          </ac:picMkLst>
        </pc:picChg>
        <pc:picChg chg="add mod">
          <ac:chgData name="Anders Lefdal Nordgård" userId="9410eb66-fcef-4e1f-8fc7-e7ae1b75011f" providerId="ADAL" clId="{08345630-0AE8-4841-A90C-C410E7BE7FFE}" dt="2022-10-13T20:45:04.614" v="935" actId="1076"/>
          <ac:picMkLst>
            <pc:docMk/>
            <pc:sldMk cId="2286129832" sldId="259"/>
            <ac:picMk id="45" creationId="{2E91E1B6-3A19-C657-53C8-7919F6E163C4}"/>
          </ac:picMkLst>
        </pc:picChg>
        <pc:picChg chg="add mod">
          <ac:chgData name="Anders Lefdal Nordgård" userId="9410eb66-fcef-4e1f-8fc7-e7ae1b75011f" providerId="ADAL" clId="{08345630-0AE8-4841-A90C-C410E7BE7FFE}" dt="2022-10-13T20:45:06.598" v="936" actId="1076"/>
          <ac:picMkLst>
            <pc:docMk/>
            <pc:sldMk cId="2286129832" sldId="259"/>
            <ac:picMk id="46" creationId="{BA2F5AD5-BABE-A019-25DC-A0D79AE09DB8}"/>
          </ac:picMkLst>
        </pc:picChg>
        <pc:picChg chg="add mod">
          <ac:chgData name="Anders Lefdal Nordgård" userId="9410eb66-fcef-4e1f-8fc7-e7ae1b75011f" providerId="ADAL" clId="{08345630-0AE8-4841-A90C-C410E7BE7FFE}" dt="2022-10-13T20:45:08.667" v="937" actId="1076"/>
          <ac:picMkLst>
            <pc:docMk/>
            <pc:sldMk cId="2286129832" sldId="259"/>
            <ac:picMk id="47" creationId="{3F80C77E-0965-4AFA-F825-80B2AB2BCBA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1" creationId="{C036B92B-C364-D900-6733-6FBD80940FF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4" creationId="{F6AEC814-0F9D-8FED-F996-F27D47270AA3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5" creationId="{A63784D2-B7EF-D662-97CF-1087320FBBE7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8" creationId="{D8083740-D7D2-386B-74A5-52CE0D69271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60" creationId="{1D4398FD-15DE-9763-59CA-AB77EF416F0B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63" creationId="{122D0E85-BD19-4187-6606-A7EB28765DFA}"/>
          </ac:picMkLst>
        </pc:picChg>
        <pc:picChg chg="del">
          <ac:chgData name="Anders Lefdal Nordgård" userId="9410eb66-fcef-4e1f-8fc7-e7ae1b75011f" providerId="ADAL" clId="{08345630-0AE8-4841-A90C-C410E7BE7FFE}" dt="2022-10-13T20:44:29.509" v="925" actId="478"/>
          <ac:picMkLst>
            <pc:docMk/>
            <pc:sldMk cId="2286129832" sldId="259"/>
            <ac:picMk id="1026" creationId="{F39B4C9D-8B03-910C-E049-3DB12AE52D10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27" creationId="{4C2D5CAC-7773-7A93-6DC0-455935F00848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28" creationId="{65BA7FDC-6B20-8922-9882-9B5F00395313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31" creationId="{579C3086-2D76-4322-84D2-594B0A47791E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32" creationId="{2049E5D1-E57E-AF4C-824D-EF24BC791B41}"/>
          </ac:picMkLst>
        </pc:picChg>
        <pc:picChg chg="add del mod">
          <ac:chgData name="Anders Lefdal Nordgård" userId="9410eb66-fcef-4e1f-8fc7-e7ae1b75011f" providerId="ADAL" clId="{08345630-0AE8-4841-A90C-C410E7BE7FFE}" dt="2022-10-13T20:59:55.760" v="1074" actId="478"/>
          <ac:picMkLst>
            <pc:docMk/>
            <pc:sldMk cId="2286129832" sldId="259"/>
            <ac:picMk id="1035" creationId="{FC1E632F-2AFC-B4FF-3A39-2506DE34F3FE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38" creationId="{74E9F435-7E99-7FBB-C9F2-71251895D04D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39" creationId="{DCD03B41-B300-347E-2EDF-A51E3770DC78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42" creationId="{61080FD9-B304-14EF-A124-091A7CAF3770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43" creationId="{8F0867D5-5F69-86EE-934E-F8BF276B1310}"/>
          </ac:picMkLst>
        </pc:picChg>
        <pc:picChg chg="add del mod">
          <ac:chgData name="Anders Lefdal Nordgård" userId="9410eb66-fcef-4e1f-8fc7-e7ae1b75011f" providerId="ADAL" clId="{08345630-0AE8-4841-A90C-C410E7BE7FFE}" dt="2022-10-13T21:00:32.598" v="1081" actId="478"/>
          <ac:picMkLst>
            <pc:docMk/>
            <pc:sldMk cId="2286129832" sldId="259"/>
            <ac:picMk id="1045" creationId="{FE9133C1-22E6-87FA-7E5A-AB680A737E30}"/>
          </ac:picMkLst>
        </pc:picChg>
        <pc:picChg chg="add del mod">
          <ac:chgData name="Anders Lefdal Nordgård" userId="9410eb66-fcef-4e1f-8fc7-e7ae1b75011f" providerId="ADAL" clId="{08345630-0AE8-4841-A90C-C410E7BE7FFE}" dt="2022-10-13T21:01:06.613" v="1095" actId="478"/>
          <ac:picMkLst>
            <pc:docMk/>
            <pc:sldMk cId="2286129832" sldId="259"/>
            <ac:picMk id="1047" creationId="{FD971E8D-40AE-7F4D-95B6-FFAD40911EB9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0" creationId="{437F3647-6F2F-D395-2438-B27BCA4A6E5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1" creationId="{E76E8626-574B-558F-6804-E3539D6A3507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4" creationId="{51F0E5D1-D744-818A-C894-4D515427EED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5" creationId="{73694935-4BA1-FF8E-AC8C-49AEBE9EAC6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7" creationId="{93F8BF8A-5D8E-D2F0-8733-83846311A301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1" creationId="{31F3066E-3882-131C-A6A0-97A75F0C2576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2" creationId="{CCC834D7-0381-2244-608D-8A4E7F456882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5" creationId="{A6972698-86A2-5708-AE60-49043091C96E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6" creationId="{D8C8FDDA-A3B5-4DCD-F8AD-676901CC5F04}"/>
          </ac:picMkLst>
        </pc:picChg>
        <pc:picChg chg="add del mod">
          <ac:chgData name="Anders Lefdal Nordgård" userId="9410eb66-fcef-4e1f-8fc7-e7ae1b75011f" providerId="ADAL" clId="{08345630-0AE8-4841-A90C-C410E7BE7FFE}" dt="2022-10-13T21:01:30.298" v="1100" actId="478"/>
          <ac:picMkLst>
            <pc:docMk/>
            <pc:sldMk cId="2286129832" sldId="259"/>
            <ac:picMk id="1068" creationId="{135AA59A-26D6-B5CB-00C1-AFDB9DD7509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9" creationId="{29FA0439-9950-C720-F6C6-2E0E230D96E9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1" creationId="{96332081-8649-F782-CD3E-91281026087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4" creationId="{DD6FFBEF-18A0-C986-973D-1701A12181E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5" creationId="{B177EC92-97C8-E214-13D7-EB692506214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8" creationId="{B7AF65A1-8C83-64B2-B8E1-1DF6231E1458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9" creationId="{55226ED1-1B27-4586-4D27-76805661A500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4" creationId="{753E0DD3-D140-841A-C3A6-C73705EB79A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5" creationId="{80DE2C88-D1ED-86DB-7203-BB2BB1386AC8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8" creationId="{7FDE1D05-749C-2065-6430-F3BB8F1DDD4E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9" creationId="{4C5D62DA-7011-17DE-0463-ED8DE452845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1" creationId="{2238E64E-5978-B757-D55A-0FD5969D9BFA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5" creationId="{E081AF3D-D42F-A996-E714-41CF05CD082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6" creationId="{7A46559A-0A20-A79A-2D90-F9529003E3B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9" creationId="{B7F15D51-C24E-D386-C130-204005048150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100" creationId="{64C8959E-2609-0C39-BD79-985A90E1ECA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102" creationId="{99D7CECC-A03D-C1D9-AB94-A38D8032F391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05" creationId="{DB6CAFB5-DFA3-9C55-B79E-A52EC4E67D5C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06" creationId="{72D40D63-B6F1-2E1A-C63B-DE9338278C1E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10" creationId="{23484344-8B28-722C-A9AE-5D3B36E06FE6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11" creationId="{AC179EEC-F380-4A60-E591-C184ECBD580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21" creationId="{6BD5134E-9526-A46D-6F80-3840E06016E7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23" creationId="{179581A9-0691-0B74-5BA3-C01EAC3C42BE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27" creationId="{49D48109-0E6A-E174-33DE-0FED04BDCA1C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29" creationId="{3842FB3F-75DF-12B6-6930-545A0B655150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30" creationId="{BADE7E42-6D52-9FF3-92C6-392ED2B845B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32" creationId="{B80FAC25-B828-3225-92EE-B492044AE8EF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33" creationId="{F357488D-2FA1-1BFA-1A24-EB0EB4C6331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34" creationId="{7CC09089-AFB0-01C7-5410-74919E9DA84F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37" creationId="{D6FD6AED-585A-7D1E-B125-259F9CE93486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0" creationId="{48F48990-F910-E2F0-D19E-2ECB3B4D0834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1" creationId="{70A6D41C-2911-6D58-0A47-F1A0511C23C9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4" creationId="{885757A9-F2FE-3640-EB41-E0484BE525A7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5" creationId="{32FFE565-F0B7-9432-4DB6-8BBC959DFA57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20:41:18.100" v="911" actId="47"/>
        <pc:sldMkLst>
          <pc:docMk/>
          <pc:sldMk cId="1222006598" sldId="260"/>
        </pc:sldMkLst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2" creationId="{E5B7130A-84D1-D38B-CDDE-802C8E9EC09E}"/>
          </ac:spMkLst>
        </pc:spChg>
        <pc:spChg chg="add mod">
          <ac:chgData name="Anders Lefdal Nordgård" userId="9410eb66-fcef-4e1f-8fc7-e7ae1b75011f" providerId="ADAL" clId="{08345630-0AE8-4841-A90C-C410E7BE7FFE}" dt="2022-10-13T18:12:37.392" v="313" actId="1076"/>
          <ac:spMkLst>
            <pc:docMk/>
            <pc:sldMk cId="1222006598" sldId="260"/>
            <ac:spMk id="3" creationId="{BF07C496-F5F5-0771-9B9A-0233A57C82AF}"/>
          </ac:spMkLst>
        </pc:spChg>
        <pc:spChg chg="mod">
          <ac:chgData name="Anders Lefdal Nordgård" userId="9410eb66-fcef-4e1f-8fc7-e7ae1b75011f" providerId="ADAL" clId="{08345630-0AE8-4841-A90C-C410E7BE7FFE}" dt="2022-10-13T18:41:22.998" v="374"/>
          <ac:spMkLst>
            <pc:docMk/>
            <pc:sldMk cId="1222006598" sldId="260"/>
            <ac:spMk id="6" creationId="{A4D6BB52-46D8-C70E-81F6-35A3977D776A}"/>
          </ac:spMkLst>
        </pc:spChg>
        <pc:spChg chg="add del mod">
          <ac:chgData name="Anders Lefdal Nordgård" userId="9410eb66-fcef-4e1f-8fc7-e7ae1b75011f" providerId="ADAL" clId="{08345630-0AE8-4841-A90C-C410E7BE7FFE}" dt="2022-10-13T18:31:31.958" v="354" actId="478"/>
          <ac:spMkLst>
            <pc:docMk/>
            <pc:sldMk cId="1222006598" sldId="260"/>
            <ac:spMk id="9" creationId="{5ED7D41D-A0D1-9334-7492-1CF3ED947897}"/>
          </ac:spMkLst>
        </pc:spChg>
        <pc:spChg chg="add del mod">
          <ac:chgData name="Anders Lefdal Nordgård" userId="9410eb66-fcef-4e1f-8fc7-e7ae1b75011f" providerId="ADAL" clId="{08345630-0AE8-4841-A90C-C410E7BE7FFE}" dt="2022-10-13T18:13:58.025" v="324" actId="478"/>
          <ac:spMkLst>
            <pc:docMk/>
            <pc:sldMk cId="1222006598" sldId="260"/>
            <ac:spMk id="11" creationId="{3818042C-9174-00DE-FFCB-97E8AA3C8F65}"/>
          </ac:spMkLst>
        </pc:spChg>
        <pc:spChg chg="add del mod">
          <ac:chgData name="Anders Lefdal Nordgård" userId="9410eb66-fcef-4e1f-8fc7-e7ae1b75011f" providerId="ADAL" clId="{08345630-0AE8-4841-A90C-C410E7BE7FFE}" dt="2022-10-13T18:41:21.156" v="373" actId="1076"/>
          <ac:spMkLst>
            <pc:docMk/>
            <pc:sldMk cId="1222006598" sldId="260"/>
            <ac:spMk id="12" creationId="{D190ABEB-0194-769C-9263-59381630CC4A}"/>
          </ac:spMkLst>
        </pc:spChg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13" creationId="{7BE6761B-3A50-1938-CDFB-4A11526BBF66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14" creationId="{4B52140F-2B10-79F2-EFA4-3DF0C2931638}"/>
          </ac:spMkLst>
        </pc:spChg>
        <pc:spChg chg="add mod">
          <ac:chgData name="Anders Lefdal Nordgård" userId="9410eb66-fcef-4e1f-8fc7-e7ae1b75011f" providerId="ADAL" clId="{08345630-0AE8-4841-A90C-C410E7BE7FFE}" dt="2022-10-13T18:55:35.905" v="506" actId="1076"/>
          <ac:spMkLst>
            <pc:docMk/>
            <pc:sldMk cId="1222006598" sldId="260"/>
            <ac:spMk id="17" creationId="{099AA005-1177-FA79-932B-218C0010F192}"/>
          </ac:spMkLst>
        </pc:spChg>
        <pc:spChg chg="add del mod">
          <ac:chgData name="Anders Lefdal Nordgård" userId="9410eb66-fcef-4e1f-8fc7-e7ae1b75011f" providerId="ADAL" clId="{08345630-0AE8-4841-A90C-C410E7BE7FFE}" dt="2022-10-13T18:31:29.992" v="353" actId="478"/>
          <ac:spMkLst>
            <pc:docMk/>
            <pc:sldMk cId="1222006598" sldId="260"/>
            <ac:spMk id="18" creationId="{1AB2B0DE-7BEE-FEF7-D0C3-2A37BF24D52E}"/>
          </ac:spMkLst>
        </pc:spChg>
        <pc:spChg chg="mod">
          <ac:chgData name="Anders Lefdal Nordgård" userId="9410eb66-fcef-4e1f-8fc7-e7ae1b75011f" providerId="ADAL" clId="{08345630-0AE8-4841-A90C-C410E7BE7FFE}" dt="2022-10-13T18:14:57.304" v="352" actId="1076"/>
          <ac:spMkLst>
            <pc:docMk/>
            <pc:sldMk cId="1222006598" sldId="260"/>
            <ac:spMk id="20" creationId="{152F5935-AB04-753B-B894-92318B1755AA}"/>
          </ac:spMkLst>
        </pc:spChg>
        <pc:spChg chg="add del mod">
          <ac:chgData name="Anders Lefdal Nordgård" userId="9410eb66-fcef-4e1f-8fc7-e7ae1b75011f" providerId="ADAL" clId="{08345630-0AE8-4841-A90C-C410E7BE7FFE}" dt="2022-10-13T18:42:22.159" v="390" actId="478"/>
          <ac:spMkLst>
            <pc:docMk/>
            <pc:sldMk cId="1222006598" sldId="260"/>
            <ac:spMk id="24" creationId="{A372B7B0-7455-B526-2C7A-F58F2F7EA1A6}"/>
          </ac:spMkLst>
        </pc:spChg>
        <pc:spChg chg="add mod">
          <ac:chgData name="Anders Lefdal Nordgård" userId="9410eb66-fcef-4e1f-8fc7-e7ae1b75011f" providerId="ADAL" clId="{08345630-0AE8-4841-A90C-C410E7BE7FFE}" dt="2022-10-13T18:54:46.164" v="500" actId="404"/>
          <ac:spMkLst>
            <pc:docMk/>
            <pc:sldMk cId="1222006598" sldId="260"/>
            <ac:spMk id="25" creationId="{BFA7D3D5-8940-DEA9-A70E-E9DCD5A8CE2C}"/>
          </ac:spMkLst>
        </pc:spChg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27" creationId="{2B0128BE-C77E-A0B6-70AB-E36957A36A39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28" creationId="{53C3CBF0-E22F-6F2D-D2F4-BBC5EDF74F7E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18:52:36.559" v="477" actId="404"/>
          <ac:spMkLst>
            <pc:docMk/>
            <pc:sldMk cId="1222006598" sldId="260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8:55:16.816" v="505" actId="1076"/>
          <ac:spMkLst>
            <pc:docMk/>
            <pc:sldMk cId="1222006598" sldId="260"/>
            <ac:spMk id="37" creationId="{693A4783-3D40-77E1-2323-F2A2F6EE346C}"/>
          </ac:spMkLst>
        </pc:spChg>
        <pc:spChg chg="add mod">
          <ac:chgData name="Anders Lefdal Nordgård" userId="9410eb66-fcef-4e1f-8fc7-e7ae1b75011f" providerId="ADAL" clId="{08345630-0AE8-4841-A90C-C410E7BE7FFE}" dt="2022-10-13T18:53:47.690" v="497" actId="1076"/>
          <ac:spMkLst>
            <pc:docMk/>
            <pc:sldMk cId="1222006598" sldId="260"/>
            <ac:spMk id="38" creationId="{D020971E-7BF9-4FE6-922E-C13AC7C319F4}"/>
          </ac:spMkLst>
        </pc:spChg>
        <pc:spChg chg="add mod">
          <ac:chgData name="Anders Lefdal Nordgård" userId="9410eb66-fcef-4e1f-8fc7-e7ae1b75011f" providerId="ADAL" clId="{08345630-0AE8-4841-A90C-C410E7BE7FFE}" dt="2022-10-13T18:58:54.733" v="509" actId="14100"/>
          <ac:spMkLst>
            <pc:docMk/>
            <pc:sldMk cId="1222006598" sldId="260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00:41.184" v="526" actId="1076"/>
          <ac:spMkLst>
            <pc:docMk/>
            <pc:sldMk cId="1222006598" sldId="260"/>
            <ac:spMk id="44" creationId="{62F0FE3F-6EB1-7C81-7133-055248DBB463}"/>
          </ac:spMkLst>
        </pc:spChg>
        <pc:spChg chg="add mod">
          <ac:chgData name="Anders Lefdal Nordgård" userId="9410eb66-fcef-4e1f-8fc7-e7ae1b75011f" providerId="ADAL" clId="{08345630-0AE8-4841-A90C-C410E7BE7FFE}" dt="2022-10-13T19:00:55.893" v="536" actId="20577"/>
          <ac:spMkLst>
            <pc:docMk/>
            <pc:sldMk cId="1222006598" sldId="260"/>
            <ac:spMk id="45" creationId="{51939750-0D5E-E634-8316-E7EF3B3F6F18}"/>
          </ac:spMkLst>
        </pc:spChg>
        <pc:spChg chg="add mod">
          <ac:chgData name="Anders Lefdal Nordgård" userId="9410eb66-fcef-4e1f-8fc7-e7ae1b75011f" providerId="ADAL" clId="{08345630-0AE8-4841-A90C-C410E7BE7FFE}" dt="2022-10-13T19:01:12.676" v="546" actId="20577"/>
          <ac:spMkLst>
            <pc:docMk/>
            <pc:sldMk cId="1222006598" sldId="260"/>
            <ac:spMk id="46" creationId="{B3C0A79A-A693-9693-7C65-7F49CF187A30}"/>
          </ac:spMkLst>
        </pc:spChg>
        <pc:spChg chg="add mod">
          <ac:chgData name="Anders Lefdal Nordgård" userId="9410eb66-fcef-4e1f-8fc7-e7ae1b75011f" providerId="ADAL" clId="{08345630-0AE8-4841-A90C-C410E7BE7FFE}" dt="2022-10-13T19:01:37.673" v="559" actId="1076"/>
          <ac:spMkLst>
            <pc:docMk/>
            <pc:sldMk cId="1222006598" sldId="260"/>
            <ac:spMk id="47" creationId="{F75DAF3E-47E1-3393-DEC0-5726D97BAA3C}"/>
          </ac:spMkLst>
        </pc:spChg>
        <pc:spChg chg="add mod">
          <ac:chgData name="Anders Lefdal Nordgård" userId="9410eb66-fcef-4e1f-8fc7-e7ae1b75011f" providerId="ADAL" clId="{08345630-0AE8-4841-A90C-C410E7BE7FFE}" dt="2022-10-13T19:02:48.634" v="576" actId="20577"/>
          <ac:spMkLst>
            <pc:docMk/>
            <pc:sldMk cId="1222006598" sldId="260"/>
            <ac:spMk id="48" creationId="{593DB080-C577-754B-BE98-BC44A3E6BC37}"/>
          </ac:spMkLst>
        </pc:spChg>
        <pc:spChg chg="add mod">
          <ac:chgData name="Anders Lefdal Nordgård" userId="9410eb66-fcef-4e1f-8fc7-e7ae1b75011f" providerId="ADAL" clId="{08345630-0AE8-4841-A90C-C410E7BE7FFE}" dt="2022-10-13T19:02:24.021" v="570" actId="1076"/>
          <ac:spMkLst>
            <pc:docMk/>
            <pc:sldMk cId="1222006598" sldId="260"/>
            <ac:spMk id="49" creationId="{FCB7AB56-90F2-EC1F-A081-A96D9D46AED7}"/>
          </ac:spMkLst>
        </pc:spChg>
        <pc:spChg chg="add mod">
          <ac:chgData name="Anders Lefdal Nordgård" userId="9410eb66-fcef-4e1f-8fc7-e7ae1b75011f" providerId="ADAL" clId="{08345630-0AE8-4841-A90C-C410E7BE7FFE}" dt="2022-10-13T19:02:56.274" v="580" actId="20577"/>
          <ac:spMkLst>
            <pc:docMk/>
            <pc:sldMk cId="1222006598" sldId="260"/>
            <ac:spMk id="50" creationId="{46179519-3896-D538-2579-9286BFBEE15D}"/>
          </ac:spMkLst>
        </pc:spChg>
        <pc:spChg chg="add mod">
          <ac:chgData name="Anders Lefdal Nordgård" userId="9410eb66-fcef-4e1f-8fc7-e7ae1b75011f" providerId="ADAL" clId="{08345630-0AE8-4841-A90C-C410E7BE7FFE}" dt="2022-10-13T19:03:00.868" v="583" actId="20577"/>
          <ac:spMkLst>
            <pc:docMk/>
            <pc:sldMk cId="1222006598" sldId="260"/>
            <ac:spMk id="51" creationId="{3FC91B4C-D52D-013C-5296-587E55E7A788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3" creationId="{5F3D785B-71BB-265E-627E-12AB2CFFFD3B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4" creationId="{B4926721-83FB-8431-E4A9-2B2CA044DD85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6" creationId="{2A3E1D0F-D00C-9E63-C51C-50DCF4CFBAC6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8" creationId="{D4C3045F-2E5A-6F41-D0CA-C845FAD9A1E9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60" creationId="{E4E10298-B85A-9BB1-F1FD-FDB1472A7DBA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61" creationId="{8BA3D16C-056C-8DE8-3480-4AB10DA8E39D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62" creationId="{BB1F2CFB-6DF2-8FCA-2335-75CB59595E5F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4" creationId="{89882423-9DDA-05C2-9079-38B8657BBADB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7" creationId="{A8A6972C-EBD0-FDF0-D448-0ADF766069E9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9" creationId="{B04B63EC-AB11-A071-08E4-90CB4E72897A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0" creationId="{76F380BE-E4B6-CC7B-E3EF-D732AD08F571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1" creationId="{DBD78B19-AECB-A648-9535-757A0CAF53D1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3" creationId="{0A9A2DB4-C64F-3690-E41E-33ACC9C2AB8D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5" creationId="{C7750966-CDDB-EAAF-C9EE-A5907CB44BF6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7" creationId="{C0E4766C-6C52-DA3E-3F5B-10919913033D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38" creationId="{9CB3E53F-C6B5-83B8-A113-7A9594EE4C03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1" creationId="{11F22628-3BD0-E3BC-92A2-2E426822EDC6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2" creationId="{1D3398DB-9FD3-5946-F8EE-C437C65270EE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3" creationId="{D93CFE81-C800-D43E-28CD-527EFA501019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4" creationId="{C07B3A80-39B9-33A6-2AE1-F6CB0E411966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5" creationId="{F9008D6D-ED98-7C26-9657-98EE8D0F39E4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6" creationId="{B92324E4-150F-FE8E-0374-0AC657889524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7" creationId="{D883EB5D-3EC9-F26D-E663-0032E13B2711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8" creationId="{2A24009C-A907-EA7D-9485-DEB046A753BB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49" creationId="{DEE8B0C5-1C00-D571-1D45-5254DBD3B4D8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2" creationId="{40C3B514-7485-41FC-EF1C-7D6520FC16EC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3" creationId="{800ECD27-4233-80E9-C4C5-4516C8E98892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4" creationId="{3F3D0CC2-8771-D8BE-D3BA-838C6242CDEC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5" creationId="{0340C931-144F-47F4-3BD5-498B88D979FF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6" creationId="{1EC04CE2-76DE-D0B0-CCBF-652A4FA4B8A4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7" creationId="{FDC6CD82-2F5A-78A0-46D2-F547804E0B06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8" creationId="{A9E1A789-D7A1-7DDD-555C-CAC0D8EF7A6D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9" creationId="{EA12C7F8-FCCC-D07C-22FE-D1B3377AB776}"/>
          </ac:spMkLst>
        </pc:spChg>
        <pc:picChg chg="add mod">
          <ac:chgData name="Anders Lefdal Nordgård" userId="9410eb66-fcef-4e1f-8fc7-e7ae1b75011f" providerId="ADAL" clId="{08345630-0AE8-4841-A90C-C410E7BE7FFE}" dt="2022-10-13T18:12:37.392" v="313" actId="1076"/>
          <ac:picMkLst>
            <pc:docMk/>
            <pc:sldMk cId="1222006598" sldId="260"/>
            <ac:picMk id="4" creationId="{91EB1D9C-64FB-C4EC-75FA-090D3987A806}"/>
          </ac:picMkLst>
        </pc:picChg>
        <pc:picChg chg="mod">
          <ac:chgData name="Anders Lefdal Nordgård" userId="9410eb66-fcef-4e1f-8fc7-e7ae1b75011f" providerId="ADAL" clId="{08345630-0AE8-4841-A90C-C410E7BE7FFE}" dt="2022-10-13T19:03:59.331" v="586" actId="1076"/>
          <ac:picMkLst>
            <pc:docMk/>
            <pc:sldMk cId="1222006598" sldId="260"/>
            <ac:picMk id="5" creationId="{155D97BB-4D6A-9D10-939F-28AD6E205098}"/>
          </ac:picMkLst>
        </pc:picChg>
        <pc:picChg chg="mod">
          <ac:chgData name="Anders Lefdal Nordgård" userId="9410eb66-fcef-4e1f-8fc7-e7ae1b75011f" providerId="ADAL" clId="{08345630-0AE8-4841-A90C-C410E7BE7FFE}" dt="2022-10-13T18:14:57.304" v="352" actId="1076"/>
          <ac:picMkLst>
            <pc:docMk/>
            <pc:sldMk cId="1222006598" sldId="260"/>
            <ac:picMk id="7" creationId="{1D57C7B6-7C2A-9774-3436-BE26875B3A9C}"/>
          </ac:picMkLst>
        </pc:picChg>
        <pc:picChg chg="mod">
          <ac:chgData name="Anders Lefdal Nordgård" userId="9410eb66-fcef-4e1f-8fc7-e7ae1b75011f" providerId="ADAL" clId="{08345630-0AE8-4841-A90C-C410E7BE7FFE}" dt="2022-10-13T18:14:57.304" v="352" actId="1076"/>
          <ac:picMkLst>
            <pc:docMk/>
            <pc:sldMk cId="1222006598" sldId="260"/>
            <ac:picMk id="8" creationId="{9D03A89A-AD0E-04C4-E909-132D741377CC}"/>
          </ac:picMkLst>
        </pc:picChg>
        <pc:picChg chg="add del mod">
          <ac:chgData name="Anders Lefdal Nordgård" userId="9410eb66-fcef-4e1f-8fc7-e7ae1b75011f" providerId="ADAL" clId="{08345630-0AE8-4841-A90C-C410E7BE7FFE}" dt="2022-10-13T18:31:34.631" v="355" actId="478"/>
          <ac:picMkLst>
            <pc:docMk/>
            <pc:sldMk cId="1222006598" sldId="260"/>
            <ac:picMk id="10" creationId="{D32F8EA2-3AD3-17B1-4C7C-FAC569CA93D5}"/>
          </ac:picMkLst>
        </pc:picChg>
        <pc:picChg chg="add del mod">
          <ac:chgData name="Anders Lefdal Nordgård" userId="9410eb66-fcef-4e1f-8fc7-e7ae1b75011f" providerId="ADAL" clId="{08345630-0AE8-4841-A90C-C410E7BE7FFE}" dt="2022-10-13T18:13:58.025" v="324" actId="478"/>
          <ac:picMkLst>
            <pc:docMk/>
            <pc:sldMk cId="1222006598" sldId="260"/>
            <ac:picMk id="15" creationId="{CD34A076-8C6B-EF5C-7AB0-504C20469149}"/>
          </ac:picMkLst>
        </pc:picChg>
        <pc:picChg chg="mod">
          <ac:chgData name="Anders Lefdal Nordgård" userId="9410eb66-fcef-4e1f-8fc7-e7ae1b75011f" providerId="ADAL" clId="{08345630-0AE8-4841-A90C-C410E7BE7FFE}" dt="2022-10-13T19:03:59.331" v="586" actId="1076"/>
          <ac:picMkLst>
            <pc:docMk/>
            <pc:sldMk cId="1222006598" sldId="260"/>
            <ac:picMk id="16" creationId="{87FA57CE-01EC-F833-65EC-6CC8B6CCF55B}"/>
          </ac:picMkLst>
        </pc:picChg>
        <pc:picChg chg="mod">
          <ac:chgData name="Anders Lefdal Nordgård" userId="9410eb66-fcef-4e1f-8fc7-e7ae1b75011f" providerId="ADAL" clId="{08345630-0AE8-4841-A90C-C410E7BE7FFE}" dt="2022-10-13T19:04:07.979" v="587" actId="1076"/>
          <ac:picMkLst>
            <pc:docMk/>
            <pc:sldMk cId="1222006598" sldId="260"/>
            <ac:picMk id="19" creationId="{B3268E59-C103-4A8E-CF5D-D2E82131BADA}"/>
          </ac:picMkLst>
        </pc:picChg>
        <pc:picChg chg="add mod">
          <ac:chgData name="Anders Lefdal Nordgård" userId="9410eb66-fcef-4e1f-8fc7-e7ae1b75011f" providerId="ADAL" clId="{08345630-0AE8-4841-A90C-C410E7BE7FFE}" dt="2022-10-13T18:54:33.957" v="498" actId="14100"/>
          <ac:picMkLst>
            <pc:docMk/>
            <pc:sldMk cId="1222006598" sldId="260"/>
            <ac:picMk id="21" creationId="{6C4E90D2-18C9-17C8-470E-EB47B25A72CA}"/>
          </ac:picMkLst>
        </pc:picChg>
        <pc:picChg chg="add del mod modCrop">
          <ac:chgData name="Anders Lefdal Nordgård" userId="9410eb66-fcef-4e1f-8fc7-e7ae1b75011f" providerId="ADAL" clId="{08345630-0AE8-4841-A90C-C410E7BE7FFE}" dt="2022-10-13T18:40:54.206" v="368" actId="478"/>
          <ac:picMkLst>
            <pc:docMk/>
            <pc:sldMk cId="1222006598" sldId="260"/>
            <ac:picMk id="23" creationId="{D49CBE06-7C38-11E1-AD5A-27AD2822721F}"/>
          </ac:picMkLst>
        </pc:picChg>
        <pc:picChg chg="add mod">
          <ac:chgData name="Anders Lefdal Nordgård" userId="9410eb66-fcef-4e1f-8fc7-e7ae1b75011f" providerId="ADAL" clId="{08345630-0AE8-4841-A90C-C410E7BE7FFE}" dt="2022-10-13T18:51:52.224" v="469" actId="1076"/>
          <ac:picMkLst>
            <pc:docMk/>
            <pc:sldMk cId="1222006598" sldId="260"/>
            <ac:picMk id="31" creationId="{7A394A75-10D7-8BB1-3D42-845D43117917}"/>
          </ac:picMkLst>
        </pc:picChg>
        <pc:picChg chg="mod">
          <ac:chgData name="Anders Lefdal Nordgård" userId="9410eb66-fcef-4e1f-8fc7-e7ae1b75011f" providerId="ADAL" clId="{08345630-0AE8-4841-A90C-C410E7BE7FFE}" dt="2022-10-13T19:04:07.979" v="587" actId="1076"/>
          <ac:picMkLst>
            <pc:docMk/>
            <pc:sldMk cId="1222006598" sldId="260"/>
            <ac:picMk id="34" creationId="{85EF6F8C-3241-D321-D636-7149035BFFB3}"/>
          </ac:picMkLst>
        </pc:picChg>
        <pc:picChg chg="add mod">
          <ac:chgData name="Anders Lefdal Nordgård" userId="9410eb66-fcef-4e1f-8fc7-e7ae1b75011f" providerId="ADAL" clId="{08345630-0AE8-4841-A90C-C410E7BE7FFE}" dt="2022-10-13T18:52:27.100" v="473" actId="14100"/>
          <ac:picMkLst>
            <pc:docMk/>
            <pc:sldMk cId="1222006598" sldId="260"/>
            <ac:picMk id="36" creationId="{DCDC3688-6987-4644-0B3D-AC0587BEE0C2}"/>
          </ac:picMkLst>
        </pc:picChg>
        <pc:picChg chg="add mod">
          <ac:chgData name="Anders Lefdal Nordgård" userId="9410eb66-fcef-4e1f-8fc7-e7ae1b75011f" providerId="ADAL" clId="{08345630-0AE8-4841-A90C-C410E7BE7FFE}" dt="2022-10-13T18:59:17.469" v="511" actId="1076"/>
          <ac:picMkLst>
            <pc:docMk/>
            <pc:sldMk cId="1222006598" sldId="260"/>
            <ac:picMk id="41" creationId="{8EA4DDA1-158E-A5C8-BE75-FCE048D1365E}"/>
          </ac:picMkLst>
        </pc:picChg>
        <pc:picChg chg="add mod">
          <ac:chgData name="Anders Lefdal Nordgård" userId="9410eb66-fcef-4e1f-8fc7-e7ae1b75011f" providerId="ADAL" clId="{08345630-0AE8-4841-A90C-C410E7BE7FFE}" dt="2022-10-13T18:59:47.627" v="514" actId="1076"/>
          <ac:picMkLst>
            <pc:docMk/>
            <pc:sldMk cId="1222006598" sldId="260"/>
            <ac:picMk id="43" creationId="{F78EAD4A-00A3-779A-6F7D-A5162539A70D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2" creationId="{298658D2-23A3-2365-1D21-AD97E87822A1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5" creationId="{4E635478-70FD-F028-BFEC-501B4801988A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7" creationId="{6F2B1DEB-A3BF-7D77-A513-F05B980C06C3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9" creationId="{3935D798-AA3B-6AB2-24A0-6D994EB479A6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63" creationId="{43B68C51-9688-BD83-98AD-4B4F0D2597C8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1025" creationId="{68B1F7E7-E641-93C4-4B07-FF68D8EA0416}"/>
          </ac:picMkLst>
        </pc:picChg>
        <pc:picChg chg="mod">
          <ac:chgData name="Anders Lefdal Nordgård" userId="9410eb66-fcef-4e1f-8fc7-e7ae1b75011f" providerId="ADAL" clId="{08345630-0AE8-4841-A90C-C410E7BE7FFE}" dt="2022-10-13T19:04:17.387" v="589" actId="1076"/>
          <ac:picMkLst>
            <pc:docMk/>
            <pc:sldMk cId="1222006598" sldId="260"/>
            <ac:picMk id="1026" creationId="{F39B4C9D-8B03-910C-E049-3DB12AE52D10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1028" creationId="{2FA22BE9-9B36-90BC-3782-C2A2961434EB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2" creationId="{69FFA8AF-A43D-DF53-2531-6598A0D054E5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4" creationId="{56027059-5E42-5D01-7A97-5E185860F2CC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6" creationId="{0393A577-FD5E-8F71-4E72-ED3D6AB0CE22}"/>
          </ac:picMkLst>
        </pc:picChg>
        <pc:picChg chg="add mod">
          <ac:chgData name="Anders Lefdal Nordgård" userId="9410eb66-fcef-4e1f-8fc7-e7ae1b75011f" providerId="ADAL" clId="{08345630-0AE8-4841-A90C-C410E7BE7FFE}" dt="2022-10-13T19:05:34.583" v="597" actId="1076"/>
          <ac:picMkLst>
            <pc:docMk/>
            <pc:sldMk cId="1222006598" sldId="260"/>
            <ac:picMk id="1039" creationId="{1B371EBF-F345-4B63-44BC-19C3040A30D0}"/>
          </ac:picMkLst>
        </pc:picChg>
        <pc:picChg chg="add mod">
          <ac:chgData name="Anders Lefdal Nordgård" userId="9410eb66-fcef-4e1f-8fc7-e7ae1b75011f" providerId="ADAL" clId="{08345630-0AE8-4841-A90C-C410E7BE7FFE}" dt="2022-10-13T19:05:34.583" v="597" actId="1076"/>
          <ac:picMkLst>
            <pc:docMk/>
            <pc:sldMk cId="1222006598" sldId="260"/>
            <ac:picMk id="1040" creationId="{BB577066-3FB1-C590-6F43-5BC835EEDD98}"/>
          </ac:picMkLst>
        </pc:picChg>
        <pc:picChg chg="add mod">
          <ac:chgData name="Anders Lefdal Nordgård" userId="9410eb66-fcef-4e1f-8fc7-e7ae1b75011f" providerId="ADAL" clId="{08345630-0AE8-4841-A90C-C410E7BE7FFE}" dt="2022-10-13T19:05:41.565" v="599" actId="1076"/>
          <ac:picMkLst>
            <pc:docMk/>
            <pc:sldMk cId="1222006598" sldId="260"/>
            <ac:picMk id="1050" creationId="{19908598-722E-3D2B-3854-D11570D876BB}"/>
          </ac:picMkLst>
        </pc:picChg>
        <pc:picChg chg="add mod">
          <ac:chgData name="Anders Lefdal Nordgård" userId="9410eb66-fcef-4e1f-8fc7-e7ae1b75011f" providerId="ADAL" clId="{08345630-0AE8-4841-A90C-C410E7BE7FFE}" dt="2022-10-13T19:05:41.565" v="599" actId="1076"/>
          <ac:picMkLst>
            <pc:docMk/>
            <pc:sldMk cId="1222006598" sldId="260"/>
            <ac:picMk id="1051" creationId="{8FA42019-4654-AC56-1789-29178E76A84D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1:13:40.976" v="1169" actId="478"/>
        <pc:sldMkLst>
          <pc:docMk/>
          <pc:sldMk cId="1512734934" sldId="261"/>
        </pc:sldMkLst>
        <pc:spChg chg="mod">
          <ac:chgData name="Anders Lefdal Nordgård" userId="9410eb66-fcef-4e1f-8fc7-e7ae1b75011f" providerId="ADAL" clId="{08345630-0AE8-4841-A90C-C410E7BE7FFE}" dt="2022-10-13T21:08:54.306" v="1136" actId="14100"/>
          <ac:spMkLst>
            <pc:docMk/>
            <pc:sldMk cId="1512734934" sldId="261"/>
            <ac:spMk id="2" creationId="{E5B7130A-84D1-D38B-CDDE-802C8E9EC09E}"/>
          </ac:spMkLst>
        </pc:spChg>
        <pc:spChg chg="del mod">
          <ac:chgData name="Anders Lefdal Nordgård" userId="9410eb66-fcef-4e1f-8fc7-e7ae1b75011f" providerId="ADAL" clId="{08345630-0AE8-4841-A90C-C410E7BE7FFE}" dt="2022-10-13T19:13:58.826" v="658" actId="478"/>
          <ac:spMkLst>
            <pc:docMk/>
            <pc:sldMk cId="1512734934" sldId="261"/>
            <ac:spMk id="3" creationId="{BF07C496-F5F5-0771-9B9A-0233A57C82AF}"/>
          </ac:spMkLst>
        </pc:spChg>
        <pc:spChg chg="mod ord">
          <ac:chgData name="Anders Lefdal Nordgård" userId="9410eb66-fcef-4e1f-8fc7-e7ae1b75011f" providerId="ADAL" clId="{08345630-0AE8-4841-A90C-C410E7BE7FFE}" dt="2022-10-13T21:11:15.456" v="1156" actId="1076"/>
          <ac:spMkLst>
            <pc:docMk/>
            <pc:sldMk cId="1512734934" sldId="261"/>
            <ac:spMk id="6" creationId="{A4D6BB52-46D8-C70E-81F6-35A3977D776A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" creationId="{36CB2383-D8F2-7C63-1BD1-4847C2077462}"/>
          </ac:spMkLst>
        </pc:spChg>
        <pc:spChg chg="mod ord">
          <ac:chgData name="Anders Lefdal Nordgård" userId="9410eb66-fcef-4e1f-8fc7-e7ae1b75011f" providerId="ADAL" clId="{08345630-0AE8-4841-A90C-C410E7BE7FFE}" dt="2022-10-13T21:09:44.176" v="1137" actId="1076"/>
          <ac:spMkLst>
            <pc:docMk/>
            <pc:sldMk cId="1512734934" sldId="261"/>
            <ac:spMk id="12" creationId="{D190ABEB-0194-769C-9263-59381630CC4A}"/>
          </ac:spMkLst>
        </pc:spChg>
        <pc:spChg chg="mod">
          <ac:chgData name="Anders Lefdal Nordgård" userId="9410eb66-fcef-4e1f-8fc7-e7ae1b75011f" providerId="ADAL" clId="{08345630-0AE8-4841-A90C-C410E7BE7FFE}" dt="2022-10-13T19:17:48.241" v="700" actId="1076"/>
          <ac:spMkLst>
            <pc:docMk/>
            <pc:sldMk cId="1512734934" sldId="261"/>
            <ac:spMk id="13" creationId="{7BE6761B-3A50-1938-CDFB-4A11526BBF66}"/>
          </ac:spMkLst>
        </pc:spChg>
        <pc:spChg chg="mod">
          <ac:chgData name="Anders Lefdal Nordgård" userId="9410eb66-fcef-4e1f-8fc7-e7ae1b75011f" providerId="ADAL" clId="{08345630-0AE8-4841-A90C-C410E7BE7FFE}" dt="2022-10-13T19:19:03.349" v="714" actId="1076"/>
          <ac:spMkLst>
            <pc:docMk/>
            <pc:sldMk cId="1512734934" sldId="261"/>
            <ac:spMk id="14" creationId="{4B52140F-2B10-79F2-EFA4-3DF0C2931638}"/>
          </ac:spMkLst>
        </pc:spChg>
        <pc:spChg chg="del mod">
          <ac:chgData name="Anders Lefdal Nordgård" userId="9410eb66-fcef-4e1f-8fc7-e7ae1b75011f" providerId="ADAL" clId="{08345630-0AE8-4841-A90C-C410E7BE7FFE}" dt="2022-10-13T19:14:30.270" v="670" actId="478"/>
          <ac:spMkLst>
            <pc:docMk/>
            <pc:sldMk cId="1512734934" sldId="261"/>
            <ac:spMk id="17" creationId="{099AA005-1177-FA79-932B-218C0010F192}"/>
          </ac:spMkLst>
        </pc:spChg>
        <pc:spChg chg="add mod">
          <ac:chgData name="Anders Lefdal Nordgård" userId="9410eb66-fcef-4e1f-8fc7-e7ae1b75011f" providerId="ADAL" clId="{08345630-0AE8-4841-A90C-C410E7BE7FFE}" dt="2022-10-13T19:36:13.089" v="817" actId="1076"/>
          <ac:spMkLst>
            <pc:docMk/>
            <pc:sldMk cId="1512734934" sldId="261"/>
            <ac:spMk id="18" creationId="{44F17FFF-F187-50D8-AB7F-6F3F940D03DE}"/>
          </ac:spMkLst>
        </pc:spChg>
        <pc:spChg chg="mod">
          <ac:chgData name="Anders Lefdal Nordgård" userId="9410eb66-fcef-4e1f-8fc7-e7ae1b75011f" providerId="ADAL" clId="{08345630-0AE8-4841-A90C-C410E7BE7FFE}" dt="2022-10-13T21:11:15.086" v="1155" actId="1076"/>
          <ac:spMkLst>
            <pc:docMk/>
            <pc:sldMk cId="1512734934" sldId="261"/>
            <ac:spMk id="20" creationId="{152F5935-AB04-753B-B894-92318B1755AA}"/>
          </ac:spMkLst>
        </pc:spChg>
        <pc:spChg chg="add mod">
          <ac:chgData name="Anders Lefdal Nordgård" userId="9410eb66-fcef-4e1f-8fc7-e7ae1b75011f" providerId="ADAL" clId="{08345630-0AE8-4841-A90C-C410E7BE7FFE}" dt="2022-10-13T19:36:17.634" v="819" actId="1076"/>
          <ac:spMkLst>
            <pc:docMk/>
            <pc:sldMk cId="1512734934" sldId="261"/>
            <ac:spMk id="22" creationId="{4BFE2F68-0BC3-B6FF-CC83-C861D1649251}"/>
          </ac:spMkLst>
        </pc:spChg>
        <pc:spChg chg="add mod">
          <ac:chgData name="Anders Lefdal Nordgård" userId="9410eb66-fcef-4e1f-8fc7-e7ae1b75011f" providerId="ADAL" clId="{08345630-0AE8-4841-A90C-C410E7BE7FFE}" dt="2022-10-13T19:36:24.951" v="820" actId="1076"/>
          <ac:spMkLst>
            <pc:docMk/>
            <pc:sldMk cId="1512734934" sldId="261"/>
            <ac:spMk id="23" creationId="{55EC28CE-6728-6B5A-6C5E-9B1BA7124144}"/>
          </ac:spMkLst>
        </pc:spChg>
        <pc:spChg chg="add mod">
          <ac:chgData name="Anders Lefdal Nordgård" userId="9410eb66-fcef-4e1f-8fc7-e7ae1b75011f" providerId="ADAL" clId="{08345630-0AE8-4841-A90C-C410E7BE7FFE}" dt="2022-10-13T19:36:37.930" v="824" actId="1076"/>
          <ac:spMkLst>
            <pc:docMk/>
            <pc:sldMk cId="1512734934" sldId="261"/>
            <ac:spMk id="24" creationId="{8515A76F-E014-C72C-566D-20DE96CE8F0C}"/>
          </ac:spMkLst>
        </pc:spChg>
        <pc:spChg chg="del mod">
          <ac:chgData name="Anders Lefdal Nordgård" userId="9410eb66-fcef-4e1f-8fc7-e7ae1b75011f" providerId="ADAL" clId="{08345630-0AE8-4841-A90C-C410E7BE7FFE}" dt="2022-10-13T19:14:26.107" v="667" actId="478"/>
          <ac:spMkLst>
            <pc:docMk/>
            <pc:sldMk cId="1512734934" sldId="261"/>
            <ac:spMk id="25" creationId="{BFA7D3D5-8940-DEA9-A70E-E9DCD5A8CE2C}"/>
          </ac:spMkLst>
        </pc:spChg>
        <pc:spChg chg="add mod">
          <ac:chgData name="Anders Lefdal Nordgård" userId="9410eb66-fcef-4e1f-8fc7-e7ae1b75011f" providerId="ADAL" clId="{08345630-0AE8-4841-A90C-C410E7BE7FFE}" dt="2022-10-13T19:36:15.579" v="818" actId="1076"/>
          <ac:spMkLst>
            <pc:docMk/>
            <pc:sldMk cId="1512734934" sldId="261"/>
            <ac:spMk id="26" creationId="{891EACBF-F167-8998-09E4-54CFC8C0734E}"/>
          </ac:spMkLst>
        </pc:spChg>
        <pc:spChg chg="mod">
          <ac:chgData name="Anders Lefdal Nordgård" userId="9410eb66-fcef-4e1f-8fc7-e7ae1b75011f" providerId="ADAL" clId="{08345630-0AE8-4841-A90C-C410E7BE7FFE}" dt="2022-10-13T19:18:58.115" v="713" actId="1076"/>
          <ac:spMkLst>
            <pc:docMk/>
            <pc:sldMk cId="1512734934" sldId="261"/>
            <ac:spMk id="27" creationId="{2B0128BE-C77E-A0B6-70AB-E36957A36A39}"/>
          </ac:spMkLst>
        </pc:spChg>
        <pc:spChg chg="mod">
          <ac:chgData name="Anders Lefdal Nordgård" userId="9410eb66-fcef-4e1f-8fc7-e7ae1b75011f" providerId="ADAL" clId="{08345630-0AE8-4841-A90C-C410E7BE7FFE}" dt="2022-10-13T19:19:11.317" v="715" actId="1076"/>
          <ac:spMkLst>
            <pc:docMk/>
            <pc:sldMk cId="1512734934" sldId="261"/>
            <ac:spMk id="28" creationId="{53C3CBF0-E22F-6F2D-D2F4-BBC5EDF74F7E}"/>
          </ac:spMkLst>
        </pc:spChg>
        <pc:spChg chg="mod">
          <ac:chgData name="Anders Lefdal Nordgård" userId="9410eb66-fcef-4e1f-8fc7-e7ae1b75011f" providerId="ADAL" clId="{08345630-0AE8-4841-A90C-C410E7BE7FFE}" dt="2022-10-13T19:16:58.304" v="695" actId="14100"/>
          <ac:spMkLst>
            <pc:docMk/>
            <pc:sldMk cId="1512734934" sldId="261"/>
            <ac:spMk id="29" creationId="{ED227519-9763-3FBF-15FA-4C5BED437C3E}"/>
          </ac:spMkLst>
        </pc:spChg>
        <pc:spChg chg="del">
          <ac:chgData name="Anders Lefdal Nordgård" userId="9410eb66-fcef-4e1f-8fc7-e7ae1b75011f" providerId="ADAL" clId="{08345630-0AE8-4841-A90C-C410E7BE7FFE}" dt="2022-10-13T19:38:49.092" v="833" actId="478"/>
          <ac:spMkLst>
            <pc:docMk/>
            <pc:sldMk cId="1512734934" sldId="261"/>
            <ac:spMk id="30" creationId="{160A2AFE-8C16-0EFB-B50E-D6A5DC6F972A}"/>
          </ac:spMkLst>
        </pc:spChg>
        <pc:spChg chg="del mod">
          <ac:chgData name="Anders Lefdal Nordgård" userId="9410eb66-fcef-4e1f-8fc7-e7ae1b75011f" providerId="ADAL" clId="{08345630-0AE8-4841-A90C-C410E7BE7FFE}" dt="2022-10-13T19:14:27.514" v="668" actId="478"/>
          <ac:spMkLst>
            <pc:docMk/>
            <pc:sldMk cId="1512734934" sldId="261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33" creationId="{1E9D1949-4891-82BD-F2D7-ADE5F757F7EB}"/>
          </ac:spMkLst>
        </pc:spChg>
        <pc:spChg chg="del">
          <ac:chgData name="Anders Lefdal Nordgård" userId="9410eb66-fcef-4e1f-8fc7-e7ae1b75011f" providerId="ADAL" clId="{08345630-0AE8-4841-A90C-C410E7BE7FFE}" dt="2022-10-13T19:38:47.459" v="832" actId="478"/>
          <ac:spMkLst>
            <pc:docMk/>
            <pc:sldMk cId="1512734934" sldId="261"/>
            <ac:spMk id="35" creationId="{65E9BC44-03BE-3CF3-ACA3-25BCE62E7FF8}"/>
          </ac:spMkLst>
        </pc:spChg>
        <pc:spChg chg="del mod">
          <ac:chgData name="Anders Lefdal Nordgård" userId="9410eb66-fcef-4e1f-8fc7-e7ae1b75011f" providerId="ADAL" clId="{08345630-0AE8-4841-A90C-C410E7BE7FFE}" dt="2022-10-13T19:14:28.943" v="669" actId="478"/>
          <ac:spMkLst>
            <pc:docMk/>
            <pc:sldMk cId="1512734934" sldId="261"/>
            <ac:spMk id="37" creationId="{693A4783-3D40-77E1-2323-F2A2F6EE346C}"/>
          </ac:spMkLst>
        </pc:spChg>
        <pc:spChg chg="del mod">
          <ac:chgData name="Anders Lefdal Nordgård" userId="9410eb66-fcef-4e1f-8fc7-e7ae1b75011f" providerId="ADAL" clId="{08345630-0AE8-4841-A90C-C410E7BE7FFE}" dt="2022-10-13T21:10:24.090" v="1143" actId="478"/>
          <ac:spMkLst>
            <pc:docMk/>
            <pc:sldMk cId="1512734934" sldId="261"/>
            <ac:spMk id="38" creationId="{D020971E-7BF9-4FE6-922E-C13AC7C319F4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36:27.490" v="821" actId="1076"/>
          <ac:spMkLst>
            <pc:docMk/>
            <pc:sldMk cId="1512734934" sldId="261"/>
            <ac:spMk id="40" creationId="{6F243F6E-F9E4-DDFA-853E-C6DF7893125C}"/>
          </ac:spMkLst>
        </pc:spChg>
        <pc:spChg chg="add mod">
          <ac:chgData name="Anders Lefdal Nordgård" userId="9410eb66-fcef-4e1f-8fc7-e7ae1b75011f" providerId="ADAL" clId="{08345630-0AE8-4841-A90C-C410E7BE7FFE}" dt="2022-10-13T19:36:33.362" v="823" actId="1076"/>
          <ac:spMkLst>
            <pc:docMk/>
            <pc:sldMk cId="1512734934" sldId="261"/>
            <ac:spMk id="42" creationId="{B7863227-55A4-7D28-E037-ADDA9CE727C4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4" creationId="{62F0FE3F-6EB1-7C81-7133-055248DBB463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5" creationId="{51939750-0D5E-E634-8316-E7EF3B3F6F18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6" creationId="{B3C0A79A-A693-9693-7C65-7F49CF187A30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7" creationId="{F75DAF3E-47E1-3393-DEC0-5726D97BAA3C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48" creationId="{593DB080-C577-754B-BE98-BC44A3E6BC37}"/>
          </ac:spMkLst>
        </pc:spChg>
        <pc:spChg chg="del mod">
          <ac:chgData name="Anders Lefdal Nordgård" userId="9410eb66-fcef-4e1f-8fc7-e7ae1b75011f" providerId="ADAL" clId="{08345630-0AE8-4841-A90C-C410E7BE7FFE}" dt="2022-10-13T19:14:40.686" v="677" actId="478"/>
          <ac:spMkLst>
            <pc:docMk/>
            <pc:sldMk cId="1512734934" sldId="261"/>
            <ac:spMk id="49" creationId="{FCB7AB56-90F2-EC1F-A081-A96D9D46AED7}"/>
          </ac:spMkLst>
        </pc:spChg>
        <pc:spChg chg="del mod">
          <ac:chgData name="Anders Lefdal Nordgård" userId="9410eb66-fcef-4e1f-8fc7-e7ae1b75011f" providerId="ADAL" clId="{08345630-0AE8-4841-A90C-C410E7BE7FFE}" dt="2022-10-13T19:14:42.119" v="678" actId="478"/>
          <ac:spMkLst>
            <pc:docMk/>
            <pc:sldMk cId="1512734934" sldId="261"/>
            <ac:spMk id="50" creationId="{46179519-3896-D538-2579-9286BFBEE15D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51" creationId="{3FC91B4C-D52D-013C-5296-587E55E7A788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2" creationId="{FBD12776-A516-041C-B1E7-EB624FB3344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5" creationId="{9723330B-DC38-5DC7-F208-08E497570A25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6" creationId="{35645076-E467-90F1-CD1B-FD71A9B82EA0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7" creationId="{2456EAA1-A008-F26C-5137-0B65F5E7211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8" creationId="{29BFD8A5-F361-6176-3D82-9E1F989A1C4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9" creationId="{5E78E977-147C-9367-912C-0A9FC3DD841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60" creationId="{4107C640-7FD9-5B4B-5FC1-0088E95B56F7}"/>
          </ac:spMkLst>
        </pc:spChg>
        <pc:spChg chg="del mod">
          <ac:chgData name="Anders Lefdal Nordgård" userId="9410eb66-fcef-4e1f-8fc7-e7ae1b75011f" providerId="ADAL" clId="{08345630-0AE8-4841-A90C-C410E7BE7FFE}" dt="2022-10-13T19:14:02.319" v="660" actId="478"/>
          <ac:spMkLst>
            <pc:docMk/>
            <pc:sldMk cId="1512734934" sldId="261"/>
            <ac:spMk id="61" creationId="{8BA3D16C-056C-8DE8-3480-4AB10DA8E39D}"/>
          </ac:spMkLst>
        </pc:spChg>
        <pc:spChg chg="del mod">
          <ac:chgData name="Anders Lefdal Nordgård" userId="9410eb66-fcef-4e1f-8fc7-e7ae1b75011f" providerId="ADAL" clId="{08345630-0AE8-4841-A90C-C410E7BE7FFE}" dt="2022-10-13T19:14:35.752" v="674" actId="478"/>
          <ac:spMkLst>
            <pc:docMk/>
            <pc:sldMk cId="1512734934" sldId="261"/>
            <ac:spMk id="62" creationId="{BB1F2CFB-6DF2-8FCA-2335-75CB59595E5F}"/>
          </ac:spMkLst>
        </pc:spChg>
        <pc:spChg chg="del mod">
          <ac:chgData name="Anders Lefdal Nordgård" userId="9410eb66-fcef-4e1f-8fc7-e7ae1b75011f" providerId="ADAL" clId="{08345630-0AE8-4841-A90C-C410E7BE7FFE}" dt="2022-10-13T19:14:31.903" v="671" actId="478"/>
          <ac:spMkLst>
            <pc:docMk/>
            <pc:sldMk cId="1512734934" sldId="261"/>
            <ac:spMk id="1024" creationId="{89882423-9DDA-05C2-9079-38B8657BBADB}"/>
          </ac:spMkLst>
        </pc:spChg>
        <pc:spChg chg="del mod">
          <ac:chgData name="Anders Lefdal Nordgård" userId="9410eb66-fcef-4e1f-8fc7-e7ae1b75011f" providerId="ADAL" clId="{08345630-0AE8-4841-A90C-C410E7BE7FFE}" dt="2022-10-13T19:14:33.179" v="672" actId="478"/>
          <ac:spMkLst>
            <pc:docMk/>
            <pc:sldMk cId="1512734934" sldId="261"/>
            <ac:spMk id="1027" creationId="{A8A6972C-EBD0-FDF0-D448-0ADF766069E9}"/>
          </ac:spMkLst>
        </pc:spChg>
        <pc:spChg chg="del mod">
          <ac:chgData name="Anders Lefdal Nordgård" userId="9410eb66-fcef-4e1f-8fc7-e7ae1b75011f" providerId="ADAL" clId="{08345630-0AE8-4841-A90C-C410E7BE7FFE}" dt="2022-10-13T19:14:34.318" v="673" actId="478"/>
          <ac:spMkLst>
            <pc:docMk/>
            <pc:sldMk cId="1512734934" sldId="261"/>
            <ac:spMk id="1029" creationId="{B04B63EC-AB11-A071-08E4-90CB4E72897A}"/>
          </ac:spMkLst>
        </pc:spChg>
        <pc:spChg chg="del mod">
          <ac:chgData name="Anders Lefdal Nordgård" userId="9410eb66-fcef-4e1f-8fc7-e7ae1b75011f" providerId="ADAL" clId="{08345630-0AE8-4841-A90C-C410E7BE7FFE}" dt="2022-10-13T19:14:04.445" v="661" actId="478"/>
          <ac:spMkLst>
            <pc:docMk/>
            <pc:sldMk cId="1512734934" sldId="261"/>
            <ac:spMk id="1030" creationId="{76F380BE-E4B6-CC7B-E3EF-D732AD08F571}"/>
          </ac:spMkLst>
        </pc:spChg>
        <pc:spChg chg="del mod">
          <ac:chgData name="Anders Lefdal Nordgård" userId="9410eb66-fcef-4e1f-8fc7-e7ae1b75011f" providerId="ADAL" clId="{08345630-0AE8-4841-A90C-C410E7BE7FFE}" dt="2022-10-13T19:14:38.687" v="676" actId="478"/>
          <ac:spMkLst>
            <pc:docMk/>
            <pc:sldMk cId="1512734934" sldId="261"/>
            <ac:spMk id="1031" creationId="{DBD78B19-AECB-A648-9535-757A0CAF53D1}"/>
          </ac:spMkLst>
        </pc:spChg>
        <pc:spChg chg="del mod">
          <ac:chgData name="Anders Lefdal Nordgård" userId="9410eb66-fcef-4e1f-8fc7-e7ae1b75011f" providerId="ADAL" clId="{08345630-0AE8-4841-A90C-C410E7BE7FFE}" dt="2022-10-13T19:14:37.198" v="675" actId="478"/>
          <ac:spMkLst>
            <pc:docMk/>
            <pc:sldMk cId="1512734934" sldId="261"/>
            <ac:spMk id="1033" creationId="{0A9A2DB4-C64F-3690-E41E-33ACC9C2AB8D}"/>
          </ac:spMkLst>
        </pc:spChg>
        <pc:spChg chg="del mod">
          <ac:chgData name="Anders Lefdal Nordgård" userId="9410eb66-fcef-4e1f-8fc7-e7ae1b75011f" providerId="ADAL" clId="{08345630-0AE8-4841-A90C-C410E7BE7FFE}" dt="2022-10-13T19:14:11.782" v="663" actId="478"/>
          <ac:spMkLst>
            <pc:docMk/>
            <pc:sldMk cId="1512734934" sldId="261"/>
            <ac:spMk id="1035" creationId="{C7750966-CDDB-EAAF-C9EE-A5907CB44BF6}"/>
          </ac:spMkLst>
        </pc:spChg>
        <pc:spChg chg="del mod">
          <ac:chgData name="Anders Lefdal Nordgård" userId="9410eb66-fcef-4e1f-8fc7-e7ae1b75011f" providerId="ADAL" clId="{08345630-0AE8-4841-A90C-C410E7BE7FFE}" dt="2022-10-13T19:14:11.782" v="663" actId="478"/>
          <ac:spMkLst>
            <pc:docMk/>
            <pc:sldMk cId="1512734934" sldId="261"/>
            <ac:spMk id="1037" creationId="{C0E4766C-6C52-DA3E-3F5B-10919913033D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38" creationId="{9CB3E53F-C6B5-83B8-A113-7A9594EE4C03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1" creationId="{11F22628-3BD0-E3BC-92A2-2E426822EDC6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2" creationId="{1D3398DB-9FD3-5946-F8EE-C437C65270EE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3" creationId="{D93CFE81-C800-D43E-28CD-527EFA501019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4" creationId="{C07B3A80-39B9-33A6-2AE1-F6CB0E411966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45" creationId="{F9008D6D-ED98-7C26-9657-98EE8D0F39E4}"/>
          </ac:spMkLst>
        </pc:spChg>
        <pc:spChg chg="del mod">
          <ac:chgData name="Anders Lefdal Nordgård" userId="9410eb66-fcef-4e1f-8fc7-e7ae1b75011f" providerId="ADAL" clId="{08345630-0AE8-4841-A90C-C410E7BE7FFE}" dt="2022-10-13T19:14:43.542" v="679" actId="478"/>
          <ac:spMkLst>
            <pc:docMk/>
            <pc:sldMk cId="1512734934" sldId="261"/>
            <ac:spMk id="1046" creationId="{B92324E4-150F-FE8E-0374-0AC657889524}"/>
          </ac:spMkLst>
        </pc:spChg>
        <pc:spChg chg="del mod">
          <ac:chgData name="Anders Lefdal Nordgård" userId="9410eb66-fcef-4e1f-8fc7-e7ae1b75011f" providerId="ADAL" clId="{08345630-0AE8-4841-A90C-C410E7BE7FFE}" dt="2022-10-13T19:14:44.751" v="680" actId="478"/>
          <ac:spMkLst>
            <pc:docMk/>
            <pc:sldMk cId="1512734934" sldId="261"/>
            <ac:spMk id="1047" creationId="{D883EB5D-3EC9-F26D-E663-0032E13B2711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48" creationId="{2A24009C-A907-EA7D-9485-DEB046A753BB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9" creationId="{DEE8B0C5-1C00-D571-1D45-5254DBD3B4D8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2" creationId="{40C3B514-7485-41FC-EF1C-7D6520FC16EC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3" creationId="{800ECD27-4233-80E9-C4C5-4516C8E98892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4" creationId="{3F3D0CC2-8771-D8BE-D3BA-838C6242CDEC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5" creationId="{0340C931-144F-47F4-3BD5-498B88D979FF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6" creationId="{1EC04CE2-76DE-D0B0-CCBF-652A4FA4B8A4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57" creationId="{FDC6CD82-2F5A-78A0-46D2-F547804E0B06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58" creationId="{A9E1A789-D7A1-7DDD-555C-CAC0D8EF7A6D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9" creationId="{EA12C7F8-FCCC-D07C-22FE-D1B3377AB776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0" creationId="{ED305660-6AFA-0C85-350F-247E027259A9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1" creationId="{5AA4531E-6EFF-2495-43C4-D1D9C255E2EC}"/>
          </ac:spMkLst>
        </pc:spChg>
        <pc:spChg chg="add mod">
          <ac:chgData name="Anders Lefdal Nordgård" userId="9410eb66-fcef-4e1f-8fc7-e7ae1b75011f" providerId="ADAL" clId="{08345630-0AE8-4841-A90C-C410E7BE7FFE}" dt="2022-10-13T19:16:17.592" v="688" actId="14100"/>
          <ac:spMkLst>
            <pc:docMk/>
            <pc:sldMk cId="1512734934" sldId="261"/>
            <ac:spMk id="1062" creationId="{467A094A-CE4F-B3F0-FC21-C4F5C93C139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5" creationId="{A4F7EFD7-B5C4-028E-4C71-C45E1D8E61E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6" creationId="{FF91841D-AEDE-52B5-241D-0E48B86CDF0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7" creationId="{1E750E4D-4B41-AB84-99CB-1468BCF3942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8" creationId="{58CC172A-68A1-AC5B-CF3C-19114327EAD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9" creationId="{F08144A5-C5C8-2C9C-1083-D73F883834E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0" creationId="{C18331C5-5D19-CCBF-F098-CE346A0E6945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1" creationId="{2544E86B-AC67-6DE7-6B8B-EDCF705AB1D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2" creationId="{7848C19B-4161-F5DF-84FD-E3F196C44821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3" creationId="{90C7022D-BE91-B182-45C7-D1E5667A5A58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5" creationId="{D13C3D54-4530-7744-91E3-72519943DCF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7" creationId="{4A37835D-EEEF-5AC1-BEA7-5D2D88A9A370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9" creationId="{5230607F-5C39-0723-1FC7-7DA90E3E291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1" creationId="{873FE70E-1335-A9FB-D486-FDD42681891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2" creationId="{2F897444-DDB0-3D83-BF6E-E77FDF806A19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3" creationId="{2D232704-6FBF-CF8B-5D9A-2C3C285268C2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5" creationId="{062ADF03-88D7-1EEA-BA9D-4EF9DCD75B3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7" creationId="{B8486B86-FD8E-625B-3B78-3925B55AFD7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9" creationId="{01E5CC73-F22F-469C-E903-4F707442B0F9}"/>
          </ac:spMkLst>
        </pc:spChg>
        <pc:spChg chg="add mod">
          <ac:chgData name="Anders Lefdal Nordgård" userId="9410eb66-fcef-4e1f-8fc7-e7ae1b75011f" providerId="ADAL" clId="{08345630-0AE8-4841-A90C-C410E7BE7FFE}" dt="2022-10-13T19:15:55.706" v="686" actId="14100"/>
          <ac:spMkLst>
            <pc:docMk/>
            <pc:sldMk cId="1512734934" sldId="261"/>
            <ac:spMk id="1090" creationId="{0603F4BC-66E9-02B3-A23D-0471AF704244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1" creationId="{6413A260-1C11-1E93-A1D9-9DA3D27E0AA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3" creationId="{CC81F3F6-F158-65E5-B070-9BAFAD8E2EF1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5" creationId="{B4391B1C-5A12-D875-CA0A-F0956DBC8267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7" creationId="{1E0DD313-2FC0-09EF-2390-1654EAEAE903}"/>
          </ac:spMkLst>
        </pc:spChg>
        <pc:spChg chg="add mod">
          <ac:chgData name="Anders Lefdal Nordgård" userId="9410eb66-fcef-4e1f-8fc7-e7ae1b75011f" providerId="ADAL" clId="{08345630-0AE8-4841-A90C-C410E7BE7FFE}" dt="2022-10-13T19:19:31.166" v="718" actId="1076"/>
          <ac:spMkLst>
            <pc:docMk/>
            <pc:sldMk cId="1512734934" sldId="261"/>
            <ac:spMk id="1098" creationId="{B9473EAF-6AA2-153B-1CFF-69F795299778}"/>
          </ac:spMkLst>
        </pc:spChg>
        <pc:spChg chg="add mod">
          <ac:chgData name="Anders Lefdal Nordgård" userId="9410eb66-fcef-4e1f-8fc7-e7ae1b75011f" providerId="ADAL" clId="{08345630-0AE8-4841-A90C-C410E7BE7FFE}" dt="2022-10-13T19:19:37.816" v="720" actId="1076"/>
          <ac:spMkLst>
            <pc:docMk/>
            <pc:sldMk cId="1512734934" sldId="261"/>
            <ac:spMk id="1099" creationId="{0690F8B6-94B5-16DF-52F5-4B8E53DC9C6A}"/>
          </ac:spMkLst>
        </pc:spChg>
        <pc:spChg chg="add mod">
          <ac:chgData name="Anders Lefdal Nordgård" userId="9410eb66-fcef-4e1f-8fc7-e7ae1b75011f" providerId="ADAL" clId="{08345630-0AE8-4841-A90C-C410E7BE7FFE}" dt="2022-10-13T21:09:56.468" v="1139" actId="1076"/>
          <ac:spMkLst>
            <pc:docMk/>
            <pc:sldMk cId="1512734934" sldId="261"/>
            <ac:spMk id="1102" creationId="{22E35A34-8D3B-F8CB-CF76-FBD9239F51D8}"/>
          </ac:spMkLst>
        </pc:spChg>
        <pc:spChg chg="add mod">
          <ac:chgData name="Anders Lefdal Nordgård" userId="9410eb66-fcef-4e1f-8fc7-e7ae1b75011f" providerId="ADAL" clId="{08345630-0AE8-4841-A90C-C410E7BE7FFE}" dt="2022-10-13T21:11:19.502" v="1158" actId="1076"/>
          <ac:spMkLst>
            <pc:docMk/>
            <pc:sldMk cId="1512734934" sldId="261"/>
            <ac:spMk id="1103" creationId="{E691E3D8-F710-A787-4631-FC1E63D71900}"/>
          </ac:spMkLst>
        </pc:spChg>
        <pc:spChg chg="add mod">
          <ac:chgData name="Anders Lefdal Nordgård" userId="9410eb66-fcef-4e1f-8fc7-e7ae1b75011f" providerId="ADAL" clId="{08345630-0AE8-4841-A90C-C410E7BE7FFE}" dt="2022-10-13T21:11:25.986" v="1160" actId="1076"/>
          <ac:spMkLst>
            <pc:docMk/>
            <pc:sldMk cId="1512734934" sldId="261"/>
            <ac:spMk id="1107" creationId="{8D8B0CE4-6267-05D3-C8B3-C061CAB10BC2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0" creationId="{CA17351B-74E0-6C09-2BBF-CE9B236A1009}"/>
          </ac:spMkLst>
        </pc:spChg>
        <pc:spChg chg="add mod">
          <ac:chgData name="Anders Lefdal Nordgård" userId="9410eb66-fcef-4e1f-8fc7-e7ae1b75011f" providerId="ADAL" clId="{08345630-0AE8-4841-A90C-C410E7BE7FFE}" dt="2022-10-13T21:13:35.883" v="1168" actId="1076"/>
          <ac:spMkLst>
            <pc:docMk/>
            <pc:sldMk cId="1512734934" sldId="261"/>
            <ac:spMk id="1111" creationId="{1E0EC454-6EE5-5455-2967-A0CB5EC8A90C}"/>
          </ac:spMkLst>
        </pc:spChg>
        <pc:spChg chg="add del mod">
          <ac:chgData name="Anders Lefdal Nordgård" userId="9410eb66-fcef-4e1f-8fc7-e7ae1b75011f" providerId="ADAL" clId="{08345630-0AE8-4841-A90C-C410E7BE7FFE}" dt="2022-10-13T21:13:40.976" v="1169" actId="478"/>
          <ac:spMkLst>
            <pc:docMk/>
            <pc:sldMk cId="1512734934" sldId="261"/>
            <ac:spMk id="1114" creationId="{D14F4D54-49CE-CB0F-7ADE-0BAA559B8B1D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6" creationId="{159C547D-A268-F0F1-8D3C-D473314F7310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9" creationId="{C93244EF-A54A-7A34-70FF-78F2CAAD49A5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21" creationId="{D682066C-EC6D-A97D-AF7D-8C26C7BC983F}"/>
          </ac:spMkLst>
        </pc:spChg>
        <pc:picChg chg="del mod">
          <ac:chgData name="Anders Lefdal Nordgård" userId="9410eb66-fcef-4e1f-8fc7-e7ae1b75011f" providerId="ADAL" clId="{08345630-0AE8-4841-A90C-C410E7BE7FFE}" dt="2022-10-13T19:14:14.375" v="665" actId="478"/>
          <ac:picMkLst>
            <pc:docMk/>
            <pc:sldMk cId="1512734934" sldId="261"/>
            <ac:picMk id="4" creationId="{91EB1D9C-64FB-C4EC-75FA-090D3987A806}"/>
          </ac:picMkLst>
        </pc:picChg>
        <pc:picChg chg="mod">
          <ac:chgData name="Anders Lefdal Nordgård" userId="9410eb66-fcef-4e1f-8fc7-e7ae1b75011f" providerId="ADAL" clId="{08345630-0AE8-4841-A90C-C410E7BE7FFE}" dt="2022-10-13T21:08:51.963" v="1135" actId="1076"/>
          <ac:picMkLst>
            <pc:docMk/>
            <pc:sldMk cId="1512734934" sldId="261"/>
            <ac:picMk id="5" creationId="{155D97BB-4D6A-9D10-939F-28AD6E205098}"/>
          </ac:picMkLst>
        </pc:picChg>
        <pc:picChg chg="mod">
          <ac:chgData name="Anders Lefdal Nordgård" userId="9410eb66-fcef-4e1f-8fc7-e7ae1b75011f" providerId="ADAL" clId="{08345630-0AE8-4841-A90C-C410E7BE7FFE}" dt="2022-10-13T21:10:39.210" v="1149" actId="1076"/>
          <ac:picMkLst>
            <pc:docMk/>
            <pc:sldMk cId="1512734934" sldId="261"/>
            <ac:picMk id="7" creationId="{1D57C7B6-7C2A-9774-3436-BE26875B3A9C}"/>
          </ac:picMkLst>
        </pc:picChg>
        <pc:picChg chg="mod">
          <ac:chgData name="Anders Lefdal Nordgård" userId="9410eb66-fcef-4e1f-8fc7-e7ae1b75011f" providerId="ADAL" clId="{08345630-0AE8-4841-A90C-C410E7BE7FFE}" dt="2022-10-13T21:10:01.231" v="1140" actId="1076"/>
          <ac:picMkLst>
            <pc:docMk/>
            <pc:sldMk cId="1512734934" sldId="261"/>
            <ac:picMk id="8" creationId="{9D03A89A-AD0E-04C4-E909-132D741377CC}"/>
          </ac:picMkLst>
        </pc:picChg>
        <pc:picChg chg="add del mod modCrop">
          <ac:chgData name="Anders Lefdal Nordgård" userId="9410eb66-fcef-4e1f-8fc7-e7ae1b75011f" providerId="ADAL" clId="{08345630-0AE8-4841-A90C-C410E7BE7FFE}" dt="2022-10-13T19:11:28.631" v="632" actId="478"/>
          <ac:picMkLst>
            <pc:docMk/>
            <pc:sldMk cId="1512734934" sldId="261"/>
            <ac:picMk id="9" creationId="{A7D515E5-1E01-A6D0-FF65-4DB89F8CE7B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1" creationId="{57C6C113-D567-AD65-7B06-D72275EB83D6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5" creationId="{B7F25D40-8CA8-F6BD-657C-2B8937B0D749}"/>
          </ac:picMkLst>
        </pc:picChg>
        <pc:picChg chg="mod">
          <ac:chgData name="Anders Lefdal Nordgård" userId="9410eb66-fcef-4e1f-8fc7-e7ae1b75011f" providerId="ADAL" clId="{08345630-0AE8-4841-A90C-C410E7BE7FFE}" dt="2022-10-13T19:18:37.679" v="708" actId="14100"/>
          <ac:picMkLst>
            <pc:docMk/>
            <pc:sldMk cId="1512734934" sldId="261"/>
            <ac:picMk id="16" creationId="{87FA57CE-01EC-F833-65EC-6CC8B6CCF55B}"/>
          </ac:picMkLst>
        </pc:picChg>
        <pc:picChg chg="mod">
          <ac:chgData name="Anders Lefdal Nordgård" userId="9410eb66-fcef-4e1f-8fc7-e7ae1b75011f" providerId="ADAL" clId="{08345630-0AE8-4841-A90C-C410E7BE7FFE}" dt="2022-10-13T19:18:31.433" v="707" actId="14100"/>
          <ac:picMkLst>
            <pc:docMk/>
            <pc:sldMk cId="1512734934" sldId="261"/>
            <ac:picMk id="19" creationId="{B3268E59-C103-4A8E-CF5D-D2E82131BADA}"/>
          </ac:picMkLst>
        </pc:picChg>
        <pc:picChg chg="del mod">
          <ac:chgData name="Anders Lefdal Nordgård" userId="9410eb66-fcef-4e1f-8fc7-e7ae1b75011f" providerId="ADAL" clId="{08345630-0AE8-4841-A90C-C410E7BE7FFE}" dt="2022-10-13T19:14:13.870" v="664" actId="478"/>
          <ac:picMkLst>
            <pc:docMk/>
            <pc:sldMk cId="1512734934" sldId="261"/>
            <ac:picMk id="21" creationId="{6C4E90D2-18C9-17C8-470E-EB47B25A72CA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31" creationId="{7A394A75-10D7-8BB1-3D42-845D43117917}"/>
          </ac:picMkLst>
        </pc:picChg>
        <pc:picChg chg="mod">
          <ac:chgData name="Anders Lefdal Nordgård" userId="9410eb66-fcef-4e1f-8fc7-e7ae1b75011f" providerId="ADAL" clId="{08345630-0AE8-4841-A90C-C410E7BE7FFE}" dt="2022-10-13T19:18:16.823" v="706" actId="1076"/>
          <ac:picMkLst>
            <pc:docMk/>
            <pc:sldMk cId="1512734934" sldId="261"/>
            <ac:picMk id="34" creationId="{85EF6F8C-3241-D321-D636-7149035BFFB3}"/>
          </ac:picMkLst>
        </pc:picChg>
        <pc:picChg chg="del mod">
          <ac:chgData name="Anders Lefdal Nordgård" userId="9410eb66-fcef-4e1f-8fc7-e7ae1b75011f" providerId="ADAL" clId="{08345630-0AE8-4841-A90C-C410E7BE7FFE}" dt="2022-10-13T19:14:11.782" v="663" actId="478"/>
          <ac:picMkLst>
            <pc:docMk/>
            <pc:sldMk cId="1512734934" sldId="261"/>
            <ac:picMk id="36" creationId="{DCDC3688-6987-4644-0B3D-AC0587BEE0C2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41" creationId="{8EA4DDA1-158E-A5C8-BE75-FCE048D1365E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43" creationId="{F78EAD4A-00A3-779A-6F7D-A5162539A70D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53" creationId="{D90AD768-0D18-162E-A63B-E7DDDAC9C849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54" creationId="{0185D20E-2FF1-9E77-D888-318C341E57B1}"/>
          </ac:picMkLst>
        </pc:picChg>
        <pc:picChg chg="del mod">
          <ac:chgData name="Anders Lefdal Nordgård" userId="9410eb66-fcef-4e1f-8fc7-e7ae1b75011f" providerId="ADAL" clId="{08345630-0AE8-4841-A90C-C410E7BE7FFE}" dt="2022-10-13T19:14:00.718" v="659" actId="478"/>
          <ac:picMkLst>
            <pc:docMk/>
            <pc:sldMk cId="1512734934" sldId="261"/>
            <ac:picMk id="63" creationId="{43B68C51-9688-BD83-98AD-4B4F0D2597C8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25" creationId="{68B1F7E7-E641-93C4-4B07-FF68D8EA0416}"/>
          </ac:picMkLst>
        </pc:picChg>
        <pc:picChg chg="del">
          <ac:chgData name="Anders Lefdal Nordgård" userId="9410eb66-fcef-4e1f-8fc7-e7ae1b75011f" providerId="ADAL" clId="{08345630-0AE8-4841-A90C-C410E7BE7FFE}" dt="2022-10-13T19:06:06.626" v="601" actId="478"/>
          <ac:picMkLst>
            <pc:docMk/>
            <pc:sldMk cId="1512734934" sldId="261"/>
            <ac:picMk id="1026" creationId="{F39B4C9D-8B03-910C-E049-3DB12AE52D10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28" creationId="{2FA22BE9-9B36-90BC-3782-C2A2961434EB}"/>
          </ac:picMkLst>
        </pc:picChg>
        <pc:picChg chg="del mod">
          <ac:chgData name="Anders Lefdal Nordgård" userId="9410eb66-fcef-4e1f-8fc7-e7ae1b75011f" providerId="ADAL" clId="{08345630-0AE8-4841-A90C-C410E7BE7FFE}" dt="2022-10-13T19:14:19.272" v="666" actId="478"/>
          <ac:picMkLst>
            <pc:docMk/>
            <pc:sldMk cId="1512734934" sldId="261"/>
            <ac:picMk id="1032" creationId="{69FFA8AF-A43D-DF53-2531-6598A0D054E5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34" creationId="{56027059-5E42-5D01-7A97-5E185860F2CC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36" creationId="{0393A577-FD5E-8F71-4E72-ED3D6AB0CE22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39" creationId="{1B371EBF-F345-4B63-44BC-19C3040A30D0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40" creationId="{BB577066-3FB1-C590-6F43-5BC835EEDD98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50" creationId="{19908598-722E-3D2B-3854-D11570D876BB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51" creationId="{8FA42019-4654-AC56-1789-29178E76A84D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63" creationId="{5E15B08C-25FC-FD5C-3823-863A2531AED9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64" creationId="{6C6F8B6D-EA5D-75C9-41C5-A89F92479D50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74" creationId="{57DDD7E9-59E8-3420-3B60-FFE7EB19A5C1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76" creationId="{5722EADE-ECF8-8AB7-2651-16B596F26150}"/>
          </ac:picMkLst>
        </pc:picChg>
        <pc:picChg chg="add del mod">
          <ac:chgData name="Anders Lefdal Nordgård" userId="9410eb66-fcef-4e1f-8fc7-e7ae1b75011f" providerId="ADAL" clId="{08345630-0AE8-4841-A90C-C410E7BE7FFE}" dt="2022-10-13T19:30:22.329" v="777" actId="478"/>
          <ac:picMkLst>
            <pc:docMk/>
            <pc:sldMk cId="1512734934" sldId="261"/>
            <ac:picMk id="1078" creationId="{2477FC97-1858-EAD9-C05E-A64F52AE3B55}"/>
          </ac:picMkLst>
        </pc:picChg>
        <pc:picChg chg="add del mod">
          <ac:chgData name="Anders Lefdal Nordgård" userId="9410eb66-fcef-4e1f-8fc7-e7ae1b75011f" providerId="ADAL" clId="{08345630-0AE8-4841-A90C-C410E7BE7FFE}" dt="2022-10-13T19:31:50.838" v="788" actId="478"/>
          <ac:picMkLst>
            <pc:docMk/>
            <pc:sldMk cId="1512734934" sldId="261"/>
            <ac:picMk id="1080" creationId="{B08CED84-785A-8A65-699A-F6549D3CAD92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4" creationId="{EE3137B9-C74A-DA77-D93D-13F8AB3A75D6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6" creationId="{EED44799-94C3-BAD3-B520-0E4891486E02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8" creationId="{BD9D6C93-A16E-8BCC-D443-67ACF8112C0A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2" creationId="{85B1638F-CF96-12FD-D434-4D922880226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4" creationId="{D66B150E-C436-6547-6363-0EE112B51C0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6" creationId="{7CBABBF0-0FC9-D0CE-F984-215CEB3F1871}"/>
          </ac:picMkLst>
        </pc:picChg>
        <pc:picChg chg="add del mod">
          <ac:chgData name="Anders Lefdal Nordgård" userId="9410eb66-fcef-4e1f-8fc7-e7ae1b75011f" providerId="ADAL" clId="{08345630-0AE8-4841-A90C-C410E7BE7FFE}" dt="2022-10-13T19:29:28.973" v="769" actId="478"/>
          <ac:picMkLst>
            <pc:docMk/>
            <pc:sldMk cId="1512734934" sldId="261"/>
            <ac:picMk id="1100" creationId="{76063B34-7ABA-0394-5FBB-E3C514E89D41}"/>
          </ac:picMkLst>
        </pc:picChg>
        <pc:picChg chg="add del mod">
          <ac:chgData name="Anders Lefdal Nordgård" userId="9410eb66-fcef-4e1f-8fc7-e7ae1b75011f" providerId="ADAL" clId="{08345630-0AE8-4841-A90C-C410E7BE7FFE}" dt="2022-10-13T19:31:37.686" v="785" actId="478"/>
          <ac:picMkLst>
            <pc:docMk/>
            <pc:sldMk cId="1512734934" sldId="261"/>
            <ac:picMk id="1101" creationId="{A9E78305-2E82-7954-8903-BBFC843F9C73}"/>
          </ac:picMkLst>
        </pc:picChg>
        <pc:picChg chg="add mod">
          <ac:chgData name="Anders Lefdal Nordgård" userId="9410eb66-fcef-4e1f-8fc7-e7ae1b75011f" providerId="ADAL" clId="{08345630-0AE8-4841-A90C-C410E7BE7FFE}" dt="2022-10-13T19:38:23.871" v="831"/>
          <ac:picMkLst>
            <pc:docMk/>
            <pc:sldMk cId="1512734934" sldId="261"/>
            <ac:picMk id="1104" creationId="{A02FB6DE-C13D-EF5F-B084-FB08E07DA98C}"/>
          </ac:picMkLst>
        </pc:picChg>
        <pc:picChg chg="add mod">
          <ac:chgData name="Anders Lefdal Nordgård" userId="9410eb66-fcef-4e1f-8fc7-e7ae1b75011f" providerId="ADAL" clId="{08345630-0AE8-4841-A90C-C410E7BE7FFE}" dt="2022-10-13T19:31:59.883" v="791" actId="14100"/>
          <ac:picMkLst>
            <pc:docMk/>
            <pc:sldMk cId="1512734934" sldId="261"/>
            <ac:picMk id="1105" creationId="{86BF36EF-1539-001E-C99A-08C21ED0263F}"/>
          </ac:picMkLst>
        </pc:picChg>
        <pc:picChg chg="add del mod">
          <ac:chgData name="Anders Lefdal Nordgård" userId="9410eb66-fcef-4e1f-8fc7-e7ae1b75011f" providerId="ADAL" clId="{08345630-0AE8-4841-A90C-C410E7BE7FFE}" dt="2022-10-13T19:33:42.901" v="805" actId="478"/>
          <ac:picMkLst>
            <pc:docMk/>
            <pc:sldMk cId="1512734934" sldId="261"/>
            <ac:picMk id="1106" creationId="{EE00E93E-2605-AEFA-7368-FDCEEDEE5908}"/>
          </ac:picMkLst>
        </pc:picChg>
        <pc:picChg chg="add del mod">
          <ac:chgData name="Anders Lefdal Nordgård" userId="9410eb66-fcef-4e1f-8fc7-e7ae1b75011f" providerId="ADAL" clId="{08345630-0AE8-4841-A90C-C410E7BE7FFE}" dt="2022-10-13T19:37:12.755" v="827" actId="478"/>
          <ac:picMkLst>
            <pc:docMk/>
            <pc:sldMk cId="1512734934" sldId="261"/>
            <ac:picMk id="1108" creationId="{AB45F172-87BE-660B-9302-F3CA90DD4D59}"/>
          </ac:picMkLst>
        </pc:picChg>
        <pc:picChg chg="add del mod">
          <ac:chgData name="Anders Lefdal Nordgård" userId="9410eb66-fcef-4e1f-8fc7-e7ae1b75011f" providerId="ADAL" clId="{08345630-0AE8-4841-A90C-C410E7BE7FFE}" dt="2022-10-13T21:13:11.395" v="1164" actId="478"/>
          <ac:picMkLst>
            <pc:docMk/>
            <pc:sldMk cId="1512734934" sldId="261"/>
            <ac:picMk id="1109" creationId="{CB681B3A-2DBB-06B9-C760-9BDBFA7FDA6C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2" creationId="{4FF84D34-8EA0-F6E4-53DD-36F797893B18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3" creationId="{E0AFE383-0524-3F0F-97A6-CB924219031A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5" creationId="{A3E292CA-AF30-E1B4-47D5-599185B0BB5E}"/>
          </ac:picMkLst>
        </pc:picChg>
        <pc:picChg chg="add del mod">
          <ac:chgData name="Anders Lefdal Nordgård" userId="9410eb66-fcef-4e1f-8fc7-e7ae1b75011f" providerId="ADAL" clId="{08345630-0AE8-4841-A90C-C410E7BE7FFE}" dt="2022-10-13T21:13:40.976" v="1169" actId="478"/>
          <ac:picMkLst>
            <pc:docMk/>
            <pc:sldMk cId="1512734934" sldId="261"/>
            <ac:picMk id="1117" creationId="{C84E87D4-CE81-2DF7-D9B2-C109E22A783B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8" creationId="{EEEA4A83-850E-DB31-03BC-A65804DA9777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20" creationId="{94A57714-9DFC-75EE-CE59-BD995D094F5A}"/>
          </ac:picMkLst>
        </pc:picChg>
        <pc:picChg chg="add mod">
          <ac:chgData name="Anders Lefdal Nordgård" userId="9410eb66-fcef-4e1f-8fc7-e7ae1b75011f" providerId="ADAL" clId="{08345630-0AE8-4841-A90C-C410E7BE7FFE}" dt="2022-10-13T21:09:52.099" v="1138" actId="1076"/>
          <ac:picMkLst>
            <pc:docMk/>
            <pc:sldMk cId="1512734934" sldId="261"/>
            <ac:picMk id="4098" creationId="{925F231E-386B-6606-718A-574FF6F58632}"/>
          </ac:picMkLst>
        </pc:picChg>
        <pc:picChg chg="add mod">
          <ac:chgData name="Anders Lefdal Nordgård" userId="9410eb66-fcef-4e1f-8fc7-e7ae1b75011f" providerId="ADAL" clId="{08345630-0AE8-4841-A90C-C410E7BE7FFE}" dt="2022-10-13T21:13:09.130" v="1162" actId="1076"/>
          <ac:picMkLst>
            <pc:docMk/>
            <pc:sldMk cId="1512734934" sldId="261"/>
            <ac:picMk id="4100" creationId="{F2145346-BA55-6C96-CA9C-6E6F25A5A03E}"/>
          </ac:picMkLst>
        </pc:picChg>
        <pc:picChg chg="add del">
          <ac:chgData name="Anders Lefdal Nordgård" userId="9410eb66-fcef-4e1f-8fc7-e7ae1b75011f" providerId="ADAL" clId="{08345630-0AE8-4841-A90C-C410E7BE7FFE}" dt="2022-10-13T19:28:51.670" v="763" actId="478"/>
          <ac:picMkLst>
            <pc:docMk/>
            <pc:sldMk cId="1512734934" sldId="261"/>
            <ac:picMk id="4102" creationId="{6E2F2C92-1D6E-F53E-359D-E91ADB81568D}"/>
          </ac:picMkLst>
        </pc:picChg>
        <pc:picChg chg="add mod">
          <ac:chgData name="Anders Lefdal Nordgård" userId="9410eb66-fcef-4e1f-8fc7-e7ae1b75011f" providerId="ADAL" clId="{08345630-0AE8-4841-A90C-C410E7BE7FFE}" dt="2022-10-13T21:11:17.329" v="1157" actId="1076"/>
          <ac:picMkLst>
            <pc:docMk/>
            <pc:sldMk cId="1512734934" sldId="261"/>
            <ac:picMk id="4104" creationId="{67EE69D3-C113-43D5-C83C-43DD3249A3FD}"/>
          </ac:picMkLst>
        </pc:picChg>
        <pc:picChg chg="add mod">
          <ac:chgData name="Anders Lefdal Nordgård" userId="9410eb66-fcef-4e1f-8fc7-e7ae1b75011f" providerId="ADAL" clId="{08345630-0AE8-4841-A90C-C410E7BE7FFE}" dt="2022-10-13T21:11:22.624" v="1159" actId="1076"/>
          <ac:picMkLst>
            <pc:docMk/>
            <pc:sldMk cId="1512734934" sldId="261"/>
            <ac:picMk id="4106" creationId="{A25BCE3A-F12D-D984-9BFC-F615B1D803C1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19:34:28.201" v="808" actId="47"/>
        <pc:sldMkLst>
          <pc:docMk/>
          <pc:sldMk cId="528493777" sldId="262"/>
        </pc:sldMkLst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" creationId="{E5B7130A-84D1-D38B-CDDE-802C8E9EC09E}"/>
          </ac:spMkLst>
        </pc:spChg>
        <pc:spChg chg="del">
          <ac:chgData name="Anders Lefdal Nordgård" userId="9410eb66-fcef-4e1f-8fc7-e7ae1b75011f" providerId="ADAL" clId="{08345630-0AE8-4841-A90C-C410E7BE7FFE}" dt="2022-10-13T19:12:29.774" v="644" actId="478"/>
          <ac:spMkLst>
            <pc:docMk/>
            <pc:sldMk cId="528493777" sldId="262"/>
            <ac:spMk id="3" creationId="{BF07C496-F5F5-0771-9B9A-0233A57C82AF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6" creationId="{A4D6BB52-46D8-C70E-81F6-35A3977D776A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9" creationId="{888A122A-BF4D-C5E9-2B4C-AAE20AF8BDA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1" creationId="{81716FC8-A8B6-1D8C-0BB2-91B961DCDA45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2" creationId="{D190ABEB-0194-769C-9263-59381630CC4A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3" creationId="{7BE6761B-3A50-1938-CDFB-4A11526BBF66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4" creationId="{4B52140F-2B10-79F2-EFA4-3DF0C2931638}"/>
          </ac:spMkLst>
        </pc:spChg>
        <pc:spChg chg="del">
          <ac:chgData name="Anders Lefdal Nordgård" userId="9410eb66-fcef-4e1f-8fc7-e7ae1b75011f" providerId="ADAL" clId="{08345630-0AE8-4841-A90C-C410E7BE7FFE}" dt="2022-10-13T19:12:31.494" v="645" actId="478"/>
          <ac:spMkLst>
            <pc:docMk/>
            <pc:sldMk cId="528493777" sldId="262"/>
            <ac:spMk id="17" creationId="{099AA005-1177-FA79-932B-218C0010F192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8" creationId="{16078751-08D4-331E-4B8C-9A24EFFB109A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0" creationId="{152F5935-AB04-753B-B894-92318B1755AA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23" creationId="{11FC2E0E-9B1C-2DC6-119C-5C8BA3116000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25" creationId="{BFA7D3D5-8940-DEA9-A70E-E9DCD5A8CE2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26" creationId="{D72DD687-FE8C-673D-6EDF-E90797A99DD0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7" creationId="{2B0128BE-C77E-A0B6-70AB-E36957A36A39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8" creationId="{53C3CBF0-E22F-6F2D-D2F4-BBC5EDF74F7E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9" creationId="{ED227519-9763-3FBF-15FA-4C5BED437C3E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33" creationId="{27AFF00B-98DB-EB69-CDC9-EE5FB813285A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37" creationId="{693A4783-3D40-77E1-2323-F2A2F6EE346C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38" creationId="{D020971E-7BF9-4FE6-922E-C13AC7C319F4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40" creationId="{1135E103-BE4D-3BC1-F2BC-4FEBC85A5D1B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4" creationId="{62F0FE3F-6EB1-7C81-7133-055248DBB463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5" creationId="{51939750-0D5E-E634-8316-E7EF3B3F6F18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6" creationId="{B3C0A79A-A693-9693-7C65-7F49CF187A30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7" creationId="{F75DAF3E-47E1-3393-DEC0-5726D97BAA3C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48" creationId="{593DB080-C577-754B-BE98-BC44A3E6BC37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49" creationId="{FCB7AB56-90F2-EC1F-A081-A96D9D46AED7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50" creationId="{46179519-3896-D538-2579-9286BFBEE15D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51" creationId="{3FC91B4C-D52D-013C-5296-587E55E7A788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2" creationId="{223ADA52-14F3-BD40-3AA1-EFB2238BD9B8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4" creationId="{146A7C2B-0CB3-F5B5-BE00-A00334622C02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6" creationId="{68EBB7F8-6A3A-2DC0-909A-C26D16EA6215}"/>
          </ac:spMkLst>
        </pc:spChg>
        <pc:spChg chg="add mod">
          <ac:chgData name="Anders Lefdal Nordgård" userId="9410eb66-fcef-4e1f-8fc7-e7ae1b75011f" providerId="ADAL" clId="{08345630-0AE8-4841-A90C-C410E7BE7FFE}" dt="2022-10-13T19:13:34.239" v="655" actId="1076"/>
          <ac:spMkLst>
            <pc:docMk/>
            <pc:sldMk cId="528493777" sldId="262"/>
            <ac:spMk id="57" creationId="{5BAF4861-807F-07BE-DE3C-8DB8477F8887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8" creationId="{02B96A9D-D4EA-DF9C-1058-993C97BAAD9F}"/>
          </ac:spMkLst>
        </pc:spChg>
        <pc:spChg chg="add mod">
          <ac:chgData name="Anders Lefdal Nordgård" userId="9410eb66-fcef-4e1f-8fc7-e7ae1b75011f" providerId="ADAL" clId="{08345630-0AE8-4841-A90C-C410E7BE7FFE}" dt="2022-10-13T19:13:20.511" v="653" actId="1076"/>
          <ac:spMkLst>
            <pc:docMk/>
            <pc:sldMk cId="528493777" sldId="262"/>
            <ac:spMk id="60" creationId="{0FC00861-3D60-F679-569A-4EFF1D58449D}"/>
          </ac:spMkLst>
        </pc:spChg>
        <pc:spChg chg="del">
          <ac:chgData name="Anders Lefdal Nordgård" userId="9410eb66-fcef-4e1f-8fc7-e7ae1b75011f" providerId="ADAL" clId="{08345630-0AE8-4841-A90C-C410E7BE7FFE}" dt="2022-10-13T19:12:25.464" v="641" actId="478"/>
          <ac:spMkLst>
            <pc:docMk/>
            <pc:sldMk cId="528493777" sldId="262"/>
            <ac:spMk id="61" creationId="{8BA3D16C-056C-8DE8-3480-4AB10DA8E39D}"/>
          </ac:spMkLst>
        </pc:spChg>
        <pc:spChg chg="del">
          <ac:chgData name="Anders Lefdal Nordgård" userId="9410eb66-fcef-4e1f-8fc7-e7ae1b75011f" providerId="ADAL" clId="{08345630-0AE8-4841-A90C-C410E7BE7FFE}" dt="2022-10-13T19:12:27.537" v="642" actId="478"/>
          <ac:spMkLst>
            <pc:docMk/>
            <pc:sldMk cId="528493777" sldId="262"/>
            <ac:spMk id="62" creationId="{BB1F2CFB-6DF2-8FCA-2335-75CB59595E5F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4" creationId="{89882423-9DDA-05C2-9079-38B8657BBADB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7" creationId="{A8A6972C-EBD0-FDF0-D448-0ADF766069E9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9" creationId="{B04B63EC-AB11-A071-08E4-90CB4E72897A}"/>
          </ac:spMkLst>
        </pc:spChg>
        <pc:spChg chg="del">
          <ac:chgData name="Anders Lefdal Nordgård" userId="9410eb66-fcef-4e1f-8fc7-e7ae1b75011f" providerId="ADAL" clId="{08345630-0AE8-4841-A90C-C410E7BE7FFE}" dt="2022-10-13T19:12:22.584" v="638" actId="478"/>
          <ac:spMkLst>
            <pc:docMk/>
            <pc:sldMk cId="528493777" sldId="262"/>
            <ac:spMk id="1030" creationId="{76F380BE-E4B6-CC7B-E3EF-D732AD08F571}"/>
          </ac:spMkLst>
        </pc:spChg>
        <pc:spChg chg="del mod">
          <ac:chgData name="Anders Lefdal Nordgård" userId="9410eb66-fcef-4e1f-8fc7-e7ae1b75011f" providerId="ADAL" clId="{08345630-0AE8-4841-A90C-C410E7BE7FFE}" dt="2022-10-13T19:12:24.257" v="640" actId="478"/>
          <ac:spMkLst>
            <pc:docMk/>
            <pc:sldMk cId="528493777" sldId="262"/>
            <ac:spMk id="1031" creationId="{DBD78B19-AECB-A648-9535-757A0CAF53D1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3" creationId="{0A9A2DB4-C64F-3690-E41E-33ACC9C2AB8D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5" creationId="{C7750966-CDDB-EAAF-C9EE-A5907CB44BF6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7" creationId="{C0E4766C-6C52-DA3E-3F5B-10919913033D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38" creationId="{9CB3E53F-C6B5-83B8-A113-7A9594EE4C03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1" creationId="{11F22628-3BD0-E3BC-92A2-2E426822EDC6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2" creationId="{1D3398DB-9FD3-5946-F8EE-C437C65270EE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3" creationId="{D93CFE81-C800-D43E-28CD-527EFA501019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4" creationId="{C07B3A80-39B9-33A6-2AE1-F6CB0E411966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5" creationId="{F9008D6D-ED98-7C26-9657-98EE8D0F39E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6" creationId="{B92324E4-150F-FE8E-0374-0AC65788952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7" creationId="{D883EB5D-3EC9-F26D-E663-0032E13B2711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8" creationId="{2A24009C-A907-EA7D-9485-DEB046A753BB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9" creationId="{DEE8B0C5-1C00-D571-1D45-5254DBD3B4D8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2" creationId="{40C3B514-7485-41FC-EF1C-7D6520FC16EC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3" creationId="{800ECD27-4233-80E9-C4C5-4516C8E98892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4" creationId="{3F3D0CC2-8771-D8BE-D3BA-838C6242CDEC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5" creationId="{0340C931-144F-47F4-3BD5-498B88D979FF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6" creationId="{1EC04CE2-76DE-D0B0-CCBF-652A4FA4B8A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7" creationId="{FDC6CD82-2F5A-78A0-46D2-F547804E0B06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8" creationId="{A9E1A789-D7A1-7DDD-555C-CAC0D8EF7A6D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9" creationId="{EA12C7F8-FCCC-D07C-22FE-D1B3377AB776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060" creationId="{9FB7DC04-BB23-D94B-F261-279DCF69B1B1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062" creationId="{CC7CFB18-7704-D383-85D9-48E20EBBFAD6}"/>
          </ac:spMkLst>
        </pc:spChg>
        <pc:picChg chg="del">
          <ac:chgData name="Anders Lefdal Nordgård" userId="9410eb66-fcef-4e1f-8fc7-e7ae1b75011f" providerId="ADAL" clId="{08345630-0AE8-4841-A90C-C410E7BE7FFE}" dt="2022-10-13T19:12:33.213" v="647" actId="478"/>
          <ac:picMkLst>
            <pc:docMk/>
            <pc:sldMk cId="528493777" sldId="262"/>
            <ac:picMk id="4" creationId="{91EB1D9C-64FB-C4EC-75FA-090D3987A806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5" creationId="{155D97BB-4D6A-9D10-939F-28AD6E20509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7" creationId="{1D57C7B6-7C2A-9774-3436-BE26875B3A9C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8" creationId="{9D03A89A-AD0E-04C4-E909-132D741377CC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" creationId="{1FCF10B8-8EAF-B53C-D7A0-4A127FB0E9E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5" creationId="{EB665021-E6AA-237F-0328-3C076083B9A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6" creationId="{87FA57CE-01EC-F833-65EC-6CC8B6CCF55B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9" creationId="{B3268E59-C103-4A8E-CF5D-D2E82131BADA}"/>
          </ac:picMkLst>
        </pc:picChg>
        <pc:picChg chg="del">
          <ac:chgData name="Anders Lefdal Nordgård" userId="9410eb66-fcef-4e1f-8fc7-e7ae1b75011f" providerId="ADAL" clId="{08345630-0AE8-4841-A90C-C410E7BE7FFE}" dt="2022-10-13T19:12:32.511" v="646" actId="478"/>
          <ac:picMkLst>
            <pc:docMk/>
            <pc:sldMk cId="528493777" sldId="262"/>
            <ac:picMk id="21" creationId="{6C4E90D2-18C9-17C8-470E-EB47B25A72CA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22" creationId="{89EF986E-9376-1C16-6D7C-E3D4DE8F4887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24" creationId="{B6F8997D-916C-A365-BC47-C99C79030E70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1" creationId="{7A394A75-10D7-8BB1-3D42-845D43117917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4" creationId="{85EF6F8C-3241-D321-D636-7149035BFFB3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6" creationId="{DCDC3688-6987-4644-0B3D-AC0587BEE0C2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41" creationId="{8EA4DDA1-158E-A5C8-BE75-FCE048D1365E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42" creationId="{1536B8E3-F82F-55C8-23DE-B73C5F09F741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43" creationId="{F78EAD4A-00A3-779A-6F7D-A5162539A70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53" creationId="{A67B712F-B66C-D368-1F63-CA4C2B406DD9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55" creationId="{5CCFBD72-F828-85C4-0EA7-118E1664B6A9}"/>
          </ac:picMkLst>
        </pc:picChg>
        <pc:picChg chg="add mod">
          <ac:chgData name="Anders Lefdal Nordgård" userId="9410eb66-fcef-4e1f-8fc7-e7ae1b75011f" providerId="ADAL" clId="{08345630-0AE8-4841-A90C-C410E7BE7FFE}" dt="2022-10-13T19:13:36.819" v="656" actId="1076"/>
          <ac:picMkLst>
            <pc:docMk/>
            <pc:sldMk cId="528493777" sldId="262"/>
            <ac:picMk id="59" creationId="{114985F8-9851-31AD-60DE-4D2C2CF0D3B1}"/>
          </ac:picMkLst>
        </pc:picChg>
        <pc:picChg chg="del">
          <ac:chgData name="Anders Lefdal Nordgård" userId="9410eb66-fcef-4e1f-8fc7-e7ae1b75011f" providerId="ADAL" clId="{08345630-0AE8-4841-A90C-C410E7BE7FFE}" dt="2022-10-13T19:12:28.774" v="643" actId="478"/>
          <ac:picMkLst>
            <pc:docMk/>
            <pc:sldMk cId="528493777" sldId="262"/>
            <ac:picMk id="63" creationId="{43B68C51-9688-BD83-98AD-4B4F0D2597C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25" creationId="{68B1F7E7-E641-93C4-4B07-FF68D8EA0416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26" creationId="{11AADE26-FDE9-B7FF-F0B4-2BBC9727CE41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28" creationId="{2FA22BE9-9B36-90BC-3782-C2A2961434EB}"/>
          </ac:picMkLst>
        </pc:picChg>
        <pc:picChg chg="del">
          <ac:chgData name="Anders Lefdal Nordgård" userId="9410eb66-fcef-4e1f-8fc7-e7ae1b75011f" providerId="ADAL" clId="{08345630-0AE8-4841-A90C-C410E7BE7FFE}" dt="2022-10-13T19:12:21.936" v="637" actId="478"/>
          <ac:picMkLst>
            <pc:docMk/>
            <pc:sldMk cId="528493777" sldId="262"/>
            <ac:picMk id="1032" creationId="{69FFA8AF-A43D-DF53-2531-6598A0D054E5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34" creationId="{56027059-5E42-5D01-7A97-5E185860F2CC}"/>
          </ac:picMkLst>
        </pc:picChg>
        <pc:picChg chg="del">
          <ac:chgData name="Anders Lefdal Nordgård" userId="9410eb66-fcef-4e1f-8fc7-e7ae1b75011f" providerId="ADAL" clId="{08345630-0AE8-4841-A90C-C410E7BE7FFE}" dt="2022-10-13T19:12:20.711" v="636" actId="478"/>
          <ac:picMkLst>
            <pc:docMk/>
            <pc:sldMk cId="528493777" sldId="262"/>
            <ac:picMk id="1036" creationId="{0393A577-FD5E-8F71-4E72-ED3D6AB0CE22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39" creationId="{1B371EBF-F345-4B63-44BC-19C3040A30D0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40" creationId="{BB577066-3FB1-C590-6F43-5BC835EEDD98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50" creationId="{19908598-722E-3D2B-3854-D11570D876BB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51" creationId="{8FA42019-4654-AC56-1789-29178E76A84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61" creationId="{B8AD4348-DFFB-621B-86D6-AF44C22311FE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0:40:47.677" v="908" actId="478"/>
        <pc:sldMkLst>
          <pc:docMk/>
          <pc:sldMk cId="1440493523" sldId="262"/>
        </pc:sldMkLst>
        <pc:spChg chg="add del mod">
          <ac:chgData name="Anders Lefdal Nordgård" userId="9410eb66-fcef-4e1f-8fc7-e7ae1b75011f" providerId="ADAL" clId="{08345630-0AE8-4841-A90C-C410E7BE7FFE}" dt="2022-10-13T20:40:47.677" v="908" actId="478"/>
          <ac:spMkLst>
            <pc:docMk/>
            <pc:sldMk cId="1440493523" sldId="262"/>
            <ac:spMk id="4" creationId="{D40DE731-8F0C-8DA8-213A-79B31C2E1FD2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5" creationId="{9723330B-DC38-5DC7-F208-08E497570A25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6" creationId="{35645076-E467-90F1-CD1B-FD71A9B82EA0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7" creationId="{2456EAA1-A008-F26C-5137-0B65F5E7211F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8" creationId="{29BFD8A5-F361-6176-3D82-9E1F989A1C43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59" creationId="{5E78E977-147C-9367-912C-0A9FC3DD841E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60" creationId="{4107C640-7FD9-5B4B-5FC1-0088E95B56F7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1060" creationId="{ED305660-6AFA-0C85-350F-247E027259A9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1061" creationId="{5AA4531E-6EFF-2495-43C4-D1D9C255E2EC}"/>
          </ac:spMkLst>
        </pc:spChg>
        <pc:spChg chg="mod">
          <ac:chgData name="Anders Lefdal Nordgård" userId="9410eb66-fcef-4e1f-8fc7-e7ae1b75011f" providerId="ADAL" clId="{08345630-0AE8-4841-A90C-C410E7BE7FFE}" dt="2022-10-13T20:21:12.876" v="882" actId="12789"/>
          <ac:spMkLst>
            <pc:docMk/>
            <pc:sldMk cId="1440493523" sldId="262"/>
            <ac:spMk id="1065" creationId="{A4F7EFD7-B5C4-028E-4C71-C45E1D8E61EE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6" creationId="{FF91841D-AEDE-52B5-241D-0E48B86CDF03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7" creationId="{1E750E4D-4B41-AB84-99CB-1468BCF3942C}"/>
          </ac:spMkLst>
        </pc:spChg>
        <pc:spChg chg="mod">
          <ac:chgData name="Anders Lefdal Nordgård" userId="9410eb66-fcef-4e1f-8fc7-e7ae1b75011f" providerId="ADAL" clId="{08345630-0AE8-4841-A90C-C410E7BE7FFE}" dt="2022-10-13T20:22:18.705" v="890" actId="465"/>
          <ac:spMkLst>
            <pc:docMk/>
            <pc:sldMk cId="1440493523" sldId="262"/>
            <ac:spMk id="1068" creationId="{58CC172A-68A1-AC5B-CF3C-19114327EADF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9" creationId="{F08144A5-C5C8-2C9C-1083-D73F883834E3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0" creationId="{C18331C5-5D19-CCBF-F098-CE346A0E6945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1" creationId="{2544E86B-AC67-6DE7-6B8B-EDCF705AB1DC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2" creationId="{7848C19B-4161-F5DF-84FD-E3F196C44821}"/>
          </ac:spMkLst>
        </pc:spChg>
        <pc:spChg chg="mod">
          <ac:chgData name="Anders Lefdal Nordgård" userId="9410eb66-fcef-4e1f-8fc7-e7ae1b75011f" providerId="ADAL" clId="{08345630-0AE8-4841-A90C-C410E7BE7FFE}" dt="2022-10-13T19:42:03.852" v="854" actId="1076"/>
          <ac:spMkLst>
            <pc:docMk/>
            <pc:sldMk cId="1440493523" sldId="262"/>
            <ac:spMk id="1102" creationId="{22E35A34-8D3B-F8CB-CF76-FBD9239F51D8}"/>
          </ac:spMkLst>
        </pc:spChg>
        <pc:spChg chg="mod">
          <ac:chgData name="Anders Lefdal Nordgård" userId="9410eb66-fcef-4e1f-8fc7-e7ae1b75011f" providerId="ADAL" clId="{08345630-0AE8-4841-A90C-C410E7BE7FFE}" dt="2022-10-13T19:41:28.622" v="845" actId="1076"/>
          <ac:spMkLst>
            <pc:docMk/>
            <pc:sldMk cId="1440493523" sldId="262"/>
            <ac:spMk id="1107" creationId="{8D8B0CE4-6267-05D3-C8B3-C061CAB10BC2}"/>
          </ac:spMkLst>
        </pc:spChg>
        <pc:graphicFrameChg chg="add mod">
          <ac:chgData name="Anders Lefdal Nordgård" userId="9410eb66-fcef-4e1f-8fc7-e7ae1b75011f" providerId="ADAL" clId="{08345630-0AE8-4841-A90C-C410E7BE7FFE}" dt="2022-10-13T20:18:21.018" v="865" actId="14100"/>
          <ac:graphicFrameMkLst>
            <pc:docMk/>
            <pc:sldMk cId="1440493523" sldId="262"/>
            <ac:graphicFrameMk id="3" creationId="{DF3717D3-D8A3-502F-F7DA-F48254562A9D}"/>
          </ac:graphicFrameMkLst>
        </pc:graphicFrameChg>
        <pc:picChg chg="del">
          <ac:chgData name="Anders Lefdal Nordgård" userId="9410eb66-fcef-4e1f-8fc7-e7ae1b75011f" providerId="ADAL" clId="{08345630-0AE8-4841-A90C-C410E7BE7FFE}" dt="2022-10-13T20:17:28.026" v="857" actId="478"/>
          <ac:picMkLst>
            <pc:docMk/>
            <pc:sldMk cId="1440493523" sldId="262"/>
            <ac:picMk id="53" creationId="{D90AD768-0D18-162E-A63B-E7DDDAC9C849}"/>
          </ac:picMkLst>
        </pc:picChg>
        <pc:picChg chg="del">
          <ac:chgData name="Anders Lefdal Nordgård" userId="9410eb66-fcef-4e1f-8fc7-e7ae1b75011f" providerId="ADAL" clId="{08345630-0AE8-4841-A90C-C410E7BE7FFE}" dt="2022-10-13T20:17:22.312" v="855" actId="478"/>
          <ac:picMkLst>
            <pc:docMk/>
            <pc:sldMk cId="1440493523" sldId="262"/>
            <ac:picMk id="54" creationId="{0185D20E-2FF1-9E77-D888-318C341E57B1}"/>
          </ac:picMkLst>
        </pc:picChg>
        <pc:picChg chg="del">
          <ac:chgData name="Anders Lefdal Nordgård" userId="9410eb66-fcef-4e1f-8fc7-e7ae1b75011f" providerId="ADAL" clId="{08345630-0AE8-4841-A90C-C410E7BE7FFE}" dt="2022-10-13T20:19:08.434" v="867" actId="478"/>
          <ac:picMkLst>
            <pc:docMk/>
            <pc:sldMk cId="1440493523" sldId="262"/>
            <ac:picMk id="1063" creationId="{5E15B08C-25FC-FD5C-3823-863A2531AED9}"/>
          </ac:picMkLst>
        </pc:picChg>
        <pc:picChg chg="del">
          <ac:chgData name="Anders Lefdal Nordgård" userId="9410eb66-fcef-4e1f-8fc7-e7ae1b75011f" providerId="ADAL" clId="{08345630-0AE8-4841-A90C-C410E7BE7FFE}" dt="2022-10-13T20:19:06.122" v="866" actId="478"/>
          <ac:picMkLst>
            <pc:docMk/>
            <pc:sldMk cId="1440493523" sldId="262"/>
            <ac:picMk id="1064" creationId="{6C6F8B6D-EA5D-75C9-41C5-A89F92479D50}"/>
          </ac:picMkLst>
        </pc:picChg>
        <pc:picChg chg="del">
          <ac:chgData name="Anders Lefdal Nordgård" userId="9410eb66-fcef-4e1f-8fc7-e7ae1b75011f" providerId="ADAL" clId="{08345630-0AE8-4841-A90C-C410E7BE7FFE}" dt="2022-10-13T19:40:17.754" v="838" actId="478"/>
          <ac:picMkLst>
            <pc:docMk/>
            <pc:sldMk cId="1440493523" sldId="262"/>
            <ac:picMk id="1109" creationId="{CB681B3A-2DBB-06B9-C760-9BDBFA7FDA6C}"/>
          </ac:picMkLst>
        </pc:picChg>
        <pc:picChg chg="mod">
          <ac:chgData name="Anders Lefdal Nordgård" userId="9410eb66-fcef-4e1f-8fc7-e7ae1b75011f" providerId="ADAL" clId="{08345630-0AE8-4841-A90C-C410E7BE7FFE}" dt="2022-10-13T19:41:43.707" v="849" actId="1076"/>
          <ac:picMkLst>
            <pc:docMk/>
            <pc:sldMk cId="1440493523" sldId="262"/>
            <ac:picMk id="4098" creationId="{925F231E-386B-6606-718A-574FF6F58632}"/>
          </ac:picMkLst>
        </pc:picChg>
        <pc:picChg chg="mod">
          <ac:chgData name="Anders Lefdal Nordgård" userId="9410eb66-fcef-4e1f-8fc7-e7ae1b75011f" providerId="ADAL" clId="{08345630-0AE8-4841-A90C-C410E7BE7FFE}" dt="2022-10-13T19:41:45.945" v="850" actId="1076"/>
          <ac:picMkLst>
            <pc:docMk/>
            <pc:sldMk cId="1440493523" sldId="262"/>
            <ac:picMk id="4106" creationId="{A25BCE3A-F12D-D984-9BFC-F615B1D803C1}"/>
          </ac:picMkLst>
        </pc:picChg>
        <pc:picChg chg="add del mod">
          <ac:chgData name="Anders Lefdal Nordgård" userId="9410eb66-fcef-4e1f-8fc7-e7ae1b75011f" providerId="ADAL" clId="{08345630-0AE8-4841-A90C-C410E7BE7FFE}" dt="2022-10-13T20:36:56.323" v="907" actId="478"/>
          <ac:picMkLst>
            <pc:docMk/>
            <pc:sldMk cId="1440493523" sldId="262"/>
            <ac:picMk id="8194" creationId="{AFB20273-F653-CB7E-A5A3-8627642876D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multiLvlStrRef>
              <c:f>Sheet1!$F$8:$I$9</c:f>
              <c:multiLvlStrCache>
                <c:ptCount val="4"/>
                <c:lvl>
                  <c:pt idx="0">
                    <c:v>06-12</c:v>
                  </c:pt>
                  <c:pt idx="1">
                    <c:v>12-18</c:v>
                  </c:pt>
                  <c:pt idx="2">
                    <c:v>18-00</c:v>
                  </c:pt>
                  <c:pt idx="3">
                    <c:v>00-06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</c:lvl>
              </c:multiLvlStrCache>
            </c:multiLvlStrRef>
          </c:xVal>
          <c:yVal>
            <c:numRef>
              <c:f>Sheet1!$F$7:$I$7</c:f>
              <c:numCache>
                <c:formatCode>General</c:formatCode>
                <c:ptCount val="4"/>
                <c:pt idx="0">
                  <c:v>12</c:v>
                </c:pt>
                <c:pt idx="1">
                  <c:v>20</c:v>
                </c:pt>
                <c:pt idx="2">
                  <c:v>15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9E-41EF-A39D-9FC2523F5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172768"/>
        <c:axId val="1716178592"/>
      </c:scatterChart>
      <c:valAx>
        <c:axId val="1716172768"/>
        <c:scaling>
          <c:orientation val="minMax"/>
          <c:max val="4"/>
          <c:min val="1"/>
        </c:scaling>
        <c:delete val="1"/>
        <c:axPos val="b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716178592"/>
        <c:crosses val="autoZero"/>
        <c:crossBetween val="midCat"/>
      </c:valAx>
      <c:valAx>
        <c:axId val="17161785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172768"/>
        <c:crosses val="autoZero"/>
        <c:crossBetween val="midCat"/>
        <c:majorUnit val="2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5EA-B9E1-ADDB-7E0E-E014FB9BB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C5521-E696-A2B8-9079-DDCB92CA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B8FA-0F22-7AC1-77C9-4ACA3B3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8376-5345-4CA8-EAA8-FCA2C6B6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8F16-A6EB-9FA0-416C-B4EF1454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1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E5A3-E0AE-C1FE-79EB-A31CD1BE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1EF7D-A2B4-07D8-2954-2C864E21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5371-49FC-5013-9CBD-E8455755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1C2-9FB3-AA0E-2F3F-8219C242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EB44-7CC0-0F36-9E5D-A113B72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3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00554-2C4C-EE8C-3128-E9724F5D0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3A7AB-903A-9F00-149A-60AA21564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29CB-64CE-7383-68B5-EE6896E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0D93-6194-9A46-FBFC-F9DA5CFB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DFCB-BC5A-F146-5DC7-17BF9CF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3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DCF-B0F6-6FA7-3FF9-F3A246DF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2998-1D23-E6FB-335A-F0438A8C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EC0B-56F3-A54C-64AA-ACA2FC05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C46B-9B5E-52E0-BD38-B372A97E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527C-77CA-5A13-6861-8CDC169D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D3FB-95C7-85D9-5457-E78C275B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3C23-61B9-5E84-05D4-3D510B6A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3B66-EDD3-EEF4-79CC-B6507D82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5901-3BDA-D105-C0E8-5EEB0777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18B2-DF5C-57E2-1C98-585BEB43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B209-4C19-3814-23D1-04885780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6C5-A9C6-B482-9C59-8D9AD3EF9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81BD4-A160-94DD-E407-805E57394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02603-EA57-B668-EAC2-6A9DFE78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0F3F-F42A-C381-45D3-0F3E7F4B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E373-D677-F876-D1EE-0607B04A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1FDB-945E-AA94-9245-9E24F9B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013B-A751-5BA6-2D36-3FA3C9F6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8E9B-66F5-13AF-BA5D-3FF80B63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2765B-71EA-F7E0-E9CC-133B89DF8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49A4F-41DF-9311-B2AE-AAB64F3C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689F2-A8C4-3096-62DC-EBDFE844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7973-6652-BF14-8366-93DF330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8FF8F-09C9-EAD8-048F-F0F5FEBD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F82-278C-0107-4BB3-B59DBB61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CF3D7-C6D0-E5C9-7DAF-2CC21E18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5CE3B-59FE-2BC4-E4D7-55299745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1D254-9A65-E3BC-B18C-57034F6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0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EDC30-0794-8627-D45E-327BD94F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36D6-C53F-C021-0748-33F7602C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ABF5-C7BF-1DA9-7B04-26117466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E395-6290-9156-783B-7E8E6D81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186D-B1C5-C954-090A-0D8A1CB1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6219-2338-7778-0CE9-73F9B021A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4DBD-AD56-06F4-BB16-82197790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B54B-334C-7BCF-90EA-F0F89C68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D0BE-8106-1C84-B511-2EB3B1BA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41E-1E37-1934-C4C9-8162A0F6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DC927-63FA-201F-971D-2E990E577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4676-3344-E5C4-5139-31744789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D8B9-776E-6CC2-6187-9379DF1B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F5E5-E6C6-65E6-6CBC-42A27436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8404E-7FA9-919C-6D24-926EAFA2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AB265-64D7-6037-78B4-156F5C2D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5A19-CA00-1B43-91E5-64575E4A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0DA6-6B30-759E-BE42-4C5AB8D91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DF15-F5BB-4EB2-B277-DA7ED6EDBD95}" type="datetimeFigureOut">
              <a:rPr lang="en-GB" smtClean="0"/>
              <a:t>2022-10-13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069E-E98A-1702-251D-1556C884A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D19E-39DF-578E-1EFB-30E274C0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5" Type="http://schemas.microsoft.com/office/2007/relationships/hdphoto" Target="../media/hdphoto3.wdp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17" Type="http://schemas.openxmlformats.org/officeDocument/2006/relationships/chart" Target="../charts/chart1.xml"/><Relationship Id="rId2" Type="http://schemas.openxmlformats.org/officeDocument/2006/relationships/image" Target="../media/image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5" Type="http://schemas.microsoft.com/office/2007/relationships/hdphoto" Target="../media/hdphoto3.wdp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7720750" y="360820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371974" y="5532056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016910" y="5679822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0A2AFE-8C16-0EFB-B50E-D6A5DC6F972A}"/>
              </a:ext>
            </a:extLst>
          </p:cNvPr>
          <p:cNvSpPr/>
          <p:nvPr/>
        </p:nvSpPr>
        <p:spPr>
          <a:xfrm>
            <a:off x="0" y="0"/>
            <a:ext cx="6559826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A61B03-7BB2-790C-EF12-19AE6C11BB2B}"/>
              </a:ext>
            </a:extLst>
          </p:cNvPr>
          <p:cNvSpPr txBox="1"/>
          <p:nvPr/>
        </p:nvSpPr>
        <p:spPr>
          <a:xfrm>
            <a:off x="4701589" y="-68023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5A03D22-A4F5-0F26-0183-72305515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7" y="267694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E068B72-6054-AD7A-4FE0-C262E791B823}"/>
              </a:ext>
            </a:extLst>
          </p:cNvPr>
          <p:cNvSpPr txBox="1"/>
          <p:nvPr/>
        </p:nvSpPr>
        <p:spPr>
          <a:xfrm>
            <a:off x="5106840" y="2399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F3958B97-69EF-1E43-57A3-910EEC31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84" y="10976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E91AD775-09AD-0D77-89F1-DA1FA553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52" y="112529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6781EB-F909-6CC4-E766-1A3096359B55}"/>
              </a:ext>
            </a:extLst>
          </p:cNvPr>
          <p:cNvSpPr txBox="1"/>
          <p:nvPr/>
        </p:nvSpPr>
        <p:spPr>
          <a:xfrm>
            <a:off x="2689117" y="93559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10">
            <a:extLst>
              <a:ext uri="{FF2B5EF4-FFF2-40B4-BE49-F238E27FC236}">
                <a16:creationId xmlns:a16="http://schemas.microsoft.com/office/drawing/2014/main" id="{8840A433-4741-8373-6091-4CD9E8E8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26" y="109768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BCCD709-20F4-BEF3-C099-FE6EB242671C}"/>
              </a:ext>
            </a:extLst>
          </p:cNvPr>
          <p:cNvSpPr txBox="1"/>
          <p:nvPr/>
        </p:nvSpPr>
        <p:spPr>
          <a:xfrm>
            <a:off x="3863285" y="49040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31C097CA-8402-B4F7-B8C1-9A516C3D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34" y="42803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E91E1B6-3A19-C657-53C8-7919F6E163C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168424" y="34651"/>
            <a:ext cx="718453" cy="7777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2F5AD5-BABE-A019-25DC-A0D79AE09D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967660" y="34944"/>
            <a:ext cx="775250" cy="7774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80C77E-0965-4AFA-F825-80B2AB2BCBA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1857433" y="17656"/>
            <a:ext cx="844929" cy="7827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A0C7A2-8FEC-3826-D5CA-FC1FF555E76A}"/>
              </a:ext>
            </a:extLst>
          </p:cNvPr>
          <p:cNvSpPr txBox="1"/>
          <p:nvPr/>
        </p:nvSpPr>
        <p:spPr>
          <a:xfrm>
            <a:off x="2968487" y="150293"/>
            <a:ext cx="1671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036B92B-C364-D900-6733-6FBD80940F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7745157" y="358030"/>
            <a:ext cx="832663" cy="9013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33CCD41-EE28-E47C-B50E-9C47B67487B0}"/>
              </a:ext>
            </a:extLst>
          </p:cNvPr>
          <p:cNvSpPr txBox="1"/>
          <p:nvPr/>
        </p:nvSpPr>
        <p:spPr>
          <a:xfrm>
            <a:off x="8577819" y="354884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E2185C-D4CD-3385-A3EF-287267D50DB7}"/>
              </a:ext>
            </a:extLst>
          </p:cNvPr>
          <p:cNvSpPr txBox="1"/>
          <p:nvPr/>
        </p:nvSpPr>
        <p:spPr>
          <a:xfrm>
            <a:off x="11247798" y="882709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F6AEC814-0F9D-8FED-F996-F27D4727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63784D2-B7EF-D662-97CF-1087320F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963974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7152B74-5EF3-8F36-0B9A-550D933858D8}"/>
              </a:ext>
            </a:extLst>
          </p:cNvPr>
          <p:cNvSpPr txBox="1"/>
          <p:nvPr/>
        </p:nvSpPr>
        <p:spPr>
          <a:xfrm>
            <a:off x="8847727" y="890087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E02E1C-C64F-0FAB-D4FC-9209A5D8992C}"/>
              </a:ext>
            </a:extLst>
          </p:cNvPr>
          <p:cNvSpPr txBox="1"/>
          <p:nvPr/>
        </p:nvSpPr>
        <p:spPr>
          <a:xfrm>
            <a:off x="9799049" y="882709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8" name="Picture 10">
            <a:extLst>
              <a:ext uri="{FF2B5EF4-FFF2-40B4-BE49-F238E27FC236}">
                <a16:creationId xmlns:a16="http://schemas.microsoft.com/office/drawing/2014/main" id="{D8083740-D7D2-386B-74A5-52CE0D69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A2740FE-ABEB-D63E-F2EF-A2FB5B32F2B2}"/>
              </a:ext>
            </a:extLst>
          </p:cNvPr>
          <p:cNvSpPr txBox="1"/>
          <p:nvPr/>
        </p:nvSpPr>
        <p:spPr>
          <a:xfrm>
            <a:off x="4104550" y="485374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1D4398FD-15DE-9763-59CA-AB77EF41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ED205C0-2E4E-BB5D-0DED-5DDEB860014D}"/>
              </a:ext>
            </a:extLst>
          </p:cNvPr>
          <p:cNvSpPr txBox="1"/>
          <p:nvPr/>
        </p:nvSpPr>
        <p:spPr>
          <a:xfrm>
            <a:off x="10499054" y="890087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76D5688-5E76-BB84-8963-4205FA1652E4}"/>
              </a:ext>
            </a:extLst>
          </p:cNvPr>
          <p:cNvSpPr/>
          <p:nvPr/>
        </p:nvSpPr>
        <p:spPr>
          <a:xfrm>
            <a:off x="7720750" y="1384809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2C50C957-4CA4-07F9-1C6C-068214B431C9}"/>
              </a:ext>
            </a:extLst>
          </p:cNvPr>
          <p:cNvSpPr txBox="1"/>
          <p:nvPr/>
        </p:nvSpPr>
        <p:spPr>
          <a:xfrm>
            <a:off x="8577819" y="1378873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88B59F5-F224-F082-18CD-9EF77A162D7B}"/>
              </a:ext>
            </a:extLst>
          </p:cNvPr>
          <p:cNvSpPr txBox="1"/>
          <p:nvPr/>
        </p:nvSpPr>
        <p:spPr>
          <a:xfrm>
            <a:off x="11247798" y="1906698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0" name="Picture 4">
            <a:extLst>
              <a:ext uri="{FF2B5EF4-FFF2-40B4-BE49-F238E27FC236}">
                <a16:creationId xmlns:a16="http://schemas.microsoft.com/office/drawing/2014/main" id="{437F3647-6F2F-D395-2438-B27BCA4A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">
            <a:extLst>
              <a:ext uri="{FF2B5EF4-FFF2-40B4-BE49-F238E27FC236}">
                <a16:creationId xmlns:a16="http://schemas.microsoft.com/office/drawing/2014/main" id="{E76E8626-574B-558F-6804-E3539D6A3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1987963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15A5A899-80BA-E34A-77EE-0E6DA59BFC20}"/>
              </a:ext>
            </a:extLst>
          </p:cNvPr>
          <p:cNvSpPr txBox="1"/>
          <p:nvPr/>
        </p:nvSpPr>
        <p:spPr>
          <a:xfrm>
            <a:off x="8847727" y="1914076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3982F12-C698-BEC4-F55F-C19E8CB7CB5E}"/>
              </a:ext>
            </a:extLst>
          </p:cNvPr>
          <p:cNvSpPr txBox="1"/>
          <p:nvPr/>
        </p:nvSpPr>
        <p:spPr>
          <a:xfrm>
            <a:off x="9799049" y="190669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4" name="Picture 10">
            <a:extLst>
              <a:ext uri="{FF2B5EF4-FFF2-40B4-BE49-F238E27FC236}">
                <a16:creationId xmlns:a16="http://schemas.microsoft.com/office/drawing/2014/main" id="{51F0E5D1-D744-818A-C894-4D515427E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>
            <a:extLst>
              <a:ext uri="{FF2B5EF4-FFF2-40B4-BE49-F238E27FC236}">
                <a16:creationId xmlns:a16="http://schemas.microsoft.com/office/drawing/2014/main" id="{73694935-4BA1-FF8E-AC8C-49AEBE9E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6CC114D6-C151-F606-2233-2526E90B0ECB}"/>
              </a:ext>
            </a:extLst>
          </p:cNvPr>
          <p:cNvSpPr txBox="1"/>
          <p:nvPr/>
        </p:nvSpPr>
        <p:spPr>
          <a:xfrm>
            <a:off x="10499054" y="1914076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93F8BF8A-5D8E-D2F0-8733-83846311A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7802569" y="1435083"/>
            <a:ext cx="775250" cy="777459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94EC96D7-DC3B-9E1E-D16C-2ABAA90DD611}"/>
              </a:ext>
            </a:extLst>
          </p:cNvPr>
          <p:cNvSpPr/>
          <p:nvPr/>
        </p:nvSpPr>
        <p:spPr>
          <a:xfrm>
            <a:off x="7720750" y="2414734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B824F0A-3509-0EDD-0947-AAE5945D0579}"/>
              </a:ext>
            </a:extLst>
          </p:cNvPr>
          <p:cNvSpPr txBox="1"/>
          <p:nvPr/>
        </p:nvSpPr>
        <p:spPr>
          <a:xfrm>
            <a:off x="8577819" y="2408798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65D4055-C0EE-9A98-D674-1C43A0260CB8}"/>
              </a:ext>
            </a:extLst>
          </p:cNvPr>
          <p:cNvSpPr txBox="1"/>
          <p:nvPr/>
        </p:nvSpPr>
        <p:spPr>
          <a:xfrm>
            <a:off x="11247798" y="293662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31F3066E-3882-131C-A6A0-97A75F0C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2">
            <a:extLst>
              <a:ext uri="{FF2B5EF4-FFF2-40B4-BE49-F238E27FC236}">
                <a16:creationId xmlns:a16="http://schemas.microsoft.com/office/drawing/2014/main" id="{CCC834D7-0381-2244-608D-8A4E7F45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3017888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E0EC4443-D51A-4D88-33F3-FC57BB097883}"/>
              </a:ext>
            </a:extLst>
          </p:cNvPr>
          <p:cNvSpPr txBox="1"/>
          <p:nvPr/>
        </p:nvSpPr>
        <p:spPr>
          <a:xfrm>
            <a:off x="8847727" y="2944001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46545025-3A62-1735-014F-61C8ACE704CD}"/>
              </a:ext>
            </a:extLst>
          </p:cNvPr>
          <p:cNvSpPr txBox="1"/>
          <p:nvPr/>
        </p:nvSpPr>
        <p:spPr>
          <a:xfrm>
            <a:off x="9799049" y="2936623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5" name="Picture 10">
            <a:extLst>
              <a:ext uri="{FF2B5EF4-FFF2-40B4-BE49-F238E27FC236}">
                <a16:creationId xmlns:a16="http://schemas.microsoft.com/office/drawing/2014/main" id="{A6972698-86A2-5708-AE60-49043091C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8">
            <a:extLst>
              <a:ext uri="{FF2B5EF4-FFF2-40B4-BE49-F238E27FC236}">
                <a16:creationId xmlns:a16="http://schemas.microsoft.com/office/drawing/2014/main" id="{D8C8FDDA-A3B5-4DCD-F8AD-676901CC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A1EC135A-3FA8-463E-EED1-BD0C2A4B4CC1}"/>
              </a:ext>
            </a:extLst>
          </p:cNvPr>
          <p:cNvSpPr txBox="1"/>
          <p:nvPr/>
        </p:nvSpPr>
        <p:spPr>
          <a:xfrm>
            <a:off x="10499054" y="2944001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9" name="Picture 1068">
            <a:extLst>
              <a:ext uri="{FF2B5EF4-FFF2-40B4-BE49-F238E27FC236}">
                <a16:creationId xmlns:a16="http://schemas.microsoft.com/office/drawing/2014/main" id="{29FA0439-9950-C720-F6C6-2E0E230D96E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7751632" y="2483347"/>
            <a:ext cx="844929" cy="782750"/>
          </a:xfrm>
          <a:prstGeom prst="rect">
            <a:avLst/>
          </a:prstGeom>
        </p:spPr>
      </p:pic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C347794-C4C7-3B03-AF5B-4CE63E994362}"/>
              </a:ext>
            </a:extLst>
          </p:cNvPr>
          <p:cNvSpPr/>
          <p:nvPr/>
        </p:nvSpPr>
        <p:spPr>
          <a:xfrm>
            <a:off x="7720749" y="3409259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1" name="Picture 1070">
            <a:extLst>
              <a:ext uri="{FF2B5EF4-FFF2-40B4-BE49-F238E27FC236}">
                <a16:creationId xmlns:a16="http://schemas.microsoft.com/office/drawing/2014/main" id="{96332081-8649-F782-CD3E-912810260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7745156" y="3406469"/>
            <a:ext cx="832663" cy="901389"/>
          </a:xfrm>
          <a:prstGeom prst="rect">
            <a:avLst/>
          </a:prstGeom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DBC3B7F0-AD50-1063-1A5D-B262817A0D39}"/>
              </a:ext>
            </a:extLst>
          </p:cNvPr>
          <p:cNvSpPr txBox="1"/>
          <p:nvPr/>
        </p:nvSpPr>
        <p:spPr>
          <a:xfrm>
            <a:off x="8577818" y="3403323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AC53DC27-33F5-1541-5AE3-F0F3DE21107F}"/>
              </a:ext>
            </a:extLst>
          </p:cNvPr>
          <p:cNvSpPr txBox="1"/>
          <p:nvPr/>
        </p:nvSpPr>
        <p:spPr>
          <a:xfrm>
            <a:off x="11247797" y="3931148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4" name="Picture 4">
            <a:extLst>
              <a:ext uri="{FF2B5EF4-FFF2-40B4-BE49-F238E27FC236}">
                <a16:creationId xmlns:a16="http://schemas.microsoft.com/office/drawing/2014/main" id="{DD6FFBEF-18A0-C986-973D-1701A121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B177EC92-97C8-E214-13D7-EB692506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4012413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D1DADCCB-4BF8-2D04-855B-ED64EEB684C0}"/>
              </a:ext>
            </a:extLst>
          </p:cNvPr>
          <p:cNvSpPr txBox="1"/>
          <p:nvPr/>
        </p:nvSpPr>
        <p:spPr>
          <a:xfrm>
            <a:off x="8847726" y="3938526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9852854A-12D0-8B6C-806C-44E35E4F5740}"/>
              </a:ext>
            </a:extLst>
          </p:cNvPr>
          <p:cNvSpPr txBox="1"/>
          <p:nvPr/>
        </p:nvSpPr>
        <p:spPr>
          <a:xfrm>
            <a:off x="9799048" y="393114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8" name="Picture 10">
            <a:extLst>
              <a:ext uri="{FF2B5EF4-FFF2-40B4-BE49-F238E27FC236}">
                <a16:creationId xmlns:a16="http://schemas.microsoft.com/office/drawing/2014/main" id="{B7AF65A1-8C83-64B2-B8E1-1DF6231E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8">
            <a:extLst>
              <a:ext uri="{FF2B5EF4-FFF2-40B4-BE49-F238E27FC236}">
                <a16:creationId xmlns:a16="http://schemas.microsoft.com/office/drawing/2014/main" id="{55226ED1-1B27-4586-4D27-76805661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TextBox 1079">
            <a:extLst>
              <a:ext uri="{FF2B5EF4-FFF2-40B4-BE49-F238E27FC236}">
                <a16:creationId xmlns:a16="http://schemas.microsoft.com/office/drawing/2014/main" id="{3BF97617-0040-74B3-7FF3-3680DAC01313}"/>
              </a:ext>
            </a:extLst>
          </p:cNvPr>
          <p:cNvSpPr txBox="1"/>
          <p:nvPr/>
        </p:nvSpPr>
        <p:spPr>
          <a:xfrm>
            <a:off x="10499053" y="3938526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B61ECA08-29EE-F562-A3D2-ADE9FD1CFA43}"/>
              </a:ext>
            </a:extLst>
          </p:cNvPr>
          <p:cNvSpPr/>
          <p:nvPr/>
        </p:nvSpPr>
        <p:spPr>
          <a:xfrm>
            <a:off x="7720749" y="4433248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7B73DE35-100A-0893-F323-94DB0349AE88}"/>
              </a:ext>
            </a:extLst>
          </p:cNvPr>
          <p:cNvSpPr txBox="1"/>
          <p:nvPr/>
        </p:nvSpPr>
        <p:spPr>
          <a:xfrm>
            <a:off x="8577818" y="4427312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71EA711-FF19-1BCF-6DA9-0BDC1E3AA287}"/>
              </a:ext>
            </a:extLst>
          </p:cNvPr>
          <p:cNvSpPr txBox="1"/>
          <p:nvPr/>
        </p:nvSpPr>
        <p:spPr>
          <a:xfrm>
            <a:off x="11247797" y="4955137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4">
            <a:extLst>
              <a:ext uri="{FF2B5EF4-FFF2-40B4-BE49-F238E27FC236}">
                <a16:creationId xmlns:a16="http://schemas.microsoft.com/office/drawing/2014/main" id="{753E0DD3-D140-841A-C3A6-C73705EB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2">
            <a:extLst>
              <a:ext uri="{FF2B5EF4-FFF2-40B4-BE49-F238E27FC236}">
                <a16:creationId xmlns:a16="http://schemas.microsoft.com/office/drawing/2014/main" id="{80DE2C88-D1ED-86DB-7203-BB2BB138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5036402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6" name="TextBox 1085">
            <a:extLst>
              <a:ext uri="{FF2B5EF4-FFF2-40B4-BE49-F238E27FC236}">
                <a16:creationId xmlns:a16="http://schemas.microsoft.com/office/drawing/2014/main" id="{3629704E-AD9E-58F2-E32E-94DFFCBDD47F}"/>
              </a:ext>
            </a:extLst>
          </p:cNvPr>
          <p:cNvSpPr txBox="1"/>
          <p:nvPr/>
        </p:nvSpPr>
        <p:spPr>
          <a:xfrm>
            <a:off x="8847726" y="4962515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B829102-B411-9CAC-30FD-9F40CA442D8A}"/>
              </a:ext>
            </a:extLst>
          </p:cNvPr>
          <p:cNvSpPr txBox="1"/>
          <p:nvPr/>
        </p:nvSpPr>
        <p:spPr>
          <a:xfrm>
            <a:off x="9799048" y="4955137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">
            <a:extLst>
              <a:ext uri="{FF2B5EF4-FFF2-40B4-BE49-F238E27FC236}">
                <a16:creationId xmlns:a16="http://schemas.microsoft.com/office/drawing/2014/main" id="{7FDE1D05-749C-2065-6430-F3BB8F1D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8">
            <a:extLst>
              <a:ext uri="{FF2B5EF4-FFF2-40B4-BE49-F238E27FC236}">
                <a16:creationId xmlns:a16="http://schemas.microsoft.com/office/drawing/2014/main" id="{4C5D62DA-7011-17DE-0463-ED8DE452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TextBox 1089">
            <a:extLst>
              <a:ext uri="{FF2B5EF4-FFF2-40B4-BE49-F238E27FC236}">
                <a16:creationId xmlns:a16="http://schemas.microsoft.com/office/drawing/2014/main" id="{87746B91-5DA3-BDFD-463C-4D531673DDAA}"/>
              </a:ext>
            </a:extLst>
          </p:cNvPr>
          <p:cNvSpPr txBox="1"/>
          <p:nvPr/>
        </p:nvSpPr>
        <p:spPr>
          <a:xfrm>
            <a:off x="10499053" y="4962515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1" name="Picture 1090">
            <a:extLst>
              <a:ext uri="{FF2B5EF4-FFF2-40B4-BE49-F238E27FC236}">
                <a16:creationId xmlns:a16="http://schemas.microsoft.com/office/drawing/2014/main" id="{2238E64E-5978-B757-D55A-0FD5969D9BF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7802568" y="4483522"/>
            <a:ext cx="775250" cy="777459"/>
          </a:xfrm>
          <a:prstGeom prst="rect">
            <a:avLst/>
          </a:prstGeom>
        </p:spPr>
      </p:pic>
      <p:sp>
        <p:nvSpPr>
          <p:cNvPr id="1092" name="Rectangle 1091">
            <a:extLst>
              <a:ext uri="{FF2B5EF4-FFF2-40B4-BE49-F238E27FC236}">
                <a16:creationId xmlns:a16="http://schemas.microsoft.com/office/drawing/2014/main" id="{E0B09C6A-EAA5-7DEE-DA53-219FDF854B3E}"/>
              </a:ext>
            </a:extLst>
          </p:cNvPr>
          <p:cNvSpPr/>
          <p:nvPr/>
        </p:nvSpPr>
        <p:spPr>
          <a:xfrm>
            <a:off x="7720749" y="5463173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78C27A7A-01CC-C461-C9B8-846C739BF85E}"/>
              </a:ext>
            </a:extLst>
          </p:cNvPr>
          <p:cNvSpPr txBox="1"/>
          <p:nvPr/>
        </p:nvSpPr>
        <p:spPr>
          <a:xfrm>
            <a:off x="8577818" y="5457237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69CC91BE-1DAF-C42D-4C2F-485A5A9F1209}"/>
              </a:ext>
            </a:extLst>
          </p:cNvPr>
          <p:cNvSpPr txBox="1"/>
          <p:nvPr/>
        </p:nvSpPr>
        <p:spPr>
          <a:xfrm>
            <a:off x="11247797" y="5985062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5" name="Picture 4">
            <a:extLst>
              <a:ext uri="{FF2B5EF4-FFF2-40B4-BE49-F238E27FC236}">
                <a16:creationId xmlns:a16="http://schemas.microsoft.com/office/drawing/2014/main" id="{E081AF3D-D42F-A996-E714-41CF05CD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2">
            <a:extLst>
              <a:ext uri="{FF2B5EF4-FFF2-40B4-BE49-F238E27FC236}">
                <a16:creationId xmlns:a16="http://schemas.microsoft.com/office/drawing/2014/main" id="{7A46559A-0A20-A79A-2D90-F9529003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6066327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E6E93548-32B0-9E55-190E-D0CB6BE86D50}"/>
              </a:ext>
            </a:extLst>
          </p:cNvPr>
          <p:cNvSpPr txBox="1"/>
          <p:nvPr/>
        </p:nvSpPr>
        <p:spPr>
          <a:xfrm>
            <a:off x="8847726" y="5992440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8A474809-D08B-098D-0C32-60C5D2F6E747}"/>
              </a:ext>
            </a:extLst>
          </p:cNvPr>
          <p:cNvSpPr txBox="1"/>
          <p:nvPr/>
        </p:nvSpPr>
        <p:spPr>
          <a:xfrm>
            <a:off x="9799048" y="5985062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9" name="Picture 10">
            <a:extLst>
              <a:ext uri="{FF2B5EF4-FFF2-40B4-BE49-F238E27FC236}">
                <a16:creationId xmlns:a16="http://schemas.microsoft.com/office/drawing/2014/main" id="{B7F15D51-C24E-D386-C130-20400504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8">
            <a:extLst>
              <a:ext uri="{FF2B5EF4-FFF2-40B4-BE49-F238E27FC236}">
                <a16:creationId xmlns:a16="http://schemas.microsoft.com/office/drawing/2014/main" id="{64C8959E-2609-0C39-BD79-985A90E1E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TextBox 1100">
            <a:extLst>
              <a:ext uri="{FF2B5EF4-FFF2-40B4-BE49-F238E27FC236}">
                <a16:creationId xmlns:a16="http://schemas.microsoft.com/office/drawing/2014/main" id="{6A088C8D-E1A1-2148-99E5-C1E0E17857A3}"/>
              </a:ext>
            </a:extLst>
          </p:cNvPr>
          <p:cNvSpPr txBox="1"/>
          <p:nvPr/>
        </p:nvSpPr>
        <p:spPr>
          <a:xfrm>
            <a:off x="10499053" y="5992440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2" name="Picture 1101">
            <a:extLst>
              <a:ext uri="{FF2B5EF4-FFF2-40B4-BE49-F238E27FC236}">
                <a16:creationId xmlns:a16="http://schemas.microsoft.com/office/drawing/2014/main" id="{99D7CECC-A03D-C1D9-AB94-A38D8032F39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7751631" y="5531786"/>
            <a:ext cx="844929" cy="782750"/>
          </a:xfrm>
          <a:prstGeom prst="rect">
            <a:avLst/>
          </a:prstGeom>
        </p:spPr>
      </p:pic>
      <p:sp>
        <p:nvSpPr>
          <p:cNvPr id="1109" name="Rectangle 1108">
            <a:extLst>
              <a:ext uri="{FF2B5EF4-FFF2-40B4-BE49-F238E27FC236}">
                <a16:creationId xmlns:a16="http://schemas.microsoft.com/office/drawing/2014/main" id="{F6D1FDE1-1507-EF1C-6E28-A756B9583215}"/>
              </a:ext>
            </a:extLst>
          </p:cNvPr>
          <p:cNvSpPr/>
          <p:nvPr/>
        </p:nvSpPr>
        <p:spPr>
          <a:xfrm>
            <a:off x="355774" y="4086723"/>
            <a:ext cx="4072878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10" name="Picture 1109">
            <a:extLst>
              <a:ext uri="{FF2B5EF4-FFF2-40B4-BE49-F238E27FC236}">
                <a16:creationId xmlns:a16="http://schemas.microsoft.com/office/drawing/2014/main" id="{23484344-8B28-722C-A9AE-5D3B36E06F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9448" y="4292526"/>
            <a:ext cx="1324160" cy="485843"/>
          </a:xfrm>
          <a:prstGeom prst="rect">
            <a:avLst/>
          </a:prstGeom>
        </p:spPr>
      </p:pic>
      <p:pic>
        <p:nvPicPr>
          <p:cNvPr id="1111" name="Picture 1110">
            <a:extLst>
              <a:ext uri="{FF2B5EF4-FFF2-40B4-BE49-F238E27FC236}">
                <a16:creationId xmlns:a16="http://schemas.microsoft.com/office/drawing/2014/main" id="{AC179EEC-F380-4A60-E591-C184ECBD58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0801" y="4310071"/>
            <a:ext cx="1267002" cy="485843"/>
          </a:xfrm>
          <a:prstGeom prst="rect">
            <a:avLst/>
          </a:prstGeom>
        </p:spPr>
      </p:pic>
      <p:sp>
        <p:nvSpPr>
          <p:cNvPr id="1112" name="TextBox 1111">
            <a:extLst>
              <a:ext uri="{FF2B5EF4-FFF2-40B4-BE49-F238E27FC236}">
                <a16:creationId xmlns:a16="http://schemas.microsoft.com/office/drawing/2014/main" id="{75D98116-D4A9-3EE4-EC5A-90CD0B49DC59}"/>
              </a:ext>
            </a:extLst>
          </p:cNvPr>
          <p:cNvSpPr txBox="1"/>
          <p:nvPr/>
        </p:nvSpPr>
        <p:spPr>
          <a:xfrm>
            <a:off x="1191215" y="4146093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BD6640F-3CF5-9199-1A6C-B16689B083CF}"/>
              </a:ext>
            </a:extLst>
          </p:cNvPr>
          <p:cNvSpPr txBox="1"/>
          <p:nvPr/>
        </p:nvSpPr>
        <p:spPr>
          <a:xfrm>
            <a:off x="1866386" y="4145120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F74CC772-B2C0-D6A3-B31F-A20C769EEE56}"/>
              </a:ext>
            </a:extLst>
          </p:cNvPr>
          <p:cNvSpPr txBox="1"/>
          <p:nvPr/>
        </p:nvSpPr>
        <p:spPr>
          <a:xfrm>
            <a:off x="2873259" y="414483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7C63687C-EE40-8020-D0D8-7A63712BCB22}"/>
              </a:ext>
            </a:extLst>
          </p:cNvPr>
          <p:cNvSpPr txBox="1"/>
          <p:nvPr/>
        </p:nvSpPr>
        <p:spPr>
          <a:xfrm>
            <a:off x="3574992" y="41446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45FFF73E-C0D9-4166-3E49-D2E7EE03465E}"/>
              </a:ext>
            </a:extLst>
          </p:cNvPr>
          <p:cNvSpPr txBox="1"/>
          <p:nvPr/>
        </p:nvSpPr>
        <p:spPr>
          <a:xfrm>
            <a:off x="1267037" y="465214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F52939CE-9056-6A8D-3C70-1A38DD959EF9}"/>
              </a:ext>
            </a:extLst>
          </p:cNvPr>
          <p:cNvSpPr txBox="1"/>
          <p:nvPr/>
        </p:nvSpPr>
        <p:spPr>
          <a:xfrm>
            <a:off x="1945803" y="466205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A48042-366F-8D0B-842C-155D6A45D22F}"/>
              </a:ext>
            </a:extLst>
          </p:cNvPr>
          <p:cNvSpPr txBox="1"/>
          <p:nvPr/>
        </p:nvSpPr>
        <p:spPr>
          <a:xfrm>
            <a:off x="2958073" y="4661356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417D8E38-C230-5FF3-D614-758F5CA3CA2E}"/>
              </a:ext>
            </a:extLst>
          </p:cNvPr>
          <p:cNvSpPr txBox="1"/>
          <p:nvPr/>
        </p:nvSpPr>
        <p:spPr>
          <a:xfrm>
            <a:off x="3698319" y="4651632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EE917461-C4A2-E385-444E-7835263AD582}"/>
              </a:ext>
            </a:extLst>
          </p:cNvPr>
          <p:cNvSpPr/>
          <p:nvPr/>
        </p:nvSpPr>
        <p:spPr>
          <a:xfrm>
            <a:off x="355773" y="4916130"/>
            <a:ext cx="407287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1" name="Picture 1120">
            <a:extLst>
              <a:ext uri="{FF2B5EF4-FFF2-40B4-BE49-F238E27FC236}">
                <a16:creationId xmlns:a16="http://schemas.microsoft.com/office/drawing/2014/main" id="{6BD5134E-9526-A46D-6F80-3840E06016E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928902" y="4923704"/>
            <a:ext cx="439227" cy="475480"/>
          </a:xfrm>
          <a:prstGeom prst="rect">
            <a:avLst/>
          </a:prstGeom>
        </p:spPr>
      </p:pic>
      <p:sp>
        <p:nvSpPr>
          <p:cNvPr id="1122" name="TextBox 1121">
            <a:extLst>
              <a:ext uri="{FF2B5EF4-FFF2-40B4-BE49-F238E27FC236}">
                <a16:creationId xmlns:a16="http://schemas.microsoft.com/office/drawing/2014/main" id="{AF675C4D-4C85-3A24-4D44-3EE4CB249862}"/>
              </a:ext>
            </a:extLst>
          </p:cNvPr>
          <p:cNvSpPr txBox="1"/>
          <p:nvPr/>
        </p:nvSpPr>
        <p:spPr>
          <a:xfrm>
            <a:off x="3789272" y="4921716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179581A9-0691-0B74-5BA3-C01EAC3C42B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883713" y="4931277"/>
            <a:ext cx="513252" cy="475481"/>
          </a:xfrm>
          <a:prstGeom prst="rect">
            <a:avLst/>
          </a:prstGeom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23C205D9-809A-6364-2F89-51D2327C4755}"/>
              </a:ext>
            </a:extLst>
          </p:cNvPr>
          <p:cNvSpPr txBox="1"/>
          <p:nvPr/>
        </p:nvSpPr>
        <p:spPr>
          <a:xfrm>
            <a:off x="1380103" y="4945094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CA3D5034-5797-EA50-A0CE-31BB5DE333AA}"/>
              </a:ext>
            </a:extLst>
          </p:cNvPr>
          <p:cNvSpPr txBox="1"/>
          <p:nvPr/>
        </p:nvSpPr>
        <p:spPr>
          <a:xfrm>
            <a:off x="2217727" y="4969133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9D9E9499-C585-7D72-483E-207A908A1C16}"/>
              </a:ext>
            </a:extLst>
          </p:cNvPr>
          <p:cNvSpPr txBox="1"/>
          <p:nvPr/>
        </p:nvSpPr>
        <p:spPr>
          <a:xfrm>
            <a:off x="3134423" y="497726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32" name="Picture 8">
            <a:extLst>
              <a:ext uri="{FF2B5EF4-FFF2-40B4-BE49-F238E27FC236}">
                <a16:creationId xmlns:a16="http://schemas.microsoft.com/office/drawing/2014/main" id="{B80FAC25-B828-3225-92EE-B492044A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81" y="5014103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0">
            <a:extLst>
              <a:ext uri="{FF2B5EF4-FFF2-40B4-BE49-F238E27FC236}">
                <a16:creationId xmlns:a16="http://schemas.microsoft.com/office/drawing/2014/main" id="{7CC09089-AFB0-01C7-5410-74919E9DA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87" y="5020426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Rectangle 1135">
            <a:extLst>
              <a:ext uri="{FF2B5EF4-FFF2-40B4-BE49-F238E27FC236}">
                <a16:creationId xmlns:a16="http://schemas.microsoft.com/office/drawing/2014/main" id="{07843FDC-FA7D-908D-A226-F27DE33D5792}"/>
              </a:ext>
            </a:extLst>
          </p:cNvPr>
          <p:cNvSpPr/>
          <p:nvPr/>
        </p:nvSpPr>
        <p:spPr>
          <a:xfrm>
            <a:off x="355773" y="3156602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D6FD6AED-585A-7D1E-B125-259F9CE934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380180" y="3153812"/>
            <a:ext cx="832663" cy="901389"/>
          </a:xfrm>
          <a:prstGeom prst="rect">
            <a:avLst/>
          </a:prstGeom>
        </p:spPr>
      </p:pic>
      <p:sp>
        <p:nvSpPr>
          <p:cNvPr id="1138" name="TextBox 1137">
            <a:extLst>
              <a:ext uri="{FF2B5EF4-FFF2-40B4-BE49-F238E27FC236}">
                <a16:creationId xmlns:a16="http://schemas.microsoft.com/office/drawing/2014/main" id="{76BDA676-3225-1C0D-2652-7C671BE60791}"/>
              </a:ext>
            </a:extLst>
          </p:cNvPr>
          <p:cNvSpPr txBox="1"/>
          <p:nvPr/>
        </p:nvSpPr>
        <p:spPr>
          <a:xfrm>
            <a:off x="1212842" y="3150666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A131C890-F9A2-8FCC-8590-07EFA352F1BE}"/>
              </a:ext>
            </a:extLst>
          </p:cNvPr>
          <p:cNvSpPr txBox="1"/>
          <p:nvPr/>
        </p:nvSpPr>
        <p:spPr>
          <a:xfrm>
            <a:off x="3882821" y="3678491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0" name="Picture 4">
            <a:extLst>
              <a:ext uri="{FF2B5EF4-FFF2-40B4-BE49-F238E27FC236}">
                <a16:creationId xmlns:a16="http://schemas.microsoft.com/office/drawing/2014/main" id="{48F48990-F910-E2F0-D19E-2ECB3B4D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25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2">
            <a:extLst>
              <a:ext uri="{FF2B5EF4-FFF2-40B4-BE49-F238E27FC236}">
                <a16:creationId xmlns:a16="http://schemas.microsoft.com/office/drawing/2014/main" id="{70A6D41C-2911-6D58-0A47-F1A0511C2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27" y="3759756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TextBox 1141">
            <a:extLst>
              <a:ext uri="{FF2B5EF4-FFF2-40B4-BE49-F238E27FC236}">
                <a16:creationId xmlns:a16="http://schemas.microsoft.com/office/drawing/2014/main" id="{F593988D-E8CB-8976-81AD-DDFFFA22D7B4}"/>
              </a:ext>
            </a:extLst>
          </p:cNvPr>
          <p:cNvSpPr txBox="1"/>
          <p:nvPr/>
        </p:nvSpPr>
        <p:spPr>
          <a:xfrm>
            <a:off x="1482750" y="3685869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F94DAE34-8526-3194-6C85-E9BB895E7C08}"/>
              </a:ext>
            </a:extLst>
          </p:cNvPr>
          <p:cNvSpPr txBox="1"/>
          <p:nvPr/>
        </p:nvSpPr>
        <p:spPr>
          <a:xfrm>
            <a:off x="2434072" y="3678491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4" name="Picture 10">
            <a:extLst>
              <a:ext uri="{FF2B5EF4-FFF2-40B4-BE49-F238E27FC236}">
                <a16:creationId xmlns:a16="http://schemas.microsoft.com/office/drawing/2014/main" id="{885757A9-F2FE-3640-EB41-E0484BE5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76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5" name="Picture 8">
            <a:extLst>
              <a:ext uri="{FF2B5EF4-FFF2-40B4-BE49-F238E27FC236}">
                <a16:creationId xmlns:a16="http://schemas.microsoft.com/office/drawing/2014/main" id="{32FFE565-F0B7-9432-4DB6-8BBC959D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81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" name="TextBox 1145">
            <a:extLst>
              <a:ext uri="{FF2B5EF4-FFF2-40B4-BE49-F238E27FC236}">
                <a16:creationId xmlns:a16="http://schemas.microsoft.com/office/drawing/2014/main" id="{366A5982-F059-094A-8266-D0C62ADFE1B9}"/>
              </a:ext>
            </a:extLst>
          </p:cNvPr>
          <p:cNvSpPr txBox="1"/>
          <p:nvPr/>
        </p:nvSpPr>
        <p:spPr>
          <a:xfrm>
            <a:off x="3134077" y="3685869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2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296142" y="3749829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0ABEB-0194-769C-9263-59381630CC4A}"/>
              </a:ext>
            </a:extLst>
          </p:cNvPr>
          <p:cNvSpPr txBox="1"/>
          <p:nvPr/>
        </p:nvSpPr>
        <p:spPr>
          <a:xfrm>
            <a:off x="1076289" y="4322866"/>
            <a:ext cx="204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27519-9763-3FBF-15FA-4C5BED437C3E}"/>
              </a:ext>
            </a:extLst>
          </p:cNvPr>
          <p:cNvSpPr/>
          <p:nvPr/>
        </p:nvSpPr>
        <p:spPr>
          <a:xfrm>
            <a:off x="8210544" y="3732840"/>
            <a:ext cx="3619499" cy="1613782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85EF6F8C-3241-D321-D636-7149035B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19" y="5076027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B7130A-84D1-D38B-CDDE-802C8E9EC09E}"/>
              </a:ext>
            </a:extLst>
          </p:cNvPr>
          <p:cNvSpPr/>
          <p:nvPr/>
        </p:nvSpPr>
        <p:spPr>
          <a:xfrm>
            <a:off x="4286250" y="3751606"/>
            <a:ext cx="3619499" cy="1230261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5D97BB-4D6A-9D10-939F-28AD6E20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82" y="4686923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7C7B6-7C2A-9774-3436-BE26875B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385078" y="3793336"/>
            <a:ext cx="529682" cy="5734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03A89A-AD0E-04C4-E909-132D7413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5054968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238492" y="3749830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258304" y="3755033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FA57CE-01EC-F833-65EC-6CC8B6CCF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0"/>
          <a:stretch/>
        </p:blipFill>
        <p:spPr>
          <a:xfrm>
            <a:off x="4302632" y="3738492"/>
            <a:ext cx="635128" cy="636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268E59-C103-4A8E-CF5D-D2E82131B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283543" y="3731857"/>
            <a:ext cx="677578" cy="627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2F5935-AB04-753B-B894-92318B1755AA}"/>
              </a:ext>
            </a:extLst>
          </p:cNvPr>
          <p:cNvSpPr txBox="1"/>
          <p:nvPr/>
        </p:nvSpPr>
        <p:spPr>
          <a:xfrm>
            <a:off x="568208" y="4519972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128BE-C77E-A0B6-70AB-E36957A36A39}"/>
              </a:ext>
            </a:extLst>
          </p:cNvPr>
          <p:cNvSpPr txBox="1"/>
          <p:nvPr/>
        </p:nvSpPr>
        <p:spPr>
          <a:xfrm>
            <a:off x="7108020" y="3755033"/>
            <a:ext cx="808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3CBF0-E22F-6F2D-D2F4-BBC5EDF74F7E}"/>
              </a:ext>
            </a:extLst>
          </p:cNvPr>
          <p:cNvSpPr txBox="1"/>
          <p:nvPr/>
        </p:nvSpPr>
        <p:spPr>
          <a:xfrm>
            <a:off x="10968279" y="3749829"/>
            <a:ext cx="92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B2383-D8F2-7C63-1BD1-4847C2077462}"/>
              </a:ext>
            </a:extLst>
          </p:cNvPr>
          <p:cNvSpPr/>
          <p:nvPr/>
        </p:nvSpPr>
        <p:spPr>
          <a:xfrm>
            <a:off x="326949" y="5377914"/>
            <a:ext cx="3619497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113-D567-AD65-7B06-D72275EB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243" y="5583717"/>
            <a:ext cx="1324160" cy="485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25D40-8CA8-F6BD-657C-2B8937B0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6" y="5601262"/>
            <a:ext cx="1267002" cy="485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17FFF-F187-50D8-AB7F-6F3F940D03DE}"/>
              </a:ext>
            </a:extLst>
          </p:cNvPr>
          <p:cNvSpPr txBox="1"/>
          <p:nvPr/>
        </p:nvSpPr>
        <p:spPr>
          <a:xfrm>
            <a:off x="709010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E2F68-0BC3-B6FF-CC83-C861D1649251}"/>
              </a:ext>
            </a:extLst>
          </p:cNvPr>
          <p:cNvSpPr txBox="1"/>
          <p:nvPr/>
        </p:nvSpPr>
        <p:spPr>
          <a:xfrm>
            <a:off x="1384181" y="54363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C28CE-6728-6B5A-6C5E-9B1BA7124144}"/>
              </a:ext>
            </a:extLst>
          </p:cNvPr>
          <p:cNvSpPr txBox="1"/>
          <p:nvPr/>
        </p:nvSpPr>
        <p:spPr>
          <a:xfrm>
            <a:off x="2391054" y="543602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5A76F-E014-C72C-566D-20DE96CE8F0C}"/>
              </a:ext>
            </a:extLst>
          </p:cNvPr>
          <p:cNvSpPr txBox="1"/>
          <p:nvPr/>
        </p:nvSpPr>
        <p:spPr>
          <a:xfrm>
            <a:off x="3092787" y="543580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EACBF-F167-8998-09E4-54CFC8C0734E}"/>
              </a:ext>
            </a:extLst>
          </p:cNvPr>
          <p:cNvSpPr txBox="1"/>
          <p:nvPr/>
        </p:nvSpPr>
        <p:spPr>
          <a:xfrm>
            <a:off x="784832" y="594333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D1949-4891-82BD-F2D7-ADE5F757F7EB}"/>
              </a:ext>
            </a:extLst>
          </p:cNvPr>
          <p:cNvSpPr txBox="1"/>
          <p:nvPr/>
        </p:nvSpPr>
        <p:spPr>
          <a:xfrm>
            <a:off x="1463598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43F6E-F9E4-DDFA-853E-C6DF7893125C}"/>
              </a:ext>
            </a:extLst>
          </p:cNvPr>
          <p:cNvSpPr txBox="1"/>
          <p:nvPr/>
        </p:nvSpPr>
        <p:spPr>
          <a:xfrm>
            <a:off x="2475868" y="595254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3227-55A4-7D28-E037-ADDA9CE727C4}"/>
              </a:ext>
            </a:extLst>
          </p:cNvPr>
          <p:cNvSpPr txBox="1"/>
          <p:nvPr/>
        </p:nvSpPr>
        <p:spPr>
          <a:xfrm>
            <a:off x="321611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12776-A516-041C-B1E7-EB624FB33443}"/>
              </a:ext>
            </a:extLst>
          </p:cNvPr>
          <p:cNvSpPr/>
          <p:nvPr/>
        </p:nvSpPr>
        <p:spPr>
          <a:xfrm>
            <a:off x="4299671" y="5377914"/>
            <a:ext cx="3617230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90AD768-0D18-162E-A63B-E7DDDAC9C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964" y="5583717"/>
            <a:ext cx="1324160" cy="4858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5D20E-2FF1-9E77-D888-318C341E5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317" y="5601262"/>
            <a:ext cx="1267002" cy="4858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723330B-DC38-5DC7-F208-08E497570A25}"/>
              </a:ext>
            </a:extLst>
          </p:cNvPr>
          <p:cNvSpPr txBox="1"/>
          <p:nvPr/>
        </p:nvSpPr>
        <p:spPr>
          <a:xfrm>
            <a:off x="4653311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645076-E467-90F1-CD1B-FD71A9B82EA0}"/>
              </a:ext>
            </a:extLst>
          </p:cNvPr>
          <p:cNvSpPr txBox="1"/>
          <p:nvPr/>
        </p:nvSpPr>
        <p:spPr>
          <a:xfrm>
            <a:off x="5328482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6EAA1-A008-F26C-5137-0B65F5E7211F}"/>
              </a:ext>
            </a:extLst>
          </p:cNvPr>
          <p:cNvSpPr txBox="1"/>
          <p:nvPr/>
        </p:nvSpPr>
        <p:spPr>
          <a:xfrm>
            <a:off x="6315566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FD8A5-F361-6176-3D82-9E1F989A1C43}"/>
              </a:ext>
            </a:extLst>
          </p:cNvPr>
          <p:cNvSpPr txBox="1"/>
          <p:nvPr/>
        </p:nvSpPr>
        <p:spPr>
          <a:xfrm>
            <a:off x="7043311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8E977-147C-9367-912C-0A9FC3DD841E}"/>
              </a:ext>
            </a:extLst>
          </p:cNvPr>
          <p:cNvSpPr txBox="1"/>
          <p:nvPr/>
        </p:nvSpPr>
        <p:spPr>
          <a:xfrm>
            <a:off x="4770443" y="594431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7C640-7FD9-5B4B-5FC1-0088E95B56F7}"/>
              </a:ext>
            </a:extLst>
          </p:cNvPr>
          <p:cNvSpPr txBox="1"/>
          <p:nvPr/>
        </p:nvSpPr>
        <p:spPr>
          <a:xfrm>
            <a:off x="5436319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ED305660-6AFA-0C85-350F-247E027259A9}"/>
              </a:ext>
            </a:extLst>
          </p:cNvPr>
          <p:cNvSpPr txBox="1"/>
          <p:nvPr/>
        </p:nvSpPr>
        <p:spPr>
          <a:xfrm>
            <a:off x="6430132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5AA4531E-6EFF-2495-43C4-D1D9C255E2EC}"/>
              </a:ext>
            </a:extLst>
          </p:cNvPr>
          <p:cNvSpPr txBox="1"/>
          <p:nvPr/>
        </p:nvSpPr>
        <p:spPr>
          <a:xfrm>
            <a:off x="7169867" y="594431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67A094A-CE4F-B3F0-FC21-C4F5C93C139F}"/>
              </a:ext>
            </a:extLst>
          </p:cNvPr>
          <p:cNvSpPr/>
          <p:nvPr/>
        </p:nvSpPr>
        <p:spPr>
          <a:xfrm>
            <a:off x="8210544" y="5379720"/>
            <a:ext cx="3619501" cy="83978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5E15B08C-25FC-FD5C-3823-863A2531A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689" y="5573291"/>
            <a:ext cx="1324160" cy="485843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6C6F8B6D-EA5D-75C9-41C5-A89F92479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042" y="5590836"/>
            <a:ext cx="1267002" cy="485843"/>
          </a:xfrm>
          <a:prstGeom prst="rect">
            <a:avLst/>
          </a:prstGeom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A4F7EFD7-B5C4-028E-4C71-C45E1D8E61EE}"/>
              </a:ext>
            </a:extLst>
          </p:cNvPr>
          <p:cNvSpPr txBox="1"/>
          <p:nvPr/>
        </p:nvSpPr>
        <p:spPr>
          <a:xfrm>
            <a:off x="8580036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F91841D-AEDE-52B5-241D-0E48B86CDF03}"/>
              </a:ext>
            </a:extLst>
          </p:cNvPr>
          <p:cNvSpPr txBox="1"/>
          <p:nvPr/>
        </p:nvSpPr>
        <p:spPr>
          <a:xfrm>
            <a:off x="9255207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E750E4D-4B41-AB84-99CB-1468BCF3942C}"/>
              </a:ext>
            </a:extLst>
          </p:cNvPr>
          <p:cNvSpPr txBox="1"/>
          <p:nvPr/>
        </p:nvSpPr>
        <p:spPr>
          <a:xfrm>
            <a:off x="10242291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8CC172A-68A1-AC5B-CF3C-19114327EADF}"/>
              </a:ext>
            </a:extLst>
          </p:cNvPr>
          <p:cNvSpPr txBox="1"/>
          <p:nvPr/>
        </p:nvSpPr>
        <p:spPr>
          <a:xfrm>
            <a:off x="10970036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08144A5-C5C8-2C9C-1083-D73F883834E3}"/>
              </a:ext>
            </a:extLst>
          </p:cNvPr>
          <p:cNvSpPr txBox="1"/>
          <p:nvPr/>
        </p:nvSpPr>
        <p:spPr>
          <a:xfrm>
            <a:off x="8697168" y="5933892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C18331C5-5D19-CCBF-F098-CE346A0E6945}"/>
              </a:ext>
            </a:extLst>
          </p:cNvPr>
          <p:cNvSpPr txBox="1"/>
          <p:nvPr/>
        </p:nvSpPr>
        <p:spPr>
          <a:xfrm>
            <a:off x="936304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544E86B-AC67-6DE7-6B8B-EDCF705AB1DC}"/>
              </a:ext>
            </a:extLst>
          </p:cNvPr>
          <p:cNvSpPr txBox="1"/>
          <p:nvPr/>
        </p:nvSpPr>
        <p:spPr>
          <a:xfrm>
            <a:off x="10356857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48C19B-4161-F5DF-84FD-E3F196C44821}"/>
              </a:ext>
            </a:extLst>
          </p:cNvPr>
          <p:cNvSpPr txBox="1"/>
          <p:nvPr/>
        </p:nvSpPr>
        <p:spPr>
          <a:xfrm>
            <a:off x="11096592" y="5933891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0C7022D-BE91-B182-45C7-D1E5667A5A58}"/>
              </a:ext>
            </a:extLst>
          </p:cNvPr>
          <p:cNvSpPr/>
          <p:nvPr/>
        </p:nvSpPr>
        <p:spPr>
          <a:xfrm>
            <a:off x="326948" y="6207321"/>
            <a:ext cx="361949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7DDD7E9-59E8-3420-3B60-FFE7EB19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46697" y="6214895"/>
            <a:ext cx="439227" cy="475480"/>
          </a:xfrm>
          <a:prstGeom prst="rect">
            <a:avLst/>
          </a:prstGeom>
        </p:spPr>
      </p:pic>
      <p:sp>
        <p:nvSpPr>
          <p:cNvPr id="1075" name="TextBox 1074">
            <a:extLst>
              <a:ext uri="{FF2B5EF4-FFF2-40B4-BE49-F238E27FC236}">
                <a16:creationId xmlns:a16="http://schemas.microsoft.com/office/drawing/2014/main" id="{D13C3D54-4530-7744-91E3-72519943DCF3}"/>
              </a:ext>
            </a:extLst>
          </p:cNvPr>
          <p:cNvSpPr txBox="1"/>
          <p:nvPr/>
        </p:nvSpPr>
        <p:spPr>
          <a:xfrm>
            <a:off x="3307067" y="6212907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5722EADE-ECF8-8AB7-2651-16B596F26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01508" y="6222468"/>
            <a:ext cx="513252" cy="475481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4A37835D-EEEF-5AC1-BEA7-5D2D88A9A370}"/>
              </a:ext>
            </a:extLst>
          </p:cNvPr>
          <p:cNvSpPr txBox="1"/>
          <p:nvPr/>
        </p:nvSpPr>
        <p:spPr>
          <a:xfrm>
            <a:off x="897898" y="6236285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230607F-5C39-0723-1FC7-7DA90E3E2913}"/>
              </a:ext>
            </a:extLst>
          </p:cNvPr>
          <p:cNvSpPr txBox="1"/>
          <p:nvPr/>
        </p:nvSpPr>
        <p:spPr>
          <a:xfrm>
            <a:off x="1735522" y="626032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73FE70E-1335-A9FB-D486-FDD42681891C}"/>
              </a:ext>
            </a:extLst>
          </p:cNvPr>
          <p:cNvSpPr txBox="1"/>
          <p:nvPr/>
        </p:nvSpPr>
        <p:spPr>
          <a:xfrm>
            <a:off x="2652218" y="626845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F897444-DDB0-3D83-BF6E-E77FDF806A19}"/>
              </a:ext>
            </a:extLst>
          </p:cNvPr>
          <p:cNvSpPr/>
          <p:nvPr/>
        </p:nvSpPr>
        <p:spPr>
          <a:xfrm>
            <a:off x="4298463" y="6216882"/>
            <a:ext cx="3618436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D232704-6FBF-CF8B-5D9A-2C3C285268C2}"/>
              </a:ext>
            </a:extLst>
          </p:cNvPr>
          <p:cNvSpPr txBox="1"/>
          <p:nvPr/>
        </p:nvSpPr>
        <p:spPr>
          <a:xfrm>
            <a:off x="7250354" y="6222468"/>
            <a:ext cx="62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EE3137B9-C74A-DA77-D93D-13F8AB3A7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344794" y="6232029"/>
            <a:ext cx="513252" cy="475481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062ADF03-88D7-1EEA-BA9D-4EF9DCD75B3E}"/>
              </a:ext>
            </a:extLst>
          </p:cNvPr>
          <p:cNvSpPr txBox="1"/>
          <p:nvPr/>
        </p:nvSpPr>
        <p:spPr>
          <a:xfrm>
            <a:off x="4841184" y="6245846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EED44799-94C3-BAD3-B520-0E4891486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785" y="6324930"/>
            <a:ext cx="368273" cy="274531"/>
          </a:xfrm>
          <a:prstGeom prst="rect">
            <a:avLst/>
          </a:prstGeom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B8486B86-FD8E-625B-3B78-3925B55AFD7F}"/>
              </a:ext>
            </a:extLst>
          </p:cNvPr>
          <p:cNvSpPr txBox="1"/>
          <p:nvPr/>
        </p:nvSpPr>
        <p:spPr>
          <a:xfrm>
            <a:off x="5678808" y="626988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BD9D6C93-A16E-8BCC-D443-67ACF8112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776" y="6311617"/>
            <a:ext cx="368273" cy="306894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01E5CC73-F22F-469C-E903-4F707442B0F9}"/>
              </a:ext>
            </a:extLst>
          </p:cNvPr>
          <p:cNvSpPr txBox="1"/>
          <p:nvPr/>
        </p:nvSpPr>
        <p:spPr>
          <a:xfrm>
            <a:off x="6595504" y="62780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0603F4BC-66E9-02B3-A23D-0471AF704244}"/>
              </a:ext>
            </a:extLst>
          </p:cNvPr>
          <p:cNvSpPr/>
          <p:nvPr/>
        </p:nvSpPr>
        <p:spPr>
          <a:xfrm>
            <a:off x="8210544" y="6227080"/>
            <a:ext cx="3619499" cy="486160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413A260-1C11-1E93-A1D9-9DA3D27E0AAE}"/>
              </a:ext>
            </a:extLst>
          </p:cNvPr>
          <p:cNvSpPr txBox="1"/>
          <p:nvPr/>
        </p:nvSpPr>
        <p:spPr>
          <a:xfrm>
            <a:off x="11206514" y="6244493"/>
            <a:ext cx="63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85B1638F-CF96-12FD-D434-4D9228802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308445" y="6236776"/>
            <a:ext cx="513252" cy="475481"/>
          </a:xfrm>
          <a:prstGeom prst="rect">
            <a:avLst/>
          </a:prstGeom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1F3F6-F158-65E5-B070-9BAFAD8E2EF1}"/>
              </a:ext>
            </a:extLst>
          </p:cNvPr>
          <p:cNvSpPr txBox="1"/>
          <p:nvPr/>
        </p:nvSpPr>
        <p:spPr>
          <a:xfrm>
            <a:off x="8797344" y="6267871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66B150E-C436-6547-6363-0EE112B5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945" y="6346955"/>
            <a:ext cx="368273" cy="274531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B4391B1C-5A12-D875-CA0A-F0956DBC8267}"/>
              </a:ext>
            </a:extLst>
          </p:cNvPr>
          <p:cNvSpPr txBox="1"/>
          <p:nvPr/>
        </p:nvSpPr>
        <p:spPr>
          <a:xfrm>
            <a:off x="9634968" y="6291910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7CBABBF0-0FC9-D0CE-F984-215CEB3F1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7936" y="6333642"/>
            <a:ext cx="368273" cy="306894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1E0DD313-2FC0-09EF-2390-1654EAEAE903}"/>
              </a:ext>
            </a:extLst>
          </p:cNvPr>
          <p:cNvSpPr txBox="1"/>
          <p:nvPr/>
        </p:nvSpPr>
        <p:spPr>
          <a:xfrm>
            <a:off x="10551664" y="6300041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B9473EAF-6AA2-153B-1CFF-69F795299778}"/>
              </a:ext>
            </a:extLst>
          </p:cNvPr>
          <p:cNvSpPr txBox="1"/>
          <p:nvPr/>
        </p:nvSpPr>
        <p:spPr>
          <a:xfrm>
            <a:off x="4073747" y="4321779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690F8B6-94B5-16DF-52F5-4B8E53DC9C6A}"/>
              </a:ext>
            </a:extLst>
          </p:cNvPr>
          <p:cNvSpPr txBox="1"/>
          <p:nvPr/>
        </p:nvSpPr>
        <p:spPr>
          <a:xfrm>
            <a:off x="8040810" y="4345012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231E-386B-6606-718A-574FF6F5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3869958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22E35A34-8D3B-F8CB-CF76-FBD9239F51D8}"/>
              </a:ext>
            </a:extLst>
          </p:cNvPr>
          <p:cNvSpPr txBox="1"/>
          <p:nvPr/>
        </p:nvSpPr>
        <p:spPr>
          <a:xfrm>
            <a:off x="1808543" y="3830693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145346-BA55-6C96-CA9C-6E6F25A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1" y="466781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7EE69D3-C113-43D5-C83C-43DD3249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39" y="407560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E691E3D8-F710-A787-4631-FC1E63D71900}"/>
              </a:ext>
            </a:extLst>
          </p:cNvPr>
          <p:cNvSpPr txBox="1"/>
          <p:nvPr/>
        </p:nvSpPr>
        <p:spPr>
          <a:xfrm>
            <a:off x="3389443" y="4091807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4" name="Picture 8">
            <a:extLst>
              <a:ext uri="{FF2B5EF4-FFF2-40B4-BE49-F238E27FC236}">
                <a16:creationId xmlns:a16="http://schemas.microsoft.com/office/drawing/2014/main" id="{A02FB6DE-C13D-EF5F-B084-FB08E07D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6" y="6305294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25BCE3A-F12D-D984-9BFC-F615B1D8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6" y="4598425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10">
            <a:extLst>
              <a:ext uri="{FF2B5EF4-FFF2-40B4-BE49-F238E27FC236}">
                <a16:creationId xmlns:a16="http://schemas.microsoft.com/office/drawing/2014/main" id="{86BF36EF-1539-001E-C99A-08C21ED0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82" y="6311617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8D8B0CE4-6267-05D3-C8B3-C061CAB10BC2}"/>
              </a:ext>
            </a:extLst>
          </p:cNvPr>
          <p:cNvSpPr txBox="1"/>
          <p:nvPr/>
        </p:nvSpPr>
        <p:spPr>
          <a:xfrm>
            <a:off x="3371261" y="4537712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CA17351B-74E0-6C09-2BBF-CE9B236A1009}"/>
              </a:ext>
            </a:extLst>
          </p:cNvPr>
          <p:cNvSpPr/>
          <p:nvPr/>
        </p:nvSpPr>
        <p:spPr>
          <a:xfrm>
            <a:off x="296142" y="1217635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1E0EC454-6EE5-5455-2967-A0CB5EC8A90C}"/>
              </a:ext>
            </a:extLst>
          </p:cNvPr>
          <p:cNvSpPr txBox="1"/>
          <p:nvPr/>
        </p:nvSpPr>
        <p:spPr>
          <a:xfrm>
            <a:off x="1002536" y="1752153"/>
            <a:ext cx="204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112" name="Picture 1111">
            <a:extLst>
              <a:ext uri="{FF2B5EF4-FFF2-40B4-BE49-F238E27FC236}">
                <a16:creationId xmlns:a16="http://schemas.microsoft.com/office/drawing/2014/main" id="{4FF84D34-8EA0-F6E4-53DD-36F797893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385078" y="1261142"/>
            <a:ext cx="529682" cy="573400"/>
          </a:xfrm>
          <a:prstGeom prst="rect">
            <a:avLst/>
          </a:prstGeom>
        </p:spPr>
      </p:pic>
      <p:pic>
        <p:nvPicPr>
          <p:cNvPr id="1113" name="Picture 6">
            <a:extLst>
              <a:ext uri="{FF2B5EF4-FFF2-40B4-BE49-F238E27FC236}">
                <a16:creationId xmlns:a16="http://schemas.microsoft.com/office/drawing/2014/main" id="{E0AFE383-0524-3F0F-97A6-CB924219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2522774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2">
            <a:extLst>
              <a:ext uri="{FF2B5EF4-FFF2-40B4-BE49-F238E27FC236}">
                <a16:creationId xmlns:a16="http://schemas.microsoft.com/office/drawing/2014/main" id="{A3E292CA-AF30-E1B4-47D5-599185B0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1337764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" name="TextBox 1115">
            <a:extLst>
              <a:ext uri="{FF2B5EF4-FFF2-40B4-BE49-F238E27FC236}">
                <a16:creationId xmlns:a16="http://schemas.microsoft.com/office/drawing/2014/main" id="{159C547D-A268-F0F1-8D3C-D473314F7310}"/>
              </a:ext>
            </a:extLst>
          </p:cNvPr>
          <p:cNvSpPr txBox="1"/>
          <p:nvPr/>
        </p:nvSpPr>
        <p:spPr>
          <a:xfrm>
            <a:off x="1808543" y="1298499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18" name="Picture 8">
            <a:extLst>
              <a:ext uri="{FF2B5EF4-FFF2-40B4-BE49-F238E27FC236}">
                <a16:creationId xmlns:a16="http://schemas.microsoft.com/office/drawing/2014/main" id="{EEEA4A83-850E-DB31-03BC-A65804DA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39" y="154340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TextBox 1118">
            <a:extLst>
              <a:ext uri="{FF2B5EF4-FFF2-40B4-BE49-F238E27FC236}">
                <a16:creationId xmlns:a16="http://schemas.microsoft.com/office/drawing/2014/main" id="{C93244EF-A54A-7A34-70FF-78F2CAAD49A5}"/>
              </a:ext>
            </a:extLst>
          </p:cNvPr>
          <p:cNvSpPr txBox="1"/>
          <p:nvPr/>
        </p:nvSpPr>
        <p:spPr>
          <a:xfrm>
            <a:off x="3389443" y="1559613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20" name="Picture 10">
            <a:extLst>
              <a:ext uri="{FF2B5EF4-FFF2-40B4-BE49-F238E27FC236}">
                <a16:creationId xmlns:a16="http://schemas.microsoft.com/office/drawing/2014/main" id="{94A57714-9DFC-75EE-CE59-BD995D09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6" y="2066231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1" name="TextBox 1120">
            <a:extLst>
              <a:ext uri="{FF2B5EF4-FFF2-40B4-BE49-F238E27FC236}">
                <a16:creationId xmlns:a16="http://schemas.microsoft.com/office/drawing/2014/main" id="{D682066C-EC6D-A97D-AF7D-8C26C7BC983F}"/>
              </a:ext>
            </a:extLst>
          </p:cNvPr>
          <p:cNvSpPr txBox="1"/>
          <p:nvPr/>
        </p:nvSpPr>
        <p:spPr>
          <a:xfrm>
            <a:off x="3371261" y="200551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3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314198" y="3751607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0ABEB-0194-769C-9263-59381630CC4A}"/>
              </a:ext>
            </a:extLst>
          </p:cNvPr>
          <p:cNvSpPr txBox="1"/>
          <p:nvPr/>
        </p:nvSpPr>
        <p:spPr>
          <a:xfrm>
            <a:off x="314198" y="3752928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27519-9763-3FBF-15FA-4C5BED437C3E}"/>
              </a:ext>
            </a:extLst>
          </p:cNvPr>
          <p:cNvSpPr/>
          <p:nvPr/>
        </p:nvSpPr>
        <p:spPr>
          <a:xfrm>
            <a:off x="8210544" y="3732840"/>
            <a:ext cx="3619499" cy="1613782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85EF6F8C-3241-D321-D636-7149035B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19" y="5076027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B7130A-84D1-D38B-CDDE-802C8E9EC09E}"/>
              </a:ext>
            </a:extLst>
          </p:cNvPr>
          <p:cNvSpPr/>
          <p:nvPr/>
        </p:nvSpPr>
        <p:spPr>
          <a:xfrm>
            <a:off x="4286250" y="3751606"/>
            <a:ext cx="3619499" cy="159415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5D97BB-4D6A-9D10-939F-28AD6E20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03" y="5081390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7C7B6-7C2A-9774-3436-BE26875B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11546" y="3760284"/>
            <a:ext cx="529682" cy="5734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03A89A-AD0E-04C4-E909-132D7413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3" y="5067970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238492" y="3749830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258304" y="3755033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FA57CE-01EC-F833-65EC-6CC8B6CCF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0"/>
          <a:stretch/>
        </p:blipFill>
        <p:spPr>
          <a:xfrm>
            <a:off x="4302632" y="3738492"/>
            <a:ext cx="635128" cy="636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268E59-C103-4A8E-CF5D-D2E82131B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283543" y="3731857"/>
            <a:ext cx="677578" cy="627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2F5935-AB04-753B-B894-92318B1755AA}"/>
              </a:ext>
            </a:extLst>
          </p:cNvPr>
          <p:cNvSpPr txBox="1"/>
          <p:nvPr/>
        </p:nvSpPr>
        <p:spPr>
          <a:xfrm>
            <a:off x="3197146" y="3769289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128BE-C77E-A0B6-70AB-E36957A36A39}"/>
              </a:ext>
            </a:extLst>
          </p:cNvPr>
          <p:cNvSpPr txBox="1"/>
          <p:nvPr/>
        </p:nvSpPr>
        <p:spPr>
          <a:xfrm>
            <a:off x="7108020" y="3755033"/>
            <a:ext cx="808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3CBF0-E22F-6F2D-D2F4-BBC5EDF74F7E}"/>
              </a:ext>
            </a:extLst>
          </p:cNvPr>
          <p:cNvSpPr txBox="1"/>
          <p:nvPr/>
        </p:nvSpPr>
        <p:spPr>
          <a:xfrm>
            <a:off x="10968279" y="3749829"/>
            <a:ext cx="92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20971E-7BF9-4FE6-922E-C13AC7C319F4}"/>
              </a:ext>
            </a:extLst>
          </p:cNvPr>
          <p:cNvSpPr txBox="1"/>
          <p:nvPr/>
        </p:nvSpPr>
        <p:spPr>
          <a:xfrm>
            <a:off x="187510" y="4312608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B2383-D8F2-7C63-1BD1-4847C2077462}"/>
              </a:ext>
            </a:extLst>
          </p:cNvPr>
          <p:cNvSpPr/>
          <p:nvPr/>
        </p:nvSpPr>
        <p:spPr>
          <a:xfrm>
            <a:off x="326949" y="5377914"/>
            <a:ext cx="3619497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113-D567-AD65-7B06-D72275EB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243" y="5583717"/>
            <a:ext cx="1324160" cy="485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25D40-8CA8-F6BD-657C-2B8937B0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6" y="5601262"/>
            <a:ext cx="1267002" cy="485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17FFF-F187-50D8-AB7F-6F3F940D03DE}"/>
              </a:ext>
            </a:extLst>
          </p:cNvPr>
          <p:cNvSpPr txBox="1"/>
          <p:nvPr/>
        </p:nvSpPr>
        <p:spPr>
          <a:xfrm>
            <a:off x="709010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E2F68-0BC3-B6FF-CC83-C861D1649251}"/>
              </a:ext>
            </a:extLst>
          </p:cNvPr>
          <p:cNvSpPr txBox="1"/>
          <p:nvPr/>
        </p:nvSpPr>
        <p:spPr>
          <a:xfrm>
            <a:off x="1384181" y="54363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C28CE-6728-6B5A-6C5E-9B1BA7124144}"/>
              </a:ext>
            </a:extLst>
          </p:cNvPr>
          <p:cNvSpPr txBox="1"/>
          <p:nvPr/>
        </p:nvSpPr>
        <p:spPr>
          <a:xfrm>
            <a:off x="2391054" y="543602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5A76F-E014-C72C-566D-20DE96CE8F0C}"/>
              </a:ext>
            </a:extLst>
          </p:cNvPr>
          <p:cNvSpPr txBox="1"/>
          <p:nvPr/>
        </p:nvSpPr>
        <p:spPr>
          <a:xfrm>
            <a:off x="3092787" y="543580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EACBF-F167-8998-09E4-54CFC8C0734E}"/>
              </a:ext>
            </a:extLst>
          </p:cNvPr>
          <p:cNvSpPr txBox="1"/>
          <p:nvPr/>
        </p:nvSpPr>
        <p:spPr>
          <a:xfrm>
            <a:off x="784832" y="594333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D1949-4891-82BD-F2D7-ADE5F757F7EB}"/>
              </a:ext>
            </a:extLst>
          </p:cNvPr>
          <p:cNvSpPr txBox="1"/>
          <p:nvPr/>
        </p:nvSpPr>
        <p:spPr>
          <a:xfrm>
            <a:off x="1463598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43F6E-F9E4-DDFA-853E-C6DF7893125C}"/>
              </a:ext>
            </a:extLst>
          </p:cNvPr>
          <p:cNvSpPr txBox="1"/>
          <p:nvPr/>
        </p:nvSpPr>
        <p:spPr>
          <a:xfrm>
            <a:off x="2475868" y="595254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3227-55A4-7D28-E037-ADDA9CE727C4}"/>
              </a:ext>
            </a:extLst>
          </p:cNvPr>
          <p:cNvSpPr txBox="1"/>
          <p:nvPr/>
        </p:nvSpPr>
        <p:spPr>
          <a:xfrm>
            <a:off x="321611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12776-A516-041C-B1E7-EB624FB33443}"/>
              </a:ext>
            </a:extLst>
          </p:cNvPr>
          <p:cNvSpPr/>
          <p:nvPr/>
        </p:nvSpPr>
        <p:spPr>
          <a:xfrm>
            <a:off x="4299671" y="5377914"/>
            <a:ext cx="3617230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67A094A-CE4F-B3F0-FC21-C4F5C93C139F}"/>
              </a:ext>
            </a:extLst>
          </p:cNvPr>
          <p:cNvSpPr/>
          <p:nvPr/>
        </p:nvSpPr>
        <p:spPr>
          <a:xfrm>
            <a:off x="8210544" y="5379720"/>
            <a:ext cx="3619501" cy="83978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A4F7EFD7-B5C4-028E-4C71-C45E1D8E61EE}"/>
              </a:ext>
            </a:extLst>
          </p:cNvPr>
          <p:cNvSpPr txBox="1"/>
          <p:nvPr/>
        </p:nvSpPr>
        <p:spPr>
          <a:xfrm>
            <a:off x="8780241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F91841D-AEDE-52B5-241D-0E48B86CDF03}"/>
              </a:ext>
            </a:extLst>
          </p:cNvPr>
          <p:cNvSpPr txBox="1"/>
          <p:nvPr/>
        </p:nvSpPr>
        <p:spPr>
          <a:xfrm>
            <a:off x="9484073" y="543108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E750E4D-4B41-AB84-99CB-1468BCF3942C}"/>
              </a:ext>
            </a:extLst>
          </p:cNvPr>
          <p:cNvSpPr txBox="1"/>
          <p:nvPr/>
        </p:nvSpPr>
        <p:spPr>
          <a:xfrm>
            <a:off x="10187905" y="543531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8CC172A-68A1-AC5B-CF3C-19114327EADF}"/>
              </a:ext>
            </a:extLst>
          </p:cNvPr>
          <p:cNvSpPr txBox="1"/>
          <p:nvPr/>
        </p:nvSpPr>
        <p:spPr>
          <a:xfrm>
            <a:off x="10891737" y="543954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08144A5-C5C8-2C9C-1083-D73F883834E3}"/>
              </a:ext>
            </a:extLst>
          </p:cNvPr>
          <p:cNvSpPr txBox="1"/>
          <p:nvPr/>
        </p:nvSpPr>
        <p:spPr>
          <a:xfrm>
            <a:off x="8842885" y="567432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C18331C5-5D19-CCBF-F098-CE346A0E6945}"/>
              </a:ext>
            </a:extLst>
          </p:cNvPr>
          <p:cNvSpPr txBox="1"/>
          <p:nvPr/>
        </p:nvSpPr>
        <p:spPr>
          <a:xfrm>
            <a:off x="9543143" y="5687821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544E86B-AC67-6DE7-6B8B-EDCF705AB1DC}"/>
              </a:ext>
            </a:extLst>
          </p:cNvPr>
          <p:cNvSpPr txBox="1"/>
          <p:nvPr/>
        </p:nvSpPr>
        <p:spPr>
          <a:xfrm>
            <a:off x="10243401" y="571480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48C19B-4161-F5DF-84FD-E3F196C44821}"/>
              </a:ext>
            </a:extLst>
          </p:cNvPr>
          <p:cNvSpPr txBox="1"/>
          <p:nvPr/>
        </p:nvSpPr>
        <p:spPr>
          <a:xfrm>
            <a:off x="10943660" y="5701314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0C7022D-BE91-B182-45C7-D1E5667A5A58}"/>
              </a:ext>
            </a:extLst>
          </p:cNvPr>
          <p:cNvSpPr/>
          <p:nvPr/>
        </p:nvSpPr>
        <p:spPr>
          <a:xfrm>
            <a:off x="326948" y="6207321"/>
            <a:ext cx="361949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7DDD7E9-59E8-3420-3B60-FFE7EB19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46697" y="6214895"/>
            <a:ext cx="439227" cy="475480"/>
          </a:xfrm>
          <a:prstGeom prst="rect">
            <a:avLst/>
          </a:prstGeom>
        </p:spPr>
      </p:pic>
      <p:sp>
        <p:nvSpPr>
          <p:cNvPr id="1075" name="TextBox 1074">
            <a:extLst>
              <a:ext uri="{FF2B5EF4-FFF2-40B4-BE49-F238E27FC236}">
                <a16:creationId xmlns:a16="http://schemas.microsoft.com/office/drawing/2014/main" id="{D13C3D54-4530-7744-91E3-72519943DCF3}"/>
              </a:ext>
            </a:extLst>
          </p:cNvPr>
          <p:cNvSpPr txBox="1"/>
          <p:nvPr/>
        </p:nvSpPr>
        <p:spPr>
          <a:xfrm>
            <a:off x="3307067" y="6212907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5722EADE-ECF8-8AB7-2651-16B596F26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01508" y="6222468"/>
            <a:ext cx="513252" cy="475481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4A37835D-EEEF-5AC1-BEA7-5D2D88A9A370}"/>
              </a:ext>
            </a:extLst>
          </p:cNvPr>
          <p:cNvSpPr txBox="1"/>
          <p:nvPr/>
        </p:nvSpPr>
        <p:spPr>
          <a:xfrm>
            <a:off x="897898" y="6236285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230607F-5C39-0723-1FC7-7DA90E3E2913}"/>
              </a:ext>
            </a:extLst>
          </p:cNvPr>
          <p:cNvSpPr txBox="1"/>
          <p:nvPr/>
        </p:nvSpPr>
        <p:spPr>
          <a:xfrm>
            <a:off x="1735522" y="626032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73FE70E-1335-A9FB-D486-FDD42681891C}"/>
              </a:ext>
            </a:extLst>
          </p:cNvPr>
          <p:cNvSpPr txBox="1"/>
          <p:nvPr/>
        </p:nvSpPr>
        <p:spPr>
          <a:xfrm>
            <a:off x="2652218" y="626845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F897444-DDB0-3D83-BF6E-E77FDF806A19}"/>
              </a:ext>
            </a:extLst>
          </p:cNvPr>
          <p:cNvSpPr/>
          <p:nvPr/>
        </p:nvSpPr>
        <p:spPr>
          <a:xfrm>
            <a:off x="4298463" y="6216882"/>
            <a:ext cx="3618436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D232704-6FBF-CF8B-5D9A-2C3C285268C2}"/>
              </a:ext>
            </a:extLst>
          </p:cNvPr>
          <p:cNvSpPr txBox="1"/>
          <p:nvPr/>
        </p:nvSpPr>
        <p:spPr>
          <a:xfrm>
            <a:off x="7250354" y="6222468"/>
            <a:ext cx="62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EE3137B9-C74A-DA77-D93D-13F8AB3A7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344794" y="6232029"/>
            <a:ext cx="513252" cy="475481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062ADF03-88D7-1EEA-BA9D-4EF9DCD75B3E}"/>
              </a:ext>
            </a:extLst>
          </p:cNvPr>
          <p:cNvSpPr txBox="1"/>
          <p:nvPr/>
        </p:nvSpPr>
        <p:spPr>
          <a:xfrm>
            <a:off x="4841184" y="6245846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EED44799-94C3-BAD3-B520-0E4891486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785" y="6324930"/>
            <a:ext cx="368273" cy="274531"/>
          </a:xfrm>
          <a:prstGeom prst="rect">
            <a:avLst/>
          </a:prstGeom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B8486B86-FD8E-625B-3B78-3925B55AFD7F}"/>
              </a:ext>
            </a:extLst>
          </p:cNvPr>
          <p:cNvSpPr txBox="1"/>
          <p:nvPr/>
        </p:nvSpPr>
        <p:spPr>
          <a:xfrm>
            <a:off x="5678808" y="626988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BD9D6C93-A16E-8BCC-D443-67ACF8112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776" y="6311617"/>
            <a:ext cx="368273" cy="306894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01E5CC73-F22F-469C-E903-4F707442B0F9}"/>
              </a:ext>
            </a:extLst>
          </p:cNvPr>
          <p:cNvSpPr txBox="1"/>
          <p:nvPr/>
        </p:nvSpPr>
        <p:spPr>
          <a:xfrm>
            <a:off x="6595504" y="62780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0603F4BC-66E9-02B3-A23D-0471AF704244}"/>
              </a:ext>
            </a:extLst>
          </p:cNvPr>
          <p:cNvSpPr/>
          <p:nvPr/>
        </p:nvSpPr>
        <p:spPr>
          <a:xfrm>
            <a:off x="8210544" y="6227080"/>
            <a:ext cx="3619499" cy="486160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413A260-1C11-1E93-A1D9-9DA3D27E0AAE}"/>
              </a:ext>
            </a:extLst>
          </p:cNvPr>
          <p:cNvSpPr txBox="1"/>
          <p:nvPr/>
        </p:nvSpPr>
        <p:spPr>
          <a:xfrm>
            <a:off x="11206514" y="6244493"/>
            <a:ext cx="63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85B1638F-CF96-12FD-D434-4D9228802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308445" y="6236776"/>
            <a:ext cx="513252" cy="475481"/>
          </a:xfrm>
          <a:prstGeom prst="rect">
            <a:avLst/>
          </a:prstGeom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1F3F6-F158-65E5-B070-9BAFAD8E2EF1}"/>
              </a:ext>
            </a:extLst>
          </p:cNvPr>
          <p:cNvSpPr txBox="1"/>
          <p:nvPr/>
        </p:nvSpPr>
        <p:spPr>
          <a:xfrm>
            <a:off x="8797344" y="6267871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66B150E-C436-6547-6363-0EE112B5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945" y="6346955"/>
            <a:ext cx="368273" cy="274531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B4391B1C-5A12-D875-CA0A-F0956DBC8267}"/>
              </a:ext>
            </a:extLst>
          </p:cNvPr>
          <p:cNvSpPr txBox="1"/>
          <p:nvPr/>
        </p:nvSpPr>
        <p:spPr>
          <a:xfrm>
            <a:off x="9634968" y="6291910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7CBABBF0-0FC9-D0CE-F984-215CEB3F1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7936" y="6333642"/>
            <a:ext cx="368273" cy="306894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1E0DD313-2FC0-09EF-2390-1654EAEAE903}"/>
              </a:ext>
            </a:extLst>
          </p:cNvPr>
          <p:cNvSpPr txBox="1"/>
          <p:nvPr/>
        </p:nvSpPr>
        <p:spPr>
          <a:xfrm>
            <a:off x="10551664" y="6300041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B9473EAF-6AA2-153B-1CFF-69F795299778}"/>
              </a:ext>
            </a:extLst>
          </p:cNvPr>
          <p:cNvSpPr txBox="1"/>
          <p:nvPr/>
        </p:nvSpPr>
        <p:spPr>
          <a:xfrm>
            <a:off x="4073747" y="4321779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690F8B6-94B5-16DF-52F5-4B8E53DC9C6A}"/>
              </a:ext>
            </a:extLst>
          </p:cNvPr>
          <p:cNvSpPr txBox="1"/>
          <p:nvPr/>
        </p:nvSpPr>
        <p:spPr>
          <a:xfrm>
            <a:off x="8040810" y="4345012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231E-386B-6606-718A-574FF6F5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93" y="5042141"/>
            <a:ext cx="249938" cy="2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22E35A34-8D3B-F8CB-CF76-FBD9239F51D8}"/>
              </a:ext>
            </a:extLst>
          </p:cNvPr>
          <p:cNvSpPr txBox="1"/>
          <p:nvPr/>
        </p:nvSpPr>
        <p:spPr>
          <a:xfrm>
            <a:off x="3307067" y="5026767"/>
            <a:ext cx="666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2t30m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145346-BA55-6C96-CA9C-6E6F25A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41" y="3947080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7EE69D3-C113-43D5-C83C-43DD3249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86" y="435388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E691E3D8-F710-A787-4631-FC1E63D71900}"/>
              </a:ext>
            </a:extLst>
          </p:cNvPr>
          <p:cNvSpPr txBox="1"/>
          <p:nvPr/>
        </p:nvSpPr>
        <p:spPr>
          <a:xfrm>
            <a:off x="3429383" y="4324101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4" name="Picture 8">
            <a:extLst>
              <a:ext uri="{FF2B5EF4-FFF2-40B4-BE49-F238E27FC236}">
                <a16:creationId xmlns:a16="http://schemas.microsoft.com/office/drawing/2014/main" id="{A02FB6DE-C13D-EF5F-B084-FB08E07D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6" y="6305294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25BCE3A-F12D-D984-9BFC-F615B1D8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77" y="4669036"/>
            <a:ext cx="249937" cy="2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10">
            <a:extLst>
              <a:ext uri="{FF2B5EF4-FFF2-40B4-BE49-F238E27FC236}">
                <a16:creationId xmlns:a16="http://schemas.microsoft.com/office/drawing/2014/main" id="{86BF36EF-1539-001E-C99A-08C21ED0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82" y="6311617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8D8B0CE4-6267-05D3-C8B3-C061CAB10BC2}"/>
              </a:ext>
            </a:extLst>
          </p:cNvPr>
          <p:cNvSpPr txBox="1"/>
          <p:nvPr/>
        </p:nvSpPr>
        <p:spPr>
          <a:xfrm>
            <a:off x="3386712" y="4641989"/>
            <a:ext cx="523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0mm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3717D3-D8A3-502F-F7DA-F48254562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787145"/>
              </p:ext>
            </p:extLst>
          </p:nvPr>
        </p:nvGraphicFramePr>
        <p:xfrm>
          <a:off x="4283767" y="5379720"/>
          <a:ext cx="3632529" cy="83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44049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240</Words>
  <Application>Microsoft Office PowerPoint</Application>
  <PresentationFormat>Widescreen</PresentationFormat>
  <Paragraphs>146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Lefdal Nordgård</dc:creator>
  <cp:lastModifiedBy>Anders Lefdal Nordgård</cp:lastModifiedBy>
  <cp:revision>1</cp:revision>
  <dcterms:created xsi:type="dcterms:W3CDTF">2022-10-13T16:53:12Z</dcterms:created>
  <dcterms:modified xsi:type="dcterms:W3CDTF">2022-10-13T21:13:44Z</dcterms:modified>
</cp:coreProperties>
</file>