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964"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5d2938b1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5d2938b1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05d2938b1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05d2938b1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05d2938b1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05d2938b1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05d2938b19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05d2938b1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05d2938b19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05d2938b1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5.jpg"/><Relationship Id="rId4" Type="http://schemas.openxmlformats.org/officeDocument/2006/relationships/hyperlink" Target="http://drive.google.com/file/d/1mzOo-tx63wBiU66zrrQFRXf_lOX9SGuz/vie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66100"/>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Sprint 4 - Presentations</a:t>
            </a:r>
            <a:endParaRPr/>
          </a:p>
        </p:txBody>
      </p:sp>
      <p:sp>
        <p:nvSpPr>
          <p:cNvPr id="55" name="Google Shape;55;p13"/>
          <p:cNvSpPr txBox="1">
            <a:spLocks noGrp="1"/>
          </p:cNvSpPr>
          <p:nvPr>
            <p:ph type="subTitle" idx="1"/>
          </p:nvPr>
        </p:nvSpPr>
        <p:spPr>
          <a:xfrm>
            <a:off x="311700" y="19865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Pat Frohn, Brandon Valentine, Madison Kapuscinski</a:t>
            </a:r>
            <a:endParaRPr/>
          </a:p>
        </p:txBody>
      </p:sp>
      <p:pic>
        <p:nvPicPr>
          <p:cNvPr id="56" name="Google Shape;56;p13"/>
          <p:cNvPicPr preferRelativeResize="0"/>
          <p:nvPr/>
        </p:nvPicPr>
        <p:blipFill rotWithShape="1">
          <a:blip r:embed="rId3">
            <a:alphaModFix/>
          </a:blip>
          <a:srcRect t="2240" b="-2240"/>
          <a:stretch/>
        </p:blipFill>
        <p:spPr>
          <a:xfrm>
            <a:off x="6708000" y="2927213"/>
            <a:ext cx="1824275" cy="1911476"/>
          </a:xfrm>
          <a:prstGeom prst="rect">
            <a:avLst/>
          </a:prstGeom>
          <a:noFill/>
          <a:ln>
            <a:noFill/>
          </a:ln>
        </p:spPr>
      </p:pic>
      <p:pic>
        <p:nvPicPr>
          <p:cNvPr id="57" name="Google Shape;57;p13"/>
          <p:cNvPicPr preferRelativeResize="0"/>
          <p:nvPr/>
        </p:nvPicPr>
        <p:blipFill>
          <a:blip r:embed="rId4">
            <a:alphaModFix/>
          </a:blip>
          <a:stretch>
            <a:fillRect/>
          </a:stretch>
        </p:blipFill>
        <p:spPr>
          <a:xfrm>
            <a:off x="311700" y="2779100"/>
            <a:ext cx="2059599" cy="20595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Challenges We Faced</a:t>
            </a:r>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After completing all three sprints, the most common challenge would be the uneven floor and getting the proper angles for the robot. The inconsistency from the floor altered the projection of the robot multiple times, and this caused lots of frustration. Angles were also an issue, because if you were off by the smallest degree, it would throw off the trajectory of the robot.</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These challenges helped us improve our robot and gave us the opportunity to fix our mistakes.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Roles of each Member</a:t>
            </a: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t>Pat Frohn - Programmer, (Block Code, Sensor Data, Robot Testing)</a:t>
            </a:r>
            <a:endParaRPr sz="2200"/>
          </a:p>
          <a:p>
            <a:pPr marL="0" lvl="0" indent="0" algn="l" rtl="0">
              <a:spcBef>
                <a:spcPts val="1200"/>
              </a:spcBef>
              <a:spcAft>
                <a:spcPts val="0"/>
              </a:spcAft>
              <a:buNone/>
            </a:pPr>
            <a:r>
              <a:rPr lang="en" sz="2200"/>
              <a:t>Brandon Valentine - Information Recorder, (SDD, Gantt Chart, Test Table)</a:t>
            </a:r>
            <a:endParaRPr sz="2200"/>
          </a:p>
          <a:p>
            <a:pPr marL="0" lvl="0" indent="0" algn="l" rtl="0">
              <a:spcBef>
                <a:spcPts val="1200"/>
              </a:spcBef>
              <a:spcAft>
                <a:spcPts val="1200"/>
              </a:spcAft>
              <a:buNone/>
            </a:pPr>
            <a:r>
              <a:rPr lang="en" sz="2200"/>
              <a:t>Madison Kapuscinski - Plan Designer,(Algorithm, Flowchart, Robot Video)</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we learned about Software Engineering</a:t>
            </a:r>
            <a:endParaRP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We learned what was needed to work effectively as a group.</a:t>
            </a:r>
            <a:endParaRPr/>
          </a:p>
          <a:p>
            <a:pPr marL="457200" lvl="0" indent="-342900" algn="l" rtl="0">
              <a:spcBef>
                <a:spcPts val="1200"/>
              </a:spcBef>
              <a:spcAft>
                <a:spcPts val="0"/>
              </a:spcAft>
              <a:buSzPts val="1800"/>
              <a:buChar char="●"/>
            </a:pPr>
            <a:r>
              <a:rPr lang="en"/>
              <a:t>Communication- We learned that good communications skills are important to effectively working together and finding time to meet up.</a:t>
            </a:r>
            <a:endParaRPr/>
          </a:p>
          <a:p>
            <a:pPr marL="457200" lvl="0" indent="-342900" algn="l" rtl="0">
              <a:spcBef>
                <a:spcPts val="0"/>
              </a:spcBef>
              <a:spcAft>
                <a:spcPts val="0"/>
              </a:spcAft>
              <a:buSzPts val="1800"/>
              <a:buChar char="●"/>
            </a:pPr>
            <a:r>
              <a:rPr lang="en"/>
              <a:t>Splitting Work-We learned the importance of splitting the work amongst the group in order to complete the project in a timely fashion and be understanding of what people had time for in their schedule.</a:t>
            </a:r>
            <a:endParaRPr/>
          </a:p>
          <a:p>
            <a:pPr marL="457200" lvl="0" indent="-342900" algn="l" rtl="0">
              <a:spcBef>
                <a:spcPts val="0"/>
              </a:spcBef>
              <a:spcAft>
                <a:spcPts val="0"/>
              </a:spcAft>
              <a:buSzPts val="1800"/>
              <a:buChar char="●"/>
            </a:pPr>
            <a:r>
              <a:rPr lang="en"/>
              <a:t>Flexibility- Everyone in the group has a different schedule so we had to be understanding and be flexible in order to meet up and get the work done.</a:t>
            </a:r>
            <a:endParaRPr/>
          </a:p>
          <a:p>
            <a:pPr marL="457200" lvl="0" indent="-342900" algn="l" rtl="0">
              <a:spcBef>
                <a:spcPts val="0"/>
              </a:spcBef>
              <a:spcAft>
                <a:spcPts val="0"/>
              </a:spcAft>
              <a:buSzPts val="1800"/>
              <a:buChar char="●"/>
            </a:pPr>
            <a:r>
              <a:rPr lang="en"/>
              <a:t>Patience- Sometimes the testing did not go as expected so we had to be patient and make the necessary adjustments to complete the project.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would you do differently?</a:t>
            </a:r>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After doing this project, I feel that the way we approached and executed the tasks were very successful. There was not much that we could have done differently, other than possibly meeting more frequently outside of class to discuss the project, since everyone has a different schedule, it was tricky to assign a time to meet and work on the project.</a:t>
            </a:r>
            <a:endParaRPr/>
          </a:p>
          <a:p>
            <a:pPr marL="0" lvl="0" indent="0" algn="l" rtl="0">
              <a:spcBef>
                <a:spcPts val="1200"/>
              </a:spcBef>
              <a:spcAft>
                <a:spcPts val="1200"/>
              </a:spcAft>
              <a:buNone/>
            </a:pPr>
            <a:endParaRPr/>
          </a:p>
        </p:txBody>
      </p:sp>
      <p:pic>
        <p:nvPicPr>
          <p:cNvPr id="82" name="Google Shape;82;p17"/>
          <p:cNvPicPr preferRelativeResize="0"/>
          <p:nvPr/>
        </p:nvPicPr>
        <p:blipFill>
          <a:blip r:embed="rId3">
            <a:alphaModFix/>
          </a:blip>
          <a:stretch>
            <a:fillRect/>
          </a:stretch>
        </p:blipFill>
        <p:spPr>
          <a:xfrm>
            <a:off x="7439275" y="3422325"/>
            <a:ext cx="1339450" cy="13394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2000"/>
                                        <p:tgtEl>
                                          <p:spTgt spid="82"/>
                                        </p:tgtEl>
                                        <p:attrNameLst>
                                          <p:attrName>ppt_x</p:attrName>
                                        </p:attrNameLst>
                                      </p:cBhvr>
                                      <p:tavLst>
                                        <p:tav tm="0">
                                          <p:val>
                                            <p:strVal val="#ppt_x-1"/>
                                          </p:val>
                                        </p:tav>
                                        <p:tav tm="100000">
                                          <p:val>
                                            <p:strVal val="#ppt_x"/>
                                          </p:val>
                                        </p:tav>
                                      </p:tavLst>
                                    </p:anim>
                                  </p:childTnLst>
                                </p:cTn>
                              </p:par>
                            </p:childTnLst>
                          </p:cTn>
                        </p:par>
                        <p:par>
                          <p:cTn id="8" fill="hold">
                            <p:stCondLst>
                              <p:cond delay="2000"/>
                            </p:stCondLst>
                            <p:childTnLst>
                              <p:par>
                                <p:cTn id="9" presetID="2" presetClass="exit" presetSubtype="8" fill="hold" nodeType="afterEffect">
                                  <p:stCondLst>
                                    <p:cond delay="0"/>
                                  </p:stCondLst>
                                  <p:childTnLst>
                                    <p:anim calcmode="lin" valueType="num">
                                      <p:cBhvr additive="base">
                                        <p:cTn id="10" dur="2000"/>
                                        <p:tgtEl>
                                          <p:spTgt spid="82"/>
                                        </p:tgtEl>
                                        <p:attrNameLst>
                                          <p:attrName>ppt_x</p:attrName>
                                        </p:attrNameLst>
                                      </p:cBhvr>
                                      <p:tavLst>
                                        <p:tav tm="0">
                                          <p:val>
                                            <p:strVal val="#ppt_x"/>
                                          </p:val>
                                        </p:tav>
                                        <p:tav tm="100000">
                                          <p:val>
                                            <p:strVal val="#ppt_x-1"/>
                                          </p:val>
                                        </p:tav>
                                      </p:tavLst>
                                    </p:anim>
                                    <p:set>
                                      <p:cBhvr>
                                        <p:cTn id="11" dur="1" fill="hold">
                                          <p:stCondLst>
                                            <p:cond delay="2000"/>
                                          </p:stCondLst>
                                        </p:cTn>
                                        <p:tgtEl>
                                          <p:spTgt spid="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Code and Video for Sprint 3</a:t>
            </a:r>
            <a:endParaRPr/>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Here is the block code for Sprint 3 - Agility —-------&gt;</a:t>
            </a:r>
            <a:endParaRPr/>
          </a:p>
        </p:txBody>
      </p:sp>
      <p:pic>
        <p:nvPicPr>
          <p:cNvPr id="89" name="Google Shape;89;p18"/>
          <p:cNvPicPr preferRelativeResize="0"/>
          <p:nvPr/>
        </p:nvPicPr>
        <p:blipFill>
          <a:blip r:embed="rId3">
            <a:alphaModFix/>
          </a:blip>
          <a:stretch>
            <a:fillRect/>
          </a:stretch>
        </p:blipFill>
        <p:spPr>
          <a:xfrm>
            <a:off x="5955045" y="970300"/>
            <a:ext cx="2720352" cy="3991025"/>
          </a:xfrm>
          <a:prstGeom prst="rect">
            <a:avLst/>
          </a:prstGeom>
          <a:noFill/>
          <a:ln>
            <a:noFill/>
          </a:ln>
        </p:spPr>
      </p:pic>
      <p:pic>
        <p:nvPicPr>
          <p:cNvPr id="90" name="Google Shape;90;p18" title="IMG_2585 (1).mov">
            <a:hlinkClick r:id="rId4"/>
          </p:cNvPr>
          <p:cNvPicPr preferRelativeResize="0"/>
          <p:nvPr/>
        </p:nvPicPr>
        <p:blipFill>
          <a:blip r:embed="rId5">
            <a:alphaModFix/>
          </a:blip>
          <a:stretch>
            <a:fillRect/>
          </a:stretch>
        </p:blipFill>
        <p:spPr>
          <a:xfrm>
            <a:off x="1296600" y="2047350"/>
            <a:ext cx="2796774" cy="25215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10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368</Words>
  <Application>Microsoft Office PowerPoint</Application>
  <PresentationFormat>On-screen Show (16:9)</PresentationFormat>
  <Paragraphs>20</Paragraphs>
  <Slides>6</Slides>
  <Notes>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Arial</vt:lpstr>
      <vt:lpstr>Simple Dark</vt:lpstr>
      <vt:lpstr>Sprint 4 - Presentations</vt:lpstr>
      <vt:lpstr>Challenges We Faced</vt:lpstr>
      <vt:lpstr>Roles of each Member</vt:lpstr>
      <vt:lpstr>What we learned about Software Engineering</vt:lpstr>
      <vt:lpstr>What would you do differently?</vt:lpstr>
      <vt:lpstr>Block Code and Video for Sprint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4 - Presentations</dc:title>
  <dc:creator>Brandon Valentine</dc:creator>
  <cp:lastModifiedBy>Brandon Valentine</cp:lastModifiedBy>
  <cp:revision>1</cp:revision>
  <dcterms:modified xsi:type="dcterms:W3CDTF">2021-12-06T21:21:02Z</dcterms:modified>
</cp:coreProperties>
</file>