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5"/>
  </p:notesMasterIdLst>
  <p:sldIdLst>
    <p:sldId id="429" r:id="rId2"/>
    <p:sldId id="342" r:id="rId3"/>
    <p:sldId id="458" r:id="rId4"/>
    <p:sldId id="464" r:id="rId5"/>
    <p:sldId id="463" r:id="rId6"/>
    <p:sldId id="462" r:id="rId7"/>
    <p:sldId id="465" r:id="rId8"/>
    <p:sldId id="461" r:id="rId9"/>
    <p:sldId id="460" r:id="rId10"/>
    <p:sldId id="459" r:id="rId11"/>
    <p:sldId id="466" r:id="rId12"/>
    <p:sldId id="467" r:id="rId13"/>
    <p:sldId id="468" r:id="rId14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2037" autoAdjust="0"/>
  </p:normalViewPr>
  <p:slideViewPr>
    <p:cSldViewPr>
      <p:cViewPr varScale="1"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2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+mj-lt"/>
              </a:rPr>
              <a:t>Collecting and storing data from </a:t>
            </a:r>
            <a:r>
              <a:rPr lang="en-GB" sz="3600">
                <a:latin typeface="+mj-lt"/>
              </a:rPr>
              <a:t>Internet-based sources</a:t>
            </a:r>
            <a:endParaRPr lang="en-GB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: </a:t>
            </a:r>
          </a:p>
          <a:p>
            <a:r>
              <a:rPr lang="en-GB" b="1" dirty="0"/>
              <a:t>Collecting and Storing Data from Internet-Based Sources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May 2017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UK Data Service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default crontab file includes instructions as to how to complete a line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Only the highlighted line has been added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8912"/>
            <a:ext cx="5441152" cy="3490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5229200"/>
            <a:ext cx="2808312" cy="2160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line indicates that the program hw.py in the folder /home/peter should be run at 00,12, 24, 36 and 48 minute of every hour of every day – forever!</a:t>
            </a:r>
          </a:p>
          <a:p>
            <a:r>
              <a:rPr lang="en-GB" dirty="0"/>
              <a:t>The program hw.py is very simple – writing a timestamp string to the file hw.txt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3"/>
            <a:ext cx="5832648" cy="30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1204286"/>
            <a:ext cx="7080665" cy="53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</a:t>
            </a:r>
            <a:r>
              <a:rPr lang="en-GB"/>
              <a:t>- summary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Automation is useful for any kind of timed event which s repetitive on a known schedule.</a:t>
            </a:r>
          </a:p>
          <a:p>
            <a:r>
              <a:rPr lang="en-GB" dirty="0"/>
              <a:t>It can be used to accumulate data from sources where the available data changes on a regular basis</a:t>
            </a:r>
          </a:p>
          <a:p>
            <a:pPr lvl="1"/>
            <a:r>
              <a:rPr lang="en-GB" dirty="0"/>
              <a:t>Stock market</a:t>
            </a:r>
          </a:p>
          <a:p>
            <a:pPr lvl="1"/>
            <a:r>
              <a:rPr lang="en-GB" dirty="0"/>
              <a:t>Weather</a:t>
            </a:r>
          </a:p>
          <a:p>
            <a:pPr lvl="1"/>
            <a:r>
              <a:rPr lang="en-GB" dirty="0"/>
              <a:t>Tweets</a:t>
            </a:r>
          </a:p>
          <a:p>
            <a:r>
              <a:rPr lang="en-GB" dirty="0"/>
              <a:t>You can construct simple workflows with one automated task being dependent an another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one task selects a trending search term in twitter daily and another collects tweets based on that at hourly intervals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1700808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Getting data from the Internet using APIs or file downloads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Accumulating data in a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your data collection manually</a:t>
            </a:r>
          </a:p>
          <a:p>
            <a:pPr lvl="1"/>
            <a:r>
              <a:rPr lang="en-GB" dirty="0"/>
              <a:t>At the keyboard every morning a 9:00am</a:t>
            </a:r>
          </a:p>
          <a:p>
            <a:r>
              <a:rPr lang="en-GB" dirty="0"/>
              <a:t>You do get instant feedback on errors</a:t>
            </a:r>
          </a:p>
          <a:p>
            <a:r>
              <a:rPr lang="en-GB" dirty="0"/>
              <a:t>But several time day and night?</a:t>
            </a:r>
          </a:p>
          <a:p>
            <a:pPr lvl="1"/>
            <a:r>
              <a:rPr lang="en-GB" dirty="0"/>
              <a:t>Not very convenient</a:t>
            </a:r>
          </a:p>
          <a:p>
            <a:pPr lvl="1"/>
            <a:endParaRPr lang="en-GB" dirty="0"/>
          </a:p>
          <a:p>
            <a:r>
              <a:rPr lang="en-GB" dirty="0"/>
              <a:t>Both Windows and Linux provide methods to automate the running of jobs</a:t>
            </a:r>
          </a:p>
          <a:p>
            <a:pPr lvl="1"/>
            <a:r>
              <a:rPr lang="en-GB" dirty="0"/>
              <a:t>The machine has to be powered up</a:t>
            </a:r>
          </a:p>
          <a:p>
            <a:pPr lvl="1"/>
            <a:r>
              <a:rPr lang="en-GB" dirty="0"/>
              <a:t>But you don’t necessarily need to be logged on</a:t>
            </a:r>
          </a:p>
        </p:txBody>
      </p:sp>
    </p:spTree>
    <p:extLst>
      <p:ext uri="{BB962C8B-B14F-4D97-AF65-F5344CB8AC3E}">
        <p14:creationId xmlns:p14="http://schemas.microsoft.com/office/powerpoint/2010/main" val="29529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automation system in Windows is called Task Scheduler</a:t>
            </a:r>
          </a:p>
          <a:p>
            <a:r>
              <a:rPr lang="en-GB" dirty="0"/>
              <a:t>Windows makes extensive internal use of the Task Scheduler</a:t>
            </a:r>
          </a:p>
          <a:p>
            <a:r>
              <a:rPr lang="en-GB" dirty="0"/>
              <a:t>But it is also available to the end user (providing appropriate permissions are set)</a:t>
            </a:r>
          </a:p>
          <a:p>
            <a:r>
              <a:rPr lang="en-GB" dirty="0"/>
              <a:t>It has a GUI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9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Scheduler GUI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588224" cy="42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left-hand pane is a directory tree of folders</a:t>
            </a:r>
          </a:p>
          <a:p>
            <a:pPr lvl="1"/>
            <a:r>
              <a:rPr lang="en-GB" dirty="0"/>
              <a:t>You can create your own folders</a:t>
            </a:r>
          </a:p>
          <a:p>
            <a:r>
              <a:rPr lang="en-GB" dirty="0"/>
              <a:t>The centre section provides information on the item currently selected</a:t>
            </a:r>
          </a:p>
          <a:p>
            <a:pPr lvl="1"/>
            <a:r>
              <a:rPr lang="en-GB" dirty="0"/>
              <a:t>In this Windows 10 system there are currently 216 active tasks</a:t>
            </a:r>
          </a:p>
          <a:p>
            <a:pPr lvl="1"/>
            <a:r>
              <a:rPr lang="en-GB" dirty="0"/>
              <a:t>Installed applications may add tasks to regularly check for updates.</a:t>
            </a:r>
          </a:p>
          <a:p>
            <a:r>
              <a:rPr lang="en-GB" dirty="0"/>
              <a:t>The right-hand pane provides a list of commands</a:t>
            </a:r>
          </a:p>
          <a:p>
            <a:pPr lvl="1"/>
            <a:r>
              <a:rPr lang="en-GB" dirty="0"/>
              <a:t>We want to create a new task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6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  <a:p>
            <a:pPr lvl="1"/>
            <a:r>
              <a:rPr lang="en-GB" dirty="0"/>
              <a:t>Have a notepad file open </a:t>
            </a:r>
            <a:r>
              <a:rPr lang="en-GB" dirty="0" err="1"/>
              <a:t>everytime</a:t>
            </a:r>
            <a:r>
              <a:rPr lang="en-GB" dirty="0"/>
              <a:t> the user logs in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notepad file called Log.txt on the desktop and write .LOG into the first line and save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Open Task Scheduler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folder under the Windows folder with your name and select it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new task to open the Log.txt file </a:t>
            </a:r>
            <a:r>
              <a:rPr lang="en-GB" dirty="0" err="1"/>
              <a:t>everytime</a:t>
            </a:r>
            <a:r>
              <a:rPr lang="en-GB" dirty="0"/>
              <a:t> you </a:t>
            </a:r>
            <a:r>
              <a:rPr lang="en-GB"/>
              <a:t>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87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Linux system the automation process is known as CRON</a:t>
            </a:r>
          </a:p>
          <a:p>
            <a:r>
              <a:rPr lang="en-GB" dirty="0"/>
              <a:t>Details of the tasks to be run are in a file called the crontab.</a:t>
            </a:r>
          </a:p>
          <a:p>
            <a:r>
              <a:rPr lang="en-GB" dirty="0"/>
              <a:t>There is a systemwide crontab, but each user can make use of their own personal crontab</a:t>
            </a:r>
          </a:p>
          <a:p>
            <a:r>
              <a:rPr lang="en-GB" dirty="0"/>
              <a:t>The formatting of the lines in the crontab is critical</a:t>
            </a:r>
          </a:p>
          <a:p>
            <a:r>
              <a:rPr lang="en-GB" dirty="0"/>
              <a:t>You edit the crontab file with the command:</a:t>
            </a:r>
          </a:p>
          <a:p>
            <a:pPr marL="457200" lvl="1" indent="0">
              <a:buNone/>
            </a:pPr>
            <a:r>
              <a:rPr lang="en-GB" dirty="0"/>
              <a:t>crontab –e</a:t>
            </a:r>
          </a:p>
          <a:p>
            <a:pPr marL="400050"/>
            <a:r>
              <a:rPr lang="en-GB" dirty="0"/>
              <a:t>This either opens the existing crontab or creates a new one	</a:t>
            </a:r>
          </a:p>
        </p:txBody>
      </p:sp>
    </p:spTree>
    <p:extLst>
      <p:ext uri="{BB962C8B-B14F-4D97-AF65-F5344CB8AC3E}">
        <p14:creationId xmlns:p14="http://schemas.microsoft.com/office/powerpoint/2010/main" val="17988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crontab file is opened in your choice of editor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12074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15040"/>
      </p:ext>
    </p:extLst>
  </p:cSld>
  <p:clrMapOvr>
    <a:masterClrMapping/>
  </p:clrMapOvr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11147</TotalTime>
  <Words>557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Museo 500</vt:lpstr>
      <vt:lpstr>Calibri</vt:lpstr>
      <vt:lpstr>Museo Sans 500</vt:lpstr>
      <vt:lpstr>Arial</vt:lpstr>
      <vt:lpstr>ukds arial</vt:lpstr>
      <vt:lpstr>Collecting and storing data from Internet-based sources</vt:lpstr>
      <vt:lpstr>PowerPoint Presentation</vt:lpstr>
      <vt:lpstr>Automating processes</vt:lpstr>
      <vt:lpstr>Automation - Windows</vt:lpstr>
      <vt:lpstr>Automation - Windows</vt:lpstr>
      <vt:lpstr>Automation - Windows</vt:lpstr>
      <vt:lpstr>Automation - Windows</vt:lpstr>
      <vt:lpstr>Automation - Linux</vt:lpstr>
      <vt:lpstr>Automation - Linux</vt:lpstr>
      <vt:lpstr>Automation - Linux</vt:lpstr>
      <vt:lpstr>Automation - Linux</vt:lpstr>
      <vt:lpstr>Automation - Linux</vt:lpstr>
      <vt:lpstr>Automation -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456</cp:revision>
  <cp:lastPrinted>2016-02-22T13:48:56Z</cp:lastPrinted>
  <dcterms:created xsi:type="dcterms:W3CDTF">2013-01-21T11:20:54Z</dcterms:created>
  <dcterms:modified xsi:type="dcterms:W3CDTF">2017-05-08T12:54:51Z</dcterms:modified>
</cp:coreProperties>
</file>