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rw.cdl.uni-saarland.de/~grund/papers/cgo08-liveness.pdf" TargetMode="External"/><Relationship Id="rId3" Type="http://schemas.openxmlformats.org/officeDocument/2006/relationships/hyperlink" Target="https://hal.inria.fr/inria-00558509v1/document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Fast Liveness Checking for SSA-Form Programs: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http://www.rw.cdl.uni-saarland.de/~grund/papers/cgo08-liveness.pdf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Computing Liveness Sets for SSA-Form Programs: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https://hal.inria.fr/inria-00558509v1/document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http://blog.csdn.net/dashuniuniu/article/details/50723930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cs.vu.nl/~giuffrida/papers/dangsan_eurosys17.pdf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cs.vu.nl/~giuffrida/papers/dangsan_eurosys17.pdf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lackhat.com/docs/us-15/materials/us-15-Gorenc-Abusing-Silent-Mitigations-Understanding-Weaknesses-Within-Internet-Explorers-Isolated-Heap-And-MemoryProtection.pdf" TargetMode="External"/><Relationship Id="rId4" Type="http://schemas.openxmlformats.org/officeDocument/2006/relationships/hyperlink" Target="https://googleprojectzero.blogspot.com/2015/06/dude-wheres-my-heap.html" TargetMode="External"/><Relationship Id="rId5" Type="http://schemas.openxmlformats.org/officeDocument/2006/relationships/hyperlink" Target="https://www.usenix.org/conference/12th-usenix-security-symposium/pointguard%E2%84%A2-protecting-pointers-buffer-overfl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cmu.edu/afs/cs/academic/class/15745-s08/www/assignments/1/P1.pdf" TargetMode="External"/><Relationship Id="rId4" Type="http://schemas.openxmlformats.org/officeDocument/2006/relationships/hyperlink" Target="http://www.cs.colostate.edu/~mstrout/CS553/slides/lecture03.pdf" TargetMode="External"/><Relationship Id="rId5" Type="http://schemas.openxmlformats.org/officeDocument/2006/relationships/hyperlink" Target="https://www.cse.iitb.ac.in/~uday/soft-copies/livepta.pdf" TargetMode="External"/><Relationship Id="rId6" Type="http://schemas.openxmlformats.org/officeDocument/2006/relationships/hyperlink" Target="http://hirzels.com/martin/papers/ecoop01-gc-liveness.pdf" TargetMode="External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UAF - Live Set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story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80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struct ptr{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int integer;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struct ptr * p;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5" name="Shape 125"/>
          <p:cNvSpPr/>
          <p:nvPr/>
        </p:nvSpPr>
        <p:spPr>
          <a:xfrm>
            <a:off x="3242825" y="1648450"/>
            <a:ext cx="2576400" cy="39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Liveness Analysis</a:t>
            </a:r>
          </a:p>
        </p:txBody>
      </p:sp>
      <p:sp>
        <p:nvSpPr>
          <p:cNvPr id="126" name="Shape 126"/>
          <p:cNvSpPr/>
          <p:nvPr/>
        </p:nvSpPr>
        <p:spPr>
          <a:xfrm>
            <a:off x="1909625" y="2446225"/>
            <a:ext cx="5765100" cy="82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 Set {a (struct ptr *), b (int *), c (char), d (char*), e (long)}</a:t>
            </a:r>
          </a:p>
        </p:txBody>
      </p:sp>
      <p:sp>
        <p:nvSpPr>
          <p:cNvPr id="127" name="Shape 127"/>
          <p:cNvSpPr/>
          <p:nvPr/>
        </p:nvSpPr>
        <p:spPr>
          <a:xfrm>
            <a:off x="3170775" y="2693350"/>
            <a:ext cx="1054200" cy="35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963725" y="3513075"/>
            <a:ext cx="2261100" cy="125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Heap tracker generates unique set for each memory object: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maintain relationship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update(add or remove)</a:t>
            </a:r>
          </a:p>
        </p:txBody>
      </p:sp>
      <p:sp>
        <p:nvSpPr>
          <p:cNvPr id="129" name="Shape 129"/>
          <p:cNvSpPr/>
          <p:nvPr/>
        </p:nvSpPr>
        <p:spPr>
          <a:xfrm>
            <a:off x="5367975" y="3513075"/>
            <a:ext cx="2261100" cy="125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 expression: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static defined data structure, and dynamic allocation data structure (linked list, tree, graph..)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4792175" y="3351325"/>
            <a:ext cx="18000" cy="16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5088750" y="3474525"/>
            <a:ext cx="2982300" cy="13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Live Set [(</a:t>
            </a:r>
            <a:r>
              <a:rPr i="1" lang="en"/>
              <a:t>Mem addr, ptr value, </a:t>
            </a:r>
            <a:r>
              <a:rPr b="1" i="1" lang="en"/>
              <a:t>type</a:t>
            </a:r>
            <a:r>
              <a:rPr lang="en"/>
              <a:t>), (</a:t>
            </a:r>
            <a:r>
              <a:rPr i="1" lang="en"/>
              <a:t>Mem addr, ptr value, </a:t>
            </a:r>
            <a:r>
              <a:rPr b="1" i="1" lang="en"/>
              <a:t>type</a:t>
            </a:r>
            <a:r>
              <a:rPr lang="en"/>
              <a:t>) ...]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Memory object reference list: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[(</a:t>
            </a:r>
            <a:r>
              <a:rPr i="1" lang="en"/>
              <a:t>Mem addr, ptr value, </a:t>
            </a:r>
            <a:r>
              <a:rPr b="1" i="1" lang="en"/>
              <a:t>base ptr</a:t>
            </a:r>
            <a:r>
              <a:rPr lang="en"/>
              <a:t>), (</a:t>
            </a:r>
            <a:r>
              <a:rPr i="1" lang="en"/>
              <a:t>Mem addr, ptr value, </a:t>
            </a:r>
            <a:r>
              <a:rPr b="1" i="1" lang="en"/>
              <a:t>base ptr</a:t>
            </a:r>
            <a:r>
              <a:rPr lang="en"/>
              <a:t>) ...]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How to find the </a:t>
            </a:r>
            <a:r>
              <a:rPr b="1" lang="en">
                <a:solidFill>
                  <a:srgbClr val="FF0000"/>
                </a:solidFill>
              </a:rPr>
              <a:t>base ptr</a:t>
            </a:r>
            <a:r>
              <a:rPr lang="en"/>
              <a:t>??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How to build the </a:t>
            </a:r>
            <a:r>
              <a:rPr b="1" lang="en">
                <a:solidFill>
                  <a:srgbClr val="FF0000"/>
                </a:solidFill>
              </a:rPr>
              <a:t>relationship</a:t>
            </a:r>
            <a:r>
              <a:rPr lang="en"/>
              <a:t>???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 list: [(</a:t>
            </a:r>
            <a:r>
              <a:rPr i="1" lang="en"/>
              <a:t>Mem obj, Mem addr</a:t>
            </a:r>
            <a:r>
              <a:rPr lang="en"/>
              <a:t>), (</a:t>
            </a:r>
            <a:r>
              <a:rPr i="1" lang="en"/>
              <a:t>Mem obj, Mem addr</a:t>
            </a:r>
            <a:r>
              <a:rPr lang="en"/>
              <a:t>) ...]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Update (stack &amp; heap)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example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89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struct ptr{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int integer;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int *p;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int main()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int *ptr_one;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ptr_one = (int *)malloc(sizeof(int));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if (ptr_one == 0)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	printf("ERROR: Out of memory\n");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	return 1;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*ptr_one = 25;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struct ptr *temp = (struct ptr *) malloc (sizeof(struct ptr));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temp-&gt;integer = *ptr_one;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temp-&gt;p = ptr_one;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</a:t>
            </a:r>
            <a:r>
              <a:rPr lang="en" sz="900"/>
              <a:t>printf("%d\n", *ptr_one);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free(ptr_one);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printf("%d\n", temp-&gt;p);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free(temp);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</a:t>
            </a:r>
            <a:r>
              <a:rPr lang="en" sz="900"/>
              <a:t>return 0;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4" name="Shape 144"/>
          <p:cNvSpPr/>
          <p:nvPr/>
        </p:nvSpPr>
        <p:spPr>
          <a:xfrm>
            <a:off x="462625" y="3641850"/>
            <a:ext cx="2263800" cy="86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Liveness Result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37929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%10 = call noalias i8* @</a:t>
            </a:r>
            <a:r>
              <a:rPr lang="en" sz="900">
                <a:solidFill>
                  <a:srgbClr val="FF0000"/>
                </a:solidFill>
              </a:rPr>
              <a:t>malloc</a:t>
            </a:r>
            <a:r>
              <a:rPr lang="en" sz="900"/>
              <a:t>(i64 16) #3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%10,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%11 = bitcast i8* %10 to %struct.ptr*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%11,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</a:t>
            </a:r>
            <a:r>
              <a:rPr lang="en" sz="900">
                <a:solidFill>
                  <a:srgbClr val="FF0000"/>
                </a:solidFill>
              </a:rPr>
              <a:t>store %struct.ptr* %11, %struct.ptr** %temp,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%12 = load i32** %ptr_one,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%12,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%13 = load i32* %12, align 4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%13,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%14 = load %struct.ptr** %temp,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%13, %14,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%15 = getelementptr inbounds %struct.ptr* %14, i32 0, i32 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%13, %15,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store i32 %13, i32* %15, align 4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%16 = load i32** %ptr_one,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%16,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%17 = load %struct.ptr** %temp,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%16, %17,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%18 = getelementptr inbounds %struct.ptr* %17, i32 0, i32 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%ptr_one, %temp, %16, %18,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store i32* %16, i32** %18,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039400" y="1206450"/>
            <a:ext cx="37929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%ptr_one, %temp,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%19 = load i32** %ptr_one,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%ptr_one, %temp, %19,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%20 = load i32* %19, align 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%ptr_one, %temp, %20,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%21 = call i32 (i8*, ...)* @printf(i8* getelementptr inbounds ([4 x i8]* @.str1, i32 0, i32 0), i32 %20)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%ptr_one, %temp,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%22 = load i32** %ptr_one,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%temp, %22,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%23 = bitcast i32* %22 to i8*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%temp, %23,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call void @free(i8* %23) #3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%temp,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%24 = load %struct.ptr** %temp,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%temp, %24,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%25 = getelementptr inbounds %struct.ptr* %24, i32 0, i32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%temp, %25,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%26 = load i32** %25,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%temp, %26,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%27 = load i32* %26, align 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%temp, %27,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%28 = call i32 (i8*, ...)* @printf(i8* getelementptr inbounds ([4 x i8]* @.str1, i32 0, i32 0), i32 %27)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2" name="Shape 152"/>
          <p:cNvSpPr/>
          <p:nvPr/>
        </p:nvSpPr>
        <p:spPr>
          <a:xfrm>
            <a:off x="383900" y="4155650"/>
            <a:ext cx="3238200" cy="94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110050" y="3412325"/>
            <a:ext cx="3722400" cy="17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Linked list source code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7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void push(struct Node** head_ref, int new_data)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struct Node* new_node = (struct Node*) malloc(sizeof(struct Node));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new_node-&gt;data  = new_data;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new_node-&gt;next = (*head_ref);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(*head_ref)    = new_node;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/* Start with the empty list */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struct Node* head = NULL;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push(&amp;head, 7);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push(&amp;head, 1);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push(&amp;head, 3);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push(&amp;head, 2);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push(&amp;head, 8);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93725" y="2864275"/>
            <a:ext cx="2057100" cy="184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Liveness Result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3930600" cy="380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Function Attrs: nounwind uwtable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define void @push(%struct.Node** %head_ref, i32 %new_data) #0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%head_ref, %new_data,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%head_ref, %new_data,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%1 = alloca %struct.Node**,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%head_ref, %new_data, %1,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%2 = alloca i32, align 4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%head_ref, %new_data, %1, %2,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%new_node = alloca %struct.Node*,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%head_ref, %new_data, %1, %2, %new_node,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store %struct.Node** %head_ref, %struct.Node*** %1,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%new_data, %1, %2, %new_node,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store i32 %new_data, i32* %2, align 4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%2, %new_node,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%3 = call noalias i8* @malloc(i64 16) #3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%2, %new_node, %3,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%4 = bitcast i8* %3 to %struct.Node*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%2, %new_node, %4,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store %struct.Node* %4, %struct.Node** %new_node,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%2, %new_node,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%5 = load i32* %2, align 4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; %1, %new_node, %5,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%6 = load %struct.Node** %new_node, align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745725" y="1285175"/>
            <a:ext cx="3930600" cy="380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%new_node, %5, %6,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%7 = getelementptr inbounds %struct.Node* %6, i32 0, i32 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%new_node, %5, %7,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store i32 %5, i32* %7, align 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%new_node,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%8 = load %struct.Node*** %1,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%new_node, %8,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%9 = load %struct.Node** %8,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%new_node, %9,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%10 = load %struct.Node** %new_node,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%new_node, %9, %10,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%11 = getelementptr inbounds %struct.Node* %10, i32 0, i32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%new_node, %9, %11,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store %struct.Node* %9, %struct.Node** %11,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; %1, %new_node,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%12 = load %struct.Node** %new_node,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; %1, %12,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%13 = load %struct.Node*** %1,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; %12, %13,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store %struct.Node* %12, %struct.Node** %13, align 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ret void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DangSan: Scalable Use-after-free Detection</a:t>
            </a:r>
            <a:r>
              <a:rPr lang="en" sz="1400">
                <a:solidFill>
                  <a:schemeClr val="dk2"/>
                </a:solidFill>
              </a:rPr>
              <a:t> (EuroSys 17)</a:t>
            </a:r>
          </a:p>
        </p:txBody>
      </p:sp>
      <p:pic>
        <p:nvPicPr>
          <p:cNvPr descr="overview-dangsan.png"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00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action-dangsan.png"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4875" y="1170125"/>
            <a:ext cx="4766723" cy="325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DangSan: Scalable Use-after-free Detection</a:t>
            </a:r>
            <a:r>
              <a:rPr lang="en" sz="1400">
                <a:solidFill>
                  <a:schemeClr val="dk2"/>
                </a:solidFill>
              </a:rPr>
              <a:t> (EuroSys 17)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eap-tracker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00" y="1485100"/>
            <a:ext cx="4320484" cy="3307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.png"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075" y="1365900"/>
            <a:ext cx="3660100" cy="33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Defense: Delayed Free</a:t>
            </a:r>
          </a:p>
        </p:txBody>
      </p:sp>
      <p:sp>
        <p:nvSpPr>
          <p:cNvPr id="61" name="Shape 61"/>
          <p:cNvSpPr/>
          <p:nvPr/>
        </p:nvSpPr>
        <p:spPr>
          <a:xfrm>
            <a:off x="3494200" y="984625"/>
            <a:ext cx="1929000" cy="94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Examine total size of blocks placed on free wait list since last scanning</a:t>
            </a:r>
          </a:p>
        </p:txBody>
      </p:sp>
      <p:sp>
        <p:nvSpPr>
          <p:cNvPr id="62" name="Shape 62"/>
          <p:cNvSpPr/>
          <p:nvPr/>
        </p:nvSpPr>
        <p:spPr>
          <a:xfrm>
            <a:off x="3146600" y="2210225"/>
            <a:ext cx="2619300" cy="787425"/>
          </a:xfrm>
          <a:prstGeom prst="flowChartDecis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&gt;= </a:t>
            </a:r>
            <a:r>
              <a:rPr lang="en"/>
              <a:t>threshold</a:t>
            </a:r>
            <a:r>
              <a:rPr lang="en"/>
              <a:t>?</a:t>
            </a:r>
          </a:p>
        </p:txBody>
      </p:sp>
      <p:sp>
        <p:nvSpPr>
          <p:cNvPr id="63" name="Shape 63"/>
          <p:cNvSpPr/>
          <p:nvPr/>
        </p:nvSpPr>
        <p:spPr>
          <a:xfrm>
            <a:off x="3494200" y="3452325"/>
            <a:ext cx="19290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Scanning (Policy)</a:t>
            </a:r>
          </a:p>
        </p:txBody>
      </p:sp>
      <p:sp>
        <p:nvSpPr>
          <p:cNvPr id="64" name="Shape 64"/>
          <p:cNvSpPr/>
          <p:nvPr/>
        </p:nvSpPr>
        <p:spPr>
          <a:xfrm>
            <a:off x="3494200" y="4321050"/>
            <a:ext cx="1929000" cy="65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block X to waiting list</a:t>
            </a:r>
          </a:p>
        </p:txBody>
      </p:sp>
      <p:cxnSp>
        <p:nvCxnSpPr>
          <p:cNvPr id="65" name="Shape 65"/>
          <p:cNvCxnSpPr>
            <a:stCxn id="62" idx="3"/>
            <a:endCxn id="64" idx="3"/>
          </p:cNvCxnSpPr>
          <p:nvPr/>
        </p:nvCxnSpPr>
        <p:spPr>
          <a:xfrm flipH="1">
            <a:off x="5423300" y="2603937"/>
            <a:ext cx="342600" cy="2046900"/>
          </a:xfrm>
          <a:prstGeom prst="bentConnector3">
            <a:avLst>
              <a:gd fmla="val -695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61" idx="2"/>
            <a:endCxn id="62" idx="0"/>
          </p:cNvCxnSpPr>
          <p:nvPr/>
        </p:nvCxnSpPr>
        <p:spPr>
          <a:xfrm flipH="1">
            <a:off x="4456300" y="1929625"/>
            <a:ext cx="24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62" idx="2"/>
            <a:endCxn id="63" idx="0"/>
          </p:cNvCxnSpPr>
          <p:nvPr/>
        </p:nvCxnSpPr>
        <p:spPr>
          <a:xfrm>
            <a:off x="4456250" y="2997650"/>
            <a:ext cx="24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>
            <a:stCxn id="63" idx="2"/>
            <a:endCxn id="64" idx="0"/>
          </p:cNvCxnSpPr>
          <p:nvPr/>
        </p:nvCxnSpPr>
        <p:spPr>
          <a:xfrm>
            <a:off x="4458700" y="4025025"/>
            <a:ext cx="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 txBox="1"/>
          <p:nvPr/>
        </p:nvSpPr>
        <p:spPr>
          <a:xfrm>
            <a:off x="5954225" y="3511275"/>
            <a:ext cx="5367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No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935725" y="3111875"/>
            <a:ext cx="4335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Yes</a:t>
            </a:r>
          </a:p>
        </p:txBody>
      </p:sp>
      <p:sp>
        <p:nvSpPr>
          <p:cNvPr id="71" name="Shape 71"/>
          <p:cNvSpPr/>
          <p:nvPr/>
        </p:nvSpPr>
        <p:spPr>
          <a:xfrm>
            <a:off x="1468325" y="1149775"/>
            <a:ext cx="1414200" cy="61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Free Request</a:t>
            </a:r>
          </a:p>
        </p:txBody>
      </p:sp>
      <p:cxnSp>
        <p:nvCxnSpPr>
          <p:cNvPr id="72" name="Shape 72"/>
          <p:cNvCxnSpPr>
            <a:stCxn id="71" idx="3"/>
            <a:endCxn id="61" idx="1"/>
          </p:cNvCxnSpPr>
          <p:nvPr/>
        </p:nvCxnSpPr>
        <p:spPr>
          <a:xfrm>
            <a:off x="2882525" y="1457125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IE Mitigation Problem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Value-based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Mistake integer or floating point to pointer (memory address)/pointer cast to integer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bypass ASLR: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Abusing Silent Mitigations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where’s my heap?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type-unsafe memory reuse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pointer protection enable, miss pointer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pointer protection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scanning the heap/stack/register (conservative garbage collection)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Benign dangling pointer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Liveness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Static 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 all liveness information and pointer type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instrumentation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keep one liveness 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Think about source code and binary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Liveness analysis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Liveness pass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Liveness def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Liveness pointer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Liveness for GC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4753" y="964387"/>
            <a:ext cx="5444349" cy="37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 Code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free(temp-&gt;next);  // Free memory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printf("\nafter free: %x\n", *(temp-&gt;next));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LLVM liveness analysis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; %temp,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%54 = load %struct.Node** %temp, align 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; %temp, %54,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%55 = getelementptr inbounds %struct.Node* %54, i32 0, i32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; %temp, %55,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%56 = load %struct.Node** %55, align 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; %temp, %56,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%57 = bitcast %struct.Node* %56 to i8*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; %temp, %57,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call void @free(i8* %57) #3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; %temp,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%58 = load %struct.Node** %temp, align 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; %58,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%59 = getelementptr inbounds %struct.Node* %58, i32 0, i32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; %59,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%60 = load %struct.Node** %59, align 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; %60,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%61 = call i32 (i8*, ...)* @printf(i8* getelementptr inbounds ([17 x i8]* @.str1, i32 0, i32 0), %struct.Node* %60)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4" name="Shape 104"/>
          <p:cNvSpPr/>
          <p:nvPr/>
        </p:nvSpPr>
        <p:spPr>
          <a:xfrm>
            <a:off x="380600" y="2608325"/>
            <a:ext cx="3408900" cy="3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Assembly code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.text:000000000040074B                 mov     rax, [rbp+temp]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.text:000000000040074F                 mov     rax, [rax+8]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.text:0000000000400753                 mov     rdi, rax        ; ptr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.text:0000000000400756                 call    _free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.text:000000000040075B                 mov     rax, [rbp+temp]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.text:000000000040075F                 mov     rax, [rax+8]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.text:0000000000400763                 mov     rsi, rax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.text:0000000000400766                 mov     edi, offset aAfterFreeP ; "\nafter free: %p\n"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.text:000000000040076B                 mov     eax, 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.text:0000000000400770                 call    _printf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1" name="Shape 111"/>
          <p:cNvSpPr/>
          <p:nvPr/>
        </p:nvSpPr>
        <p:spPr>
          <a:xfrm>
            <a:off x="324275" y="1198050"/>
            <a:ext cx="5224500" cy="8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24275" y="2188650"/>
            <a:ext cx="5224500" cy="8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Scan Policy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Liveness 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regular compiler liveness analysis result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there are any data structure type, we need to compare with related malloc 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unique set for each heap memory allocation (e.g. malloc)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static taint analysis for each malloc’s return value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life cycle for each variable in each unique set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function return, different stack frame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maintain one list [(memory object, memory location),]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figure out the efficient data structure for each malloc set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easy to update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maintain the relationship for each malloc set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IR special feature (all access is based on the base pointer)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Store A[(memory location, ptr, base pointer), (memory location, ptr, base pointer)]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Static analysis and Dynamic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