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7432000" cy="18288000"/>
  <p:notesSz cx="7315200" cy="9601200"/>
  <p:defaultTextStyle>
    <a:defPPr>
      <a:defRPr lang="en-GB"/>
    </a:defPPr>
    <a:lvl1pPr algn="l" defTabSz="259698" rtl="0" fontAlgn="base">
      <a:spcBef>
        <a:spcPts val="625"/>
      </a:spcBef>
      <a:spcAft>
        <a:spcPct val="0"/>
      </a:spcAft>
      <a:buClr>
        <a:srgbClr val="000000"/>
      </a:buClr>
      <a:buSzPct val="100000"/>
      <a:buFont typeface="Times New Roman" charset="0"/>
      <a:defRPr sz="2500" kern="1200">
        <a:solidFill>
          <a:schemeClr val="bg1"/>
        </a:solidFill>
        <a:latin typeface="Myriad Pro" charset="0"/>
        <a:ea typeface="ＭＳ Ｐゴシック" charset="0"/>
        <a:cs typeface="WenQuanYi Micro Hei" charset="0"/>
      </a:defRPr>
    </a:lvl1pPr>
    <a:lvl2pPr marL="422009" indent="-162312" algn="l" defTabSz="259698" rtl="0" fontAlgn="base">
      <a:spcBef>
        <a:spcPts val="625"/>
      </a:spcBef>
      <a:spcAft>
        <a:spcPct val="0"/>
      </a:spcAft>
      <a:buClr>
        <a:srgbClr val="000000"/>
      </a:buClr>
      <a:buSzPct val="100000"/>
      <a:buFont typeface="Times New Roman" charset="0"/>
      <a:defRPr sz="2500" kern="1200">
        <a:solidFill>
          <a:schemeClr val="bg1"/>
        </a:solidFill>
        <a:latin typeface="Myriad Pro" charset="0"/>
        <a:ea typeface="ＭＳ Ｐゴシック" charset="0"/>
        <a:cs typeface="WenQuanYi Micro Hei" charset="0"/>
      </a:defRPr>
    </a:lvl2pPr>
    <a:lvl3pPr marL="649245" indent="-129849" algn="l" defTabSz="259698" rtl="0" fontAlgn="base">
      <a:spcBef>
        <a:spcPts val="625"/>
      </a:spcBef>
      <a:spcAft>
        <a:spcPct val="0"/>
      </a:spcAft>
      <a:buClr>
        <a:srgbClr val="000000"/>
      </a:buClr>
      <a:buSzPct val="100000"/>
      <a:buFont typeface="Times New Roman" charset="0"/>
      <a:defRPr sz="2500" kern="1200">
        <a:solidFill>
          <a:schemeClr val="bg1"/>
        </a:solidFill>
        <a:latin typeface="Myriad Pro" charset="0"/>
        <a:ea typeface="ＭＳ Ｐゴシック" charset="0"/>
        <a:cs typeface="WenQuanYi Micro Hei" charset="0"/>
      </a:defRPr>
    </a:lvl3pPr>
    <a:lvl4pPr marL="908943" indent="-129849" algn="l" defTabSz="259698" rtl="0" fontAlgn="base">
      <a:spcBef>
        <a:spcPts val="625"/>
      </a:spcBef>
      <a:spcAft>
        <a:spcPct val="0"/>
      </a:spcAft>
      <a:buClr>
        <a:srgbClr val="000000"/>
      </a:buClr>
      <a:buSzPct val="100000"/>
      <a:buFont typeface="Times New Roman" charset="0"/>
      <a:defRPr sz="2500" kern="1200">
        <a:solidFill>
          <a:schemeClr val="bg1"/>
        </a:solidFill>
        <a:latin typeface="Myriad Pro" charset="0"/>
        <a:ea typeface="ＭＳ Ｐゴシック" charset="0"/>
        <a:cs typeface="WenQuanYi Micro Hei" charset="0"/>
      </a:defRPr>
    </a:lvl4pPr>
    <a:lvl5pPr marL="1168641" indent="-129849" algn="l" defTabSz="259698" rtl="0" fontAlgn="base">
      <a:spcBef>
        <a:spcPts val="625"/>
      </a:spcBef>
      <a:spcAft>
        <a:spcPct val="0"/>
      </a:spcAft>
      <a:buClr>
        <a:srgbClr val="000000"/>
      </a:buClr>
      <a:buSzPct val="100000"/>
      <a:buFont typeface="Times New Roman" charset="0"/>
      <a:defRPr sz="2500" kern="1200">
        <a:solidFill>
          <a:schemeClr val="bg1"/>
        </a:solidFill>
        <a:latin typeface="Myriad Pro" charset="0"/>
        <a:ea typeface="ＭＳ Ｐゴシック" charset="0"/>
        <a:cs typeface="WenQuanYi Micro Hei" charset="0"/>
      </a:defRPr>
    </a:lvl5pPr>
    <a:lvl6pPr marL="1298490" algn="l" defTabSz="259698" rtl="0" eaLnBrk="1" latinLnBrk="0" hangingPunct="1">
      <a:defRPr sz="2500" kern="1200">
        <a:solidFill>
          <a:schemeClr val="bg1"/>
        </a:solidFill>
        <a:latin typeface="Myriad Pro" charset="0"/>
        <a:ea typeface="ＭＳ Ｐゴシック" charset="0"/>
        <a:cs typeface="WenQuanYi Micro Hei" charset="0"/>
      </a:defRPr>
    </a:lvl6pPr>
    <a:lvl7pPr marL="1558188" algn="l" defTabSz="259698" rtl="0" eaLnBrk="1" latinLnBrk="0" hangingPunct="1">
      <a:defRPr sz="2500" kern="1200">
        <a:solidFill>
          <a:schemeClr val="bg1"/>
        </a:solidFill>
        <a:latin typeface="Myriad Pro" charset="0"/>
        <a:ea typeface="ＭＳ Ｐゴシック" charset="0"/>
        <a:cs typeface="WenQuanYi Micro Hei" charset="0"/>
      </a:defRPr>
    </a:lvl7pPr>
    <a:lvl8pPr marL="1817885" algn="l" defTabSz="259698" rtl="0" eaLnBrk="1" latinLnBrk="0" hangingPunct="1">
      <a:defRPr sz="2500" kern="1200">
        <a:solidFill>
          <a:schemeClr val="bg1"/>
        </a:solidFill>
        <a:latin typeface="Myriad Pro" charset="0"/>
        <a:ea typeface="ＭＳ Ｐゴシック" charset="0"/>
        <a:cs typeface="WenQuanYi Micro Hei" charset="0"/>
      </a:defRPr>
    </a:lvl8pPr>
    <a:lvl9pPr marL="2077584" algn="l" defTabSz="259698" rtl="0" eaLnBrk="1" latinLnBrk="0" hangingPunct="1">
      <a:defRPr sz="2500" kern="1200">
        <a:solidFill>
          <a:schemeClr val="bg1"/>
        </a:solidFill>
        <a:latin typeface="Myriad Pro" charset="0"/>
        <a:ea typeface="ＭＳ Ｐゴシック" charset="0"/>
        <a:cs typeface="WenQuanYi Micro Hei" charset="0"/>
      </a:defRPr>
    </a:lvl9pPr>
  </p:defaultTextStyle>
  <p:extLst>
    <p:ext uri="{EFAFB233-063F-42B5-8137-9DF3F51BA10A}">
      <p15:sldGuideLst xmlns:p15="http://schemas.microsoft.com/office/powerpoint/2012/main">
        <p15:guide id="1" orient="horz" pos="982" userDrawn="1">
          <p15:clr>
            <a:srgbClr val="A4A3A4"/>
          </p15:clr>
        </p15:guide>
        <p15:guide id="2" pos="240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35" autoAdjust="0"/>
    <p:restoredTop sz="95302" autoAdjust="0"/>
  </p:normalViewPr>
  <p:slideViewPr>
    <p:cSldViewPr>
      <p:cViewPr varScale="1">
        <p:scale>
          <a:sx n="44" d="100"/>
          <a:sy n="44" d="100"/>
        </p:scale>
        <p:origin x="1530" y="78"/>
      </p:cViewPr>
      <p:guideLst>
        <p:guide orient="horz" pos="982"/>
        <p:guide pos="240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315200" cy="9601200"/>
          </a:xfrm>
          <a:prstGeom prst="roundRect">
            <a:avLst>
              <a:gd name="adj" fmla="val 23"/>
            </a:avLst>
          </a:prstGeom>
          <a:solidFill>
            <a:srgbClr val="FFFFFF"/>
          </a:solidFill>
          <a:ln w="9525">
            <a:noFill/>
            <a:round/>
            <a:headEnd/>
            <a:tailEnd/>
          </a:ln>
          <a:effectLst/>
        </p:spPr>
        <p:txBody>
          <a:bodyPr wrap="none" lIns="96661" tIns="48331" rIns="96661" bIns="48331" anchor="ctr"/>
          <a:lstStyle/>
          <a:p>
            <a:pPr>
              <a:buFont typeface="Times New Roman" pitchFamily="16" charset="0"/>
              <a:buNone/>
              <a:defRPr/>
            </a:pPr>
            <a:endParaRPr lang="en-US">
              <a:latin typeface="Myriad Pro" pitchFamily="32" charset="0"/>
              <a:ea typeface="+mn-ea"/>
              <a:cs typeface="+mn-cs"/>
            </a:endParaRPr>
          </a:p>
        </p:txBody>
      </p:sp>
      <p:sp>
        <p:nvSpPr>
          <p:cNvPr id="2050" name="Text Box 2"/>
          <p:cNvSpPr txBox="1">
            <a:spLocks noChangeArrowheads="1"/>
          </p:cNvSpPr>
          <p:nvPr/>
        </p:nvSpPr>
        <p:spPr bwMode="auto">
          <a:xfrm>
            <a:off x="0" y="0"/>
            <a:ext cx="3169920" cy="480060"/>
          </a:xfrm>
          <a:prstGeom prst="rect">
            <a:avLst/>
          </a:prstGeom>
          <a:noFill/>
          <a:ln w="9525">
            <a:noFill/>
            <a:round/>
            <a:headEnd/>
            <a:tailEnd/>
          </a:ln>
          <a:effectLst/>
        </p:spPr>
        <p:txBody>
          <a:bodyPr wrap="none" lIns="96661" tIns="48331" rIns="96661" bIns="48331" anchor="ctr"/>
          <a:lstStyle/>
          <a:p>
            <a:pPr>
              <a:buFont typeface="Times New Roman" pitchFamily="16" charset="0"/>
              <a:buNone/>
              <a:defRPr/>
            </a:pPr>
            <a:endParaRPr lang="en-US">
              <a:latin typeface="Myriad Pro" pitchFamily="32" charset="0"/>
              <a:ea typeface="+mn-ea"/>
              <a:cs typeface="+mn-cs"/>
            </a:endParaRPr>
          </a:p>
        </p:txBody>
      </p:sp>
      <p:sp>
        <p:nvSpPr>
          <p:cNvPr id="2051" name="Text Box 3"/>
          <p:cNvSpPr txBox="1">
            <a:spLocks noChangeArrowheads="1"/>
          </p:cNvSpPr>
          <p:nvPr/>
        </p:nvSpPr>
        <p:spPr bwMode="auto">
          <a:xfrm>
            <a:off x="4143587" y="0"/>
            <a:ext cx="3169920" cy="480060"/>
          </a:xfrm>
          <a:prstGeom prst="rect">
            <a:avLst/>
          </a:prstGeom>
          <a:noFill/>
          <a:ln w="9525">
            <a:noFill/>
            <a:round/>
            <a:headEnd/>
            <a:tailEnd/>
          </a:ln>
          <a:effectLst/>
        </p:spPr>
        <p:txBody>
          <a:bodyPr wrap="none" lIns="96661" tIns="48331" rIns="96661" bIns="48331" anchor="ctr"/>
          <a:lstStyle/>
          <a:p>
            <a:pPr>
              <a:buFont typeface="Times New Roman" pitchFamily="16" charset="0"/>
              <a:buNone/>
              <a:defRPr/>
            </a:pPr>
            <a:endParaRPr lang="en-US">
              <a:latin typeface="Myriad Pro" pitchFamily="32" charset="0"/>
              <a:ea typeface="+mn-ea"/>
              <a:cs typeface="+mn-cs"/>
            </a:endParaRPr>
          </a:p>
        </p:txBody>
      </p:sp>
      <p:sp>
        <p:nvSpPr>
          <p:cNvPr id="3077" name="Rectangle 4"/>
          <p:cNvSpPr>
            <a:spLocks noGrp="1" noRot="1" noChangeAspect="1" noChangeArrowheads="1"/>
          </p:cNvSpPr>
          <p:nvPr>
            <p:ph type="sldImg"/>
          </p:nvPr>
        </p:nvSpPr>
        <p:spPr bwMode="auto">
          <a:xfrm>
            <a:off x="-255588" y="-90488"/>
            <a:ext cx="7824788" cy="5218113"/>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53" name="Rectangle 5"/>
          <p:cNvSpPr>
            <a:spLocks noGrp="1" noChangeArrowheads="1"/>
          </p:cNvSpPr>
          <p:nvPr>
            <p:ph type="body"/>
          </p:nvPr>
        </p:nvSpPr>
        <p:spPr bwMode="auto">
          <a:xfrm>
            <a:off x="731521" y="4560570"/>
            <a:ext cx="5850467" cy="4318874"/>
          </a:xfrm>
          <a:prstGeom prst="rect">
            <a:avLst/>
          </a:prstGeom>
          <a:noFill/>
          <a:ln w="9525">
            <a:noFill/>
            <a:round/>
            <a:headEnd/>
            <a:tailEnd/>
          </a:ln>
          <a:effectLst/>
        </p:spPr>
        <p:txBody>
          <a:bodyPr vert="horz" wrap="square" lIns="95139" tIns="49472" rIns="95139" bIns="49472" numCol="1" anchor="t" anchorCtr="0" compatLnSpc="1">
            <a:prstTxWarp prst="textNoShape">
              <a:avLst/>
            </a:prstTxWarp>
          </a:bodyPr>
          <a:lstStyle/>
          <a:p>
            <a:pPr lvl="0"/>
            <a:endParaRPr lang="en-US" noProof="0" smtClean="0"/>
          </a:p>
        </p:txBody>
      </p:sp>
      <p:sp>
        <p:nvSpPr>
          <p:cNvPr id="2054" name="Text Box 6"/>
          <p:cNvSpPr txBox="1">
            <a:spLocks noChangeArrowheads="1"/>
          </p:cNvSpPr>
          <p:nvPr/>
        </p:nvSpPr>
        <p:spPr bwMode="auto">
          <a:xfrm>
            <a:off x="0" y="9119474"/>
            <a:ext cx="3169920" cy="480060"/>
          </a:xfrm>
          <a:prstGeom prst="rect">
            <a:avLst/>
          </a:prstGeom>
          <a:noFill/>
          <a:ln w="9525">
            <a:noFill/>
            <a:round/>
            <a:headEnd/>
            <a:tailEnd/>
          </a:ln>
          <a:effectLst/>
        </p:spPr>
        <p:txBody>
          <a:bodyPr wrap="none" lIns="96661" tIns="48331" rIns="96661" bIns="48331" anchor="ctr"/>
          <a:lstStyle/>
          <a:p>
            <a:pPr>
              <a:buFont typeface="Times New Roman" pitchFamily="16" charset="0"/>
              <a:buNone/>
              <a:defRPr/>
            </a:pPr>
            <a:endParaRPr lang="en-US">
              <a:latin typeface="Myriad Pro" pitchFamily="32" charset="0"/>
              <a:ea typeface="+mn-ea"/>
              <a:cs typeface="+mn-cs"/>
            </a:endParaRPr>
          </a:p>
        </p:txBody>
      </p:sp>
      <p:sp>
        <p:nvSpPr>
          <p:cNvPr id="2055" name="Rectangle 7"/>
          <p:cNvSpPr>
            <a:spLocks noGrp="1" noChangeArrowheads="1"/>
          </p:cNvSpPr>
          <p:nvPr>
            <p:ph type="sldNum"/>
          </p:nvPr>
        </p:nvSpPr>
        <p:spPr bwMode="auto">
          <a:xfrm>
            <a:off x="4143587" y="9119473"/>
            <a:ext cx="3168226" cy="478393"/>
          </a:xfrm>
          <a:prstGeom prst="rect">
            <a:avLst/>
          </a:prstGeom>
          <a:noFill/>
          <a:ln w="9525">
            <a:noFill/>
            <a:round/>
            <a:headEnd/>
            <a:tailEnd/>
          </a:ln>
          <a:effectLst/>
        </p:spPr>
        <p:txBody>
          <a:bodyPr vert="horz" wrap="square" lIns="95139" tIns="49472" rIns="95139" bIns="49472" numCol="1" anchor="b" anchorCtr="0" compatLnSpc="1">
            <a:prstTxWarp prst="textNoShape">
              <a:avLst/>
            </a:prstTxWarp>
          </a:bodyPr>
          <a:lstStyle>
            <a:lvl1pPr algn="r">
              <a:spcBef>
                <a:spcPct val="0"/>
              </a:spcBef>
              <a:buClrTx/>
              <a:buSzPct val="75000"/>
              <a:buFontTx/>
              <a:buNone/>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sz="1300">
                <a:solidFill>
                  <a:srgbClr val="000000"/>
                </a:solidFill>
                <a:latin typeface="Arial" charset="0"/>
                <a:ea typeface="SimSun" charset="0"/>
                <a:cs typeface="SimSun" charset="0"/>
              </a:defRPr>
            </a:lvl1pPr>
          </a:lstStyle>
          <a:p>
            <a:fld id="{95B01C08-D072-4940-8FCA-D2D1D76ABE14}" type="slidenum">
              <a:rPr lang="en-US"/>
              <a:pPr/>
              <a:t>‹#›</a:t>
            </a:fld>
            <a:endParaRPr lang="en-US"/>
          </a:p>
        </p:txBody>
      </p:sp>
    </p:spTree>
    <p:extLst>
      <p:ext uri="{BB962C8B-B14F-4D97-AF65-F5344CB8AC3E}">
        <p14:creationId xmlns:p14="http://schemas.microsoft.com/office/powerpoint/2010/main" val="4239464732"/>
      </p:ext>
    </p:extLst>
  </p:cSld>
  <p:clrMap bg1="lt1" tx1="dk1" bg2="lt2" tx2="dk2" accent1="accent1" accent2="accent2" accent3="accent3" accent4="accent4" accent5="accent5" accent6="accent6" hlink="hlink" folHlink="folHlink"/>
  <p:notesStyle>
    <a:lvl1pPr algn="l" defTabSz="259698" rtl="0" eaLnBrk="0" fontAlgn="base" hangingPunct="0">
      <a:spcBef>
        <a:spcPct val="30000"/>
      </a:spcBef>
      <a:spcAft>
        <a:spcPct val="0"/>
      </a:spcAft>
      <a:buClr>
        <a:srgbClr val="000000"/>
      </a:buClr>
      <a:buSzPct val="100000"/>
      <a:buFont typeface="Times New Roman" charset="0"/>
      <a:defRPr sz="682" kern="1200">
        <a:solidFill>
          <a:srgbClr val="000000"/>
        </a:solidFill>
        <a:latin typeface="Times New Roman" pitchFamily="16" charset="0"/>
        <a:ea typeface="ＭＳ Ｐゴシック" charset="0"/>
        <a:cs typeface="+mn-cs"/>
      </a:defRPr>
    </a:lvl1pPr>
    <a:lvl2pPr marL="422009" indent="-162312" algn="l" defTabSz="259698" rtl="0" eaLnBrk="0" fontAlgn="base" hangingPunct="0">
      <a:spcBef>
        <a:spcPct val="30000"/>
      </a:spcBef>
      <a:spcAft>
        <a:spcPct val="0"/>
      </a:spcAft>
      <a:buClr>
        <a:srgbClr val="000000"/>
      </a:buClr>
      <a:buSzPct val="100000"/>
      <a:buFont typeface="Times New Roman" charset="0"/>
      <a:defRPr sz="682" kern="1200">
        <a:solidFill>
          <a:srgbClr val="000000"/>
        </a:solidFill>
        <a:latin typeface="Times New Roman" pitchFamily="16" charset="0"/>
        <a:ea typeface="ＭＳ Ｐゴシック" charset="0"/>
        <a:cs typeface="+mn-cs"/>
      </a:defRPr>
    </a:lvl2pPr>
    <a:lvl3pPr marL="649245" indent="-129849" algn="l" defTabSz="259698" rtl="0" eaLnBrk="0" fontAlgn="base" hangingPunct="0">
      <a:spcBef>
        <a:spcPct val="30000"/>
      </a:spcBef>
      <a:spcAft>
        <a:spcPct val="0"/>
      </a:spcAft>
      <a:buClr>
        <a:srgbClr val="000000"/>
      </a:buClr>
      <a:buSzPct val="100000"/>
      <a:buFont typeface="Times New Roman" charset="0"/>
      <a:defRPr sz="682" kern="1200">
        <a:solidFill>
          <a:srgbClr val="000000"/>
        </a:solidFill>
        <a:latin typeface="Times New Roman" pitchFamily="16" charset="0"/>
        <a:ea typeface="ＭＳ Ｐゴシック" charset="0"/>
        <a:cs typeface="+mn-cs"/>
      </a:defRPr>
    </a:lvl3pPr>
    <a:lvl4pPr marL="908943" indent="-129849" algn="l" defTabSz="259698" rtl="0" eaLnBrk="0" fontAlgn="base" hangingPunct="0">
      <a:spcBef>
        <a:spcPct val="30000"/>
      </a:spcBef>
      <a:spcAft>
        <a:spcPct val="0"/>
      </a:spcAft>
      <a:buClr>
        <a:srgbClr val="000000"/>
      </a:buClr>
      <a:buSzPct val="100000"/>
      <a:buFont typeface="Times New Roman" charset="0"/>
      <a:defRPr sz="682" kern="1200">
        <a:solidFill>
          <a:srgbClr val="000000"/>
        </a:solidFill>
        <a:latin typeface="Times New Roman" pitchFamily="16" charset="0"/>
        <a:ea typeface="ＭＳ Ｐゴシック" charset="0"/>
        <a:cs typeface="+mn-cs"/>
      </a:defRPr>
    </a:lvl4pPr>
    <a:lvl5pPr marL="1168641" indent="-129849" algn="l" defTabSz="259698" rtl="0" eaLnBrk="0" fontAlgn="base" hangingPunct="0">
      <a:spcBef>
        <a:spcPct val="30000"/>
      </a:spcBef>
      <a:spcAft>
        <a:spcPct val="0"/>
      </a:spcAft>
      <a:buClr>
        <a:srgbClr val="000000"/>
      </a:buClr>
      <a:buSzPct val="100000"/>
      <a:buFont typeface="Times New Roman" charset="0"/>
      <a:defRPr sz="682" kern="1200">
        <a:solidFill>
          <a:srgbClr val="000000"/>
        </a:solidFill>
        <a:latin typeface="Times New Roman" pitchFamily="16" charset="0"/>
        <a:ea typeface="ＭＳ Ｐゴシック" charset="0"/>
        <a:cs typeface="+mn-cs"/>
      </a:defRPr>
    </a:lvl5pPr>
    <a:lvl6pPr marL="1298490" algn="l" defTabSz="519396" rtl="0" eaLnBrk="1" latinLnBrk="0" hangingPunct="1">
      <a:defRPr sz="682" kern="1200">
        <a:solidFill>
          <a:schemeClr val="tx1"/>
        </a:solidFill>
        <a:latin typeface="+mn-lt"/>
        <a:ea typeface="+mn-ea"/>
        <a:cs typeface="+mn-cs"/>
      </a:defRPr>
    </a:lvl6pPr>
    <a:lvl7pPr marL="1558188" algn="l" defTabSz="519396" rtl="0" eaLnBrk="1" latinLnBrk="0" hangingPunct="1">
      <a:defRPr sz="682" kern="1200">
        <a:solidFill>
          <a:schemeClr val="tx1"/>
        </a:solidFill>
        <a:latin typeface="+mn-lt"/>
        <a:ea typeface="+mn-ea"/>
        <a:cs typeface="+mn-cs"/>
      </a:defRPr>
    </a:lvl7pPr>
    <a:lvl8pPr marL="1817885" algn="l" defTabSz="519396" rtl="0" eaLnBrk="1" latinLnBrk="0" hangingPunct="1">
      <a:defRPr sz="682" kern="1200">
        <a:solidFill>
          <a:schemeClr val="tx1"/>
        </a:solidFill>
        <a:latin typeface="+mn-lt"/>
        <a:ea typeface="+mn-ea"/>
        <a:cs typeface="+mn-cs"/>
      </a:defRPr>
    </a:lvl8pPr>
    <a:lvl9pPr marL="2077584" algn="l" defTabSz="519396" rtl="0" eaLnBrk="1" latinLnBrk="0" hangingPunct="1">
      <a:defRPr sz="6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sz="4700">
                <a:solidFill>
                  <a:schemeClr val="bg1"/>
                </a:solidFill>
                <a:latin typeface="Myriad Pro" charset="0"/>
                <a:ea typeface="ＭＳ Ｐゴシック" charset="0"/>
                <a:cs typeface="WenQuanYi Micro Hei" charset="0"/>
              </a:defRPr>
            </a:lvl1pPr>
            <a:lvl2pPr eaLnBrk="0" hangingPunct="0">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sz="4700">
                <a:solidFill>
                  <a:schemeClr val="bg1"/>
                </a:solidFill>
                <a:latin typeface="Myriad Pro" charset="0"/>
                <a:ea typeface="WenQuanYi Micro Hei" charset="0"/>
                <a:cs typeface="WenQuanYi Micro Hei" charset="0"/>
              </a:defRPr>
            </a:lvl2pPr>
            <a:lvl3pPr eaLnBrk="0" hangingPunct="0">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sz="4700">
                <a:solidFill>
                  <a:schemeClr val="bg1"/>
                </a:solidFill>
                <a:latin typeface="Myriad Pro" charset="0"/>
                <a:ea typeface="WenQuanYi Micro Hei" charset="0"/>
                <a:cs typeface="WenQuanYi Micro Hei" charset="0"/>
              </a:defRPr>
            </a:lvl3pPr>
            <a:lvl4pPr eaLnBrk="0" hangingPunct="0">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sz="4700">
                <a:solidFill>
                  <a:schemeClr val="bg1"/>
                </a:solidFill>
                <a:latin typeface="Myriad Pro" charset="0"/>
                <a:ea typeface="WenQuanYi Micro Hei" charset="0"/>
                <a:cs typeface="WenQuanYi Micro Hei" charset="0"/>
              </a:defRPr>
            </a:lvl4pPr>
            <a:lvl5pPr eaLnBrk="0" hangingPunct="0">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sz="4700">
                <a:solidFill>
                  <a:schemeClr val="bg1"/>
                </a:solidFill>
                <a:latin typeface="Myriad Pro" charset="0"/>
                <a:ea typeface="WenQuanYi Micro Hei" charset="0"/>
                <a:cs typeface="WenQuanYi Micro Hei" charset="0"/>
              </a:defRPr>
            </a:lvl5pPr>
            <a:lvl6pPr marL="2658184" indent="-241653" eaLnBrk="0" fontAlgn="base" hangingPunct="0">
              <a:spcBef>
                <a:spcPts val="1163"/>
              </a:spcBef>
              <a:spcAft>
                <a:spcPct val="0"/>
              </a:spcAft>
              <a:buClr>
                <a:srgbClr val="000000"/>
              </a:buClr>
              <a:buSzPct val="100000"/>
              <a:buFont typeface="Times New Roman" charset="0"/>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sz="4700">
                <a:solidFill>
                  <a:schemeClr val="bg1"/>
                </a:solidFill>
                <a:latin typeface="Myriad Pro" charset="0"/>
                <a:ea typeface="WenQuanYi Micro Hei" charset="0"/>
                <a:cs typeface="WenQuanYi Micro Hei" charset="0"/>
              </a:defRPr>
            </a:lvl6pPr>
            <a:lvl7pPr marL="3141490" indent="-241653" eaLnBrk="0" fontAlgn="base" hangingPunct="0">
              <a:spcBef>
                <a:spcPts val="1163"/>
              </a:spcBef>
              <a:spcAft>
                <a:spcPct val="0"/>
              </a:spcAft>
              <a:buClr>
                <a:srgbClr val="000000"/>
              </a:buClr>
              <a:buSzPct val="100000"/>
              <a:buFont typeface="Times New Roman" charset="0"/>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sz="4700">
                <a:solidFill>
                  <a:schemeClr val="bg1"/>
                </a:solidFill>
                <a:latin typeface="Myriad Pro" charset="0"/>
                <a:ea typeface="WenQuanYi Micro Hei" charset="0"/>
                <a:cs typeface="WenQuanYi Micro Hei" charset="0"/>
              </a:defRPr>
            </a:lvl7pPr>
            <a:lvl8pPr marL="3624796" indent="-241653" eaLnBrk="0" fontAlgn="base" hangingPunct="0">
              <a:spcBef>
                <a:spcPts val="1163"/>
              </a:spcBef>
              <a:spcAft>
                <a:spcPct val="0"/>
              </a:spcAft>
              <a:buClr>
                <a:srgbClr val="000000"/>
              </a:buClr>
              <a:buSzPct val="100000"/>
              <a:buFont typeface="Times New Roman" charset="0"/>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sz="4700">
                <a:solidFill>
                  <a:schemeClr val="bg1"/>
                </a:solidFill>
                <a:latin typeface="Myriad Pro" charset="0"/>
                <a:ea typeface="WenQuanYi Micro Hei" charset="0"/>
                <a:cs typeface="WenQuanYi Micro Hei" charset="0"/>
              </a:defRPr>
            </a:lvl8pPr>
            <a:lvl9pPr marL="4108102" indent="-241653" eaLnBrk="0" fontAlgn="base" hangingPunct="0">
              <a:spcBef>
                <a:spcPts val="1163"/>
              </a:spcBef>
              <a:spcAft>
                <a:spcPct val="0"/>
              </a:spcAft>
              <a:buClr>
                <a:srgbClr val="000000"/>
              </a:buClr>
              <a:buSzPct val="100000"/>
              <a:buFont typeface="Times New Roman" charset="0"/>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sz="4700">
                <a:solidFill>
                  <a:schemeClr val="bg1"/>
                </a:solidFill>
                <a:latin typeface="Myriad Pro" charset="0"/>
                <a:ea typeface="WenQuanYi Micro Hei" charset="0"/>
                <a:cs typeface="WenQuanYi Micro Hei" charset="0"/>
              </a:defRPr>
            </a:lvl9pPr>
          </a:lstStyle>
          <a:p>
            <a:pPr eaLnBrk="1" hangingPunct="1"/>
            <a:fld id="{61780449-EEBD-9649-B43D-CB170612EFD3}" type="slidenum">
              <a:rPr lang="en-US" sz="1300">
                <a:solidFill>
                  <a:srgbClr val="000000"/>
                </a:solidFill>
                <a:latin typeface="Arial" charset="0"/>
                <a:ea typeface="SimSun" charset="0"/>
                <a:cs typeface="SimSun" charset="0"/>
              </a:rPr>
              <a:pPr eaLnBrk="1" hangingPunct="1"/>
              <a:t>1</a:t>
            </a:fld>
            <a:endParaRPr lang="en-US" sz="1300">
              <a:solidFill>
                <a:srgbClr val="000000"/>
              </a:solidFill>
              <a:latin typeface="Arial" charset="0"/>
              <a:ea typeface="SimSun" charset="0"/>
              <a:cs typeface="SimSun" charset="0"/>
            </a:endParaRPr>
          </a:p>
        </p:txBody>
      </p:sp>
      <p:sp>
        <p:nvSpPr>
          <p:cNvPr id="4099" name="Text Box 1"/>
          <p:cNvSpPr txBox="1">
            <a:spLocks noChangeArrowheads="1"/>
          </p:cNvSpPr>
          <p:nvPr/>
        </p:nvSpPr>
        <p:spPr bwMode="auto">
          <a:xfrm>
            <a:off x="4143587" y="9119474"/>
            <a:ext cx="316992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bg1"/>
                </a:solidFill>
                <a:latin typeface="Myriad Pro" charset="0"/>
                <a:ea typeface="ＭＳ Ｐゴシック"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bg1"/>
                </a:solidFill>
                <a:latin typeface="Myriad Pro"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bg1"/>
                </a:solidFill>
                <a:latin typeface="Myriad Pro"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bg1"/>
                </a:solidFill>
                <a:latin typeface="Myriad Pro"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bg1"/>
                </a:solidFill>
                <a:latin typeface="Myriad Pro" charset="0"/>
                <a:ea typeface="WenQuanYi Micro Hei" charset="0"/>
                <a:cs typeface="WenQuanYi Micro Hei" charset="0"/>
              </a:defRPr>
            </a:lvl5pPr>
            <a:lvl6pPr marL="25146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bg1"/>
                </a:solidFill>
                <a:latin typeface="Myriad Pro" charset="0"/>
                <a:ea typeface="WenQuanYi Micro Hei" charset="0"/>
                <a:cs typeface="WenQuanYi Micro Hei" charset="0"/>
              </a:defRPr>
            </a:lvl6pPr>
            <a:lvl7pPr marL="29718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bg1"/>
                </a:solidFill>
                <a:latin typeface="Myriad Pro" charset="0"/>
                <a:ea typeface="WenQuanYi Micro Hei" charset="0"/>
                <a:cs typeface="WenQuanYi Micro Hei" charset="0"/>
              </a:defRPr>
            </a:lvl7pPr>
            <a:lvl8pPr marL="34290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bg1"/>
                </a:solidFill>
                <a:latin typeface="Myriad Pro" charset="0"/>
                <a:ea typeface="WenQuanYi Micro Hei" charset="0"/>
                <a:cs typeface="WenQuanYi Micro Hei" charset="0"/>
              </a:defRPr>
            </a:lvl8pPr>
            <a:lvl9pPr marL="38862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bg1"/>
                </a:solidFill>
                <a:latin typeface="Myriad Pro" charset="0"/>
                <a:ea typeface="WenQuanYi Micro Hei" charset="0"/>
                <a:cs typeface="WenQuanYi Micro Hei" charset="0"/>
              </a:defRPr>
            </a:lvl9pPr>
          </a:lstStyle>
          <a:p>
            <a:pPr algn="r" eaLnBrk="1" hangingPunct="1">
              <a:spcBef>
                <a:spcPct val="0"/>
              </a:spcBef>
              <a:buClrTx/>
              <a:buSzPct val="75000"/>
              <a:buFontTx/>
              <a:buNone/>
            </a:pPr>
            <a:fld id="{AC2439D5-ACA1-1049-B436-31C51D160BA2}" type="slidenum">
              <a:rPr lang="en-US" sz="1300">
                <a:solidFill>
                  <a:srgbClr val="000000"/>
                </a:solidFill>
                <a:latin typeface="Arial" charset="0"/>
                <a:ea typeface="SimSun" charset="0"/>
                <a:cs typeface="SimSun" charset="0"/>
              </a:rPr>
              <a:pPr algn="r" eaLnBrk="1" hangingPunct="1">
                <a:spcBef>
                  <a:spcPct val="0"/>
                </a:spcBef>
                <a:buClrTx/>
                <a:buSzPct val="75000"/>
                <a:buFontTx/>
                <a:buNone/>
              </a:pPr>
              <a:t>1</a:t>
            </a:fld>
            <a:endParaRPr lang="en-US" sz="1300">
              <a:solidFill>
                <a:srgbClr val="000000"/>
              </a:solidFill>
              <a:latin typeface="Arial" charset="0"/>
              <a:ea typeface="SimSun" charset="0"/>
              <a:cs typeface="SimSun" charset="0"/>
            </a:endParaRPr>
          </a:p>
        </p:txBody>
      </p:sp>
      <p:sp>
        <p:nvSpPr>
          <p:cNvPr id="4100" name="Rectangle 2"/>
          <p:cNvSpPr>
            <a:spLocks noGrp="1" noRot="1" noChangeAspect="1" noChangeArrowheads="1" noTextEdit="1"/>
          </p:cNvSpPr>
          <p:nvPr>
            <p:ph type="sldImg"/>
          </p:nvPr>
        </p:nvSpPr>
        <p:spPr>
          <a:xfrm>
            <a:off x="957263" y="720725"/>
            <a:ext cx="5400675" cy="3600450"/>
          </a:xfrm>
          <a:solidFill>
            <a:srgbClr val="FFFFFF"/>
          </a:solidFill>
          <a:ln/>
        </p:spPr>
      </p:sp>
      <p:sp>
        <p:nvSpPr>
          <p:cNvPr id="4101" name="Rectangle 3"/>
          <p:cNvSpPr>
            <a:spLocks noGrp="1" noChangeArrowheads="1"/>
          </p:cNvSpPr>
          <p:nvPr>
            <p:ph type="body" idx="1"/>
          </p:nvPr>
        </p:nvSpPr>
        <p:spPr>
          <a:xfrm>
            <a:off x="731520" y="4560570"/>
            <a:ext cx="5852160"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pPr eaLnBrk="1" hangingPunct="1">
              <a:spcBef>
                <a:spcPts val="476"/>
              </a:spcBef>
              <a:buClrTx/>
              <a:tabLst>
                <a:tab pos="0" algn="l"/>
                <a:tab pos="966612" algn="l"/>
                <a:tab pos="1933224" algn="l"/>
                <a:tab pos="2899837" algn="l"/>
                <a:tab pos="3866449" algn="l"/>
                <a:tab pos="4833061" algn="l"/>
                <a:tab pos="5799673" algn="l"/>
                <a:tab pos="6766286" algn="l"/>
                <a:tab pos="7732898" algn="l"/>
                <a:tab pos="8699510" algn="l"/>
                <a:tab pos="9666122" algn="l"/>
                <a:tab pos="10632735" algn="l"/>
              </a:tabLst>
            </a:pPr>
            <a:endParaRPr lang="en-US" dirty="0">
              <a:latin typeface="Arial" charset="0"/>
              <a:ea typeface="SimSun" charset="0"/>
              <a:cs typeface="SimSun" charset="0"/>
            </a:endParaRPr>
          </a:p>
        </p:txBody>
      </p:sp>
    </p:spTree>
    <p:extLst>
      <p:ext uri="{BB962C8B-B14F-4D97-AF65-F5344CB8AC3E}">
        <p14:creationId xmlns:p14="http://schemas.microsoft.com/office/powerpoint/2010/main" val="105924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136" y="5681087"/>
            <a:ext cx="23317729" cy="3920403"/>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4114271" y="10363490"/>
            <a:ext cx="19203458" cy="4673023"/>
          </a:xfrm>
          <a:prstGeom prst="rect">
            <a:avLst/>
          </a:prstGeom>
        </p:spPr>
        <p:txBody>
          <a:bodyPr/>
          <a:lstStyle>
            <a:lvl1pPr marL="0" indent="0" algn="ctr">
              <a:buNone/>
              <a:defRPr/>
            </a:lvl1pPr>
            <a:lvl2pPr marL="207797" indent="0" algn="ctr">
              <a:buNone/>
              <a:defRPr/>
            </a:lvl2pPr>
            <a:lvl3pPr marL="415595" indent="0" algn="ctr">
              <a:buNone/>
              <a:defRPr/>
            </a:lvl3pPr>
            <a:lvl4pPr marL="623392" indent="0" algn="ctr">
              <a:buNone/>
              <a:defRPr/>
            </a:lvl4pPr>
            <a:lvl5pPr marL="831190" indent="0" algn="ctr">
              <a:buNone/>
              <a:defRPr/>
            </a:lvl5pPr>
            <a:lvl6pPr marL="1038987" indent="0" algn="ctr">
              <a:buNone/>
              <a:defRPr/>
            </a:lvl6pPr>
            <a:lvl7pPr marL="1246784" indent="0" algn="ctr">
              <a:buNone/>
              <a:defRPr/>
            </a:lvl7pPr>
            <a:lvl8pPr marL="1454582" indent="0" algn="ctr">
              <a:buNone/>
              <a:defRPr/>
            </a:lvl8pPr>
            <a:lvl9pPr marL="1662379"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82563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71865" y="732415"/>
            <a:ext cx="24688271" cy="3048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371865" y="4267489"/>
            <a:ext cx="24688271" cy="1206860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379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729" y="732415"/>
            <a:ext cx="6171406" cy="1560368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866" y="732415"/>
            <a:ext cx="18389864" cy="1560368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193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865" y="3023320"/>
            <a:ext cx="24688271" cy="3048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371865" y="6479704"/>
            <a:ext cx="24688271" cy="1029714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346848" y="9936088"/>
            <a:ext cx="898003" cy="477054"/>
          </a:xfrm>
          <a:prstGeom prst="rect">
            <a:avLst/>
          </a:prstGeom>
          <a:noFill/>
        </p:spPr>
        <p:txBody>
          <a:bodyPr wrap="none" rtlCol="0">
            <a:spAutoFit/>
          </a:bodyPr>
          <a:lstStyle/>
          <a:p>
            <a:r>
              <a:rPr lang="en-US" dirty="0" err="1" smtClean="0">
                <a:solidFill>
                  <a:schemeClr val="tx1"/>
                </a:solidFill>
              </a:rPr>
              <a:t>fdafd</a:t>
            </a:r>
            <a:endParaRPr lang="en-US" dirty="0">
              <a:solidFill>
                <a:schemeClr val="tx1"/>
              </a:solidFill>
            </a:endParaRPr>
          </a:p>
        </p:txBody>
      </p:sp>
    </p:spTree>
    <p:extLst>
      <p:ext uri="{BB962C8B-B14F-4D97-AF65-F5344CB8AC3E}">
        <p14:creationId xmlns:p14="http://schemas.microsoft.com/office/powerpoint/2010/main" val="198391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8" y="11751831"/>
            <a:ext cx="23317729" cy="3631767"/>
          </a:xfrm>
          <a:prstGeom prst="rect">
            <a:avLst/>
          </a:prstGeom>
        </p:spPr>
        <p:txBody>
          <a:bodyPr anchor="t"/>
          <a:lstStyle>
            <a:lvl1pPr algn="l">
              <a:defRPr sz="1818" b="1" cap="all"/>
            </a:lvl1pPr>
          </a:lstStyle>
          <a:p>
            <a:r>
              <a:rPr lang="en-US" smtClean="0"/>
              <a:t>Click to edit Master title style</a:t>
            </a:r>
            <a:endParaRPr lang="en-US"/>
          </a:p>
        </p:txBody>
      </p:sp>
      <p:sp>
        <p:nvSpPr>
          <p:cNvPr id="3" name="Text Placeholder 2"/>
          <p:cNvSpPr>
            <a:spLocks noGrp="1"/>
          </p:cNvSpPr>
          <p:nvPr>
            <p:ph type="body" idx="1"/>
          </p:nvPr>
        </p:nvSpPr>
        <p:spPr>
          <a:xfrm>
            <a:off x="2166938" y="7751330"/>
            <a:ext cx="23317729" cy="4000500"/>
          </a:xfrm>
          <a:prstGeom prst="rect">
            <a:avLst/>
          </a:prstGeom>
        </p:spPr>
        <p:txBody>
          <a:bodyPr anchor="b"/>
          <a:lstStyle>
            <a:lvl1pPr marL="0" indent="0">
              <a:buNone/>
              <a:defRPr sz="909"/>
            </a:lvl1pPr>
            <a:lvl2pPr marL="207797" indent="0">
              <a:buNone/>
              <a:defRPr sz="818"/>
            </a:lvl2pPr>
            <a:lvl3pPr marL="415595" indent="0">
              <a:buNone/>
              <a:defRPr sz="727"/>
            </a:lvl3pPr>
            <a:lvl4pPr marL="623392" indent="0">
              <a:buNone/>
              <a:defRPr sz="636"/>
            </a:lvl4pPr>
            <a:lvl5pPr marL="831190" indent="0">
              <a:buNone/>
              <a:defRPr sz="636"/>
            </a:lvl5pPr>
            <a:lvl6pPr marL="1038987" indent="0">
              <a:buNone/>
              <a:defRPr sz="636"/>
            </a:lvl6pPr>
            <a:lvl7pPr marL="1246784" indent="0">
              <a:buNone/>
              <a:defRPr sz="636"/>
            </a:lvl7pPr>
            <a:lvl8pPr marL="1454582" indent="0">
              <a:buNone/>
              <a:defRPr sz="636"/>
            </a:lvl8pPr>
            <a:lvl9pPr marL="1662379" indent="0">
              <a:buNone/>
              <a:defRPr sz="636"/>
            </a:lvl9pPr>
          </a:lstStyle>
          <a:p>
            <a:pPr lvl="0"/>
            <a:r>
              <a:rPr lang="en-US" smtClean="0"/>
              <a:t>Click to edit Master text styles</a:t>
            </a:r>
          </a:p>
        </p:txBody>
      </p:sp>
    </p:spTree>
    <p:extLst>
      <p:ext uri="{BB962C8B-B14F-4D97-AF65-F5344CB8AC3E}">
        <p14:creationId xmlns:p14="http://schemas.microsoft.com/office/powerpoint/2010/main" val="205440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865" y="732415"/>
            <a:ext cx="24688271" cy="3048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865" y="4267489"/>
            <a:ext cx="12280635" cy="12068608"/>
          </a:xfrm>
          <a:prstGeom prst="rect">
            <a:avLst/>
          </a:prstGeom>
        </p:spPr>
        <p:txBody>
          <a:bodyPr/>
          <a:lstStyle>
            <a:lvl1pPr>
              <a:defRPr sz="1273"/>
            </a:lvl1pPr>
            <a:lvl2pPr>
              <a:defRPr sz="1091"/>
            </a:lvl2pPr>
            <a:lvl3pPr>
              <a:defRPr sz="909"/>
            </a:lvl3pPr>
            <a:lvl4pPr>
              <a:defRPr sz="818"/>
            </a:lvl4pPr>
            <a:lvl5pPr>
              <a:defRPr sz="818"/>
            </a:lvl5pPr>
            <a:lvl6pPr>
              <a:defRPr sz="818"/>
            </a:lvl6pPr>
            <a:lvl7pPr>
              <a:defRPr sz="818"/>
            </a:lvl7pPr>
            <a:lvl8pPr>
              <a:defRPr sz="818"/>
            </a:lvl8pPr>
            <a:lvl9pPr>
              <a:defRPr sz="81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779501" y="4267489"/>
            <a:ext cx="12280636" cy="12068608"/>
          </a:xfrm>
          <a:prstGeom prst="rect">
            <a:avLst/>
          </a:prstGeom>
        </p:spPr>
        <p:txBody>
          <a:bodyPr/>
          <a:lstStyle>
            <a:lvl1pPr>
              <a:defRPr sz="1273"/>
            </a:lvl1pPr>
            <a:lvl2pPr>
              <a:defRPr sz="1091"/>
            </a:lvl2pPr>
            <a:lvl3pPr>
              <a:defRPr sz="909"/>
            </a:lvl3pPr>
            <a:lvl4pPr>
              <a:defRPr sz="818"/>
            </a:lvl4pPr>
            <a:lvl5pPr>
              <a:defRPr sz="818"/>
            </a:lvl5pPr>
            <a:lvl6pPr>
              <a:defRPr sz="818"/>
            </a:lvl6pPr>
            <a:lvl7pPr>
              <a:defRPr sz="818"/>
            </a:lvl7pPr>
            <a:lvl8pPr>
              <a:defRPr sz="818"/>
            </a:lvl8pPr>
            <a:lvl9pPr>
              <a:defRPr sz="81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505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865" y="732415"/>
            <a:ext cx="24688271" cy="3048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865" y="4093585"/>
            <a:ext cx="12120563" cy="1705841"/>
          </a:xfrm>
          <a:prstGeom prst="rect">
            <a:avLst/>
          </a:prstGeom>
        </p:spPr>
        <p:txBody>
          <a:bodyPr anchor="b"/>
          <a:lstStyle>
            <a:lvl1pPr marL="0" indent="0">
              <a:buNone/>
              <a:defRPr sz="1091" b="1"/>
            </a:lvl1pPr>
            <a:lvl2pPr marL="207797" indent="0">
              <a:buNone/>
              <a:defRPr sz="909" b="1"/>
            </a:lvl2pPr>
            <a:lvl3pPr marL="415595" indent="0">
              <a:buNone/>
              <a:defRPr sz="818" b="1"/>
            </a:lvl3pPr>
            <a:lvl4pPr marL="623392" indent="0">
              <a:buNone/>
              <a:defRPr sz="727" b="1"/>
            </a:lvl4pPr>
            <a:lvl5pPr marL="831190" indent="0">
              <a:buNone/>
              <a:defRPr sz="727" b="1"/>
            </a:lvl5pPr>
            <a:lvl6pPr marL="1038987" indent="0">
              <a:buNone/>
              <a:defRPr sz="727" b="1"/>
            </a:lvl6pPr>
            <a:lvl7pPr marL="1246784" indent="0">
              <a:buNone/>
              <a:defRPr sz="727" b="1"/>
            </a:lvl7pPr>
            <a:lvl8pPr marL="1454582" indent="0">
              <a:buNone/>
              <a:defRPr sz="727" b="1"/>
            </a:lvl8pPr>
            <a:lvl9pPr marL="1662379" indent="0">
              <a:buNone/>
              <a:defRPr sz="727" b="1"/>
            </a:lvl9pPr>
          </a:lstStyle>
          <a:p>
            <a:pPr lvl="0"/>
            <a:r>
              <a:rPr lang="en-US" smtClean="0"/>
              <a:t>Click to edit Master text styles</a:t>
            </a:r>
          </a:p>
        </p:txBody>
      </p:sp>
      <p:sp>
        <p:nvSpPr>
          <p:cNvPr id="4" name="Content Placeholder 3"/>
          <p:cNvSpPr>
            <a:spLocks noGrp="1"/>
          </p:cNvSpPr>
          <p:nvPr>
            <p:ph sz="half" idx="2"/>
          </p:nvPr>
        </p:nvSpPr>
        <p:spPr>
          <a:xfrm>
            <a:off x="1371865" y="5799427"/>
            <a:ext cx="12120563" cy="10536670"/>
          </a:xfrm>
          <a:prstGeom prst="rect">
            <a:avLst/>
          </a:prstGeom>
        </p:spPr>
        <p:txBody>
          <a:bodyPr/>
          <a:lstStyle>
            <a:lvl1pPr>
              <a:defRPr sz="1091"/>
            </a:lvl1pPr>
            <a:lvl2pPr>
              <a:defRPr sz="909"/>
            </a:lvl2pPr>
            <a:lvl3pPr>
              <a:defRPr sz="818"/>
            </a:lvl3pPr>
            <a:lvl4pPr>
              <a:defRPr sz="727"/>
            </a:lvl4pPr>
            <a:lvl5pPr>
              <a:defRPr sz="727"/>
            </a:lvl5pPr>
            <a:lvl6pPr>
              <a:defRPr sz="727"/>
            </a:lvl6pPr>
            <a:lvl7pPr>
              <a:defRPr sz="727"/>
            </a:lvl7pPr>
            <a:lvl8pPr>
              <a:defRPr sz="727"/>
            </a:lvl8pPr>
            <a:lvl9pPr>
              <a:defRPr sz="72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605" y="4093585"/>
            <a:ext cx="12124531" cy="1705841"/>
          </a:xfrm>
          <a:prstGeom prst="rect">
            <a:avLst/>
          </a:prstGeom>
        </p:spPr>
        <p:txBody>
          <a:bodyPr anchor="b"/>
          <a:lstStyle>
            <a:lvl1pPr marL="0" indent="0">
              <a:buNone/>
              <a:defRPr sz="1091" b="1"/>
            </a:lvl1pPr>
            <a:lvl2pPr marL="207797" indent="0">
              <a:buNone/>
              <a:defRPr sz="909" b="1"/>
            </a:lvl2pPr>
            <a:lvl3pPr marL="415595" indent="0">
              <a:buNone/>
              <a:defRPr sz="818" b="1"/>
            </a:lvl3pPr>
            <a:lvl4pPr marL="623392" indent="0">
              <a:buNone/>
              <a:defRPr sz="727" b="1"/>
            </a:lvl4pPr>
            <a:lvl5pPr marL="831190" indent="0">
              <a:buNone/>
              <a:defRPr sz="727" b="1"/>
            </a:lvl5pPr>
            <a:lvl6pPr marL="1038987" indent="0">
              <a:buNone/>
              <a:defRPr sz="727" b="1"/>
            </a:lvl6pPr>
            <a:lvl7pPr marL="1246784" indent="0">
              <a:buNone/>
              <a:defRPr sz="727" b="1"/>
            </a:lvl7pPr>
            <a:lvl8pPr marL="1454582" indent="0">
              <a:buNone/>
              <a:defRPr sz="727" b="1"/>
            </a:lvl8pPr>
            <a:lvl9pPr marL="1662379" indent="0">
              <a:buNone/>
              <a:defRPr sz="727" b="1"/>
            </a:lvl9pPr>
          </a:lstStyle>
          <a:p>
            <a:pPr lvl="0"/>
            <a:r>
              <a:rPr lang="en-US" smtClean="0"/>
              <a:t>Click to edit Master text styles</a:t>
            </a:r>
          </a:p>
        </p:txBody>
      </p:sp>
      <p:sp>
        <p:nvSpPr>
          <p:cNvPr id="6" name="Content Placeholder 5"/>
          <p:cNvSpPr>
            <a:spLocks noGrp="1"/>
          </p:cNvSpPr>
          <p:nvPr>
            <p:ph sz="quarter" idx="4"/>
          </p:nvPr>
        </p:nvSpPr>
        <p:spPr>
          <a:xfrm>
            <a:off x="13935605" y="5799427"/>
            <a:ext cx="12124531" cy="10536670"/>
          </a:xfrm>
          <a:prstGeom prst="rect">
            <a:avLst/>
          </a:prstGeom>
        </p:spPr>
        <p:txBody>
          <a:bodyPr/>
          <a:lstStyle>
            <a:lvl1pPr>
              <a:defRPr sz="1091"/>
            </a:lvl1pPr>
            <a:lvl2pPr>
              <a:defRPr sz="909"/>
            </a:lvl2pPr>
            <a:lvl3pPr>
              <a:defRPr sz="818"/>
            </a:lvl3pPr>
            <a:lvl4pPr>
              <a:defRPr sz="727"/>
            </a:lvl4pPr>
            <a:lvl5pPr>
              <a:defRPr sz="727"/>
            </a:lvl5pPr>
            <a:lvl6pPr>
              <a:defRPr sz="727"/>
            </a:lvl6pPr>
            <a:lvl7pPr>
              <a:defRPr sz="727"/>
            </a:lvl7pPr>
            <a:lvl8pPr>
              <a:defRPr sz="727"/>
            </a:lvl8pPr>
            <a:lvl9pPr>
              <a:defRPr sz="72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619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71865" y="732415"/>
            <a:ext cx="24688271" cy="3048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90496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0898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865" y="728086"/>
            <a:ext cx="9024938" cy="3098511"/>
          </a:xfrm>
          <a:prstGeom prst="rect">
            <a:avLst/>
          </a:prstGeom>
        </p:spPr>
        <p:txBody>
          <a:bodyPr anchor="b"/>
          <a:lstStyle>
            <a:lvl1pPr algn="l">
              <a:defRPr sz="909" b="1"/>
            </a:lvl1pPr>
          </a:lstStyle>
          <a:p>
            <a:r>
              <a:rPr lang="en-US" smtClean="0"/>
              <a:t>Click to edit Master title style</a:t>
            </a:r>
            <a:endParaRPr lang="en-US"/>
          </a:p>
        </p:txBody>
      </p:sp>
      <p:sp>
        <p:nvSpPr>
          <p:cNvPr id="3" name="Content Placeholder 2"/>
          <p:cNvSpPr>
            <a:spLocks noGrp="1"/>
          </p:cNvSpPr>
          <p:nvPr>
            <p:ph idx="1"/>
          </p:nvPr>
        </p:nvSpPr>
        <p:spPr>
          <a:xfrm>
            <a:off x="10724886" y="728086"/>
            <a:ext cx="15335250" cy="15608011"/>
          </a:xfrm>
          <a:prstGeom prst="rect">
            <a:avLst/>
          </a:prstGeom>
        </p:spPr>
        <p:txBody>
          <a:bodyPr/>
          <a:lstStyle>
            <a:lvl1pPr>
              <a:defRPr sz="1454"/>
            </a:lvl1pPr>
            <a:lvl2pPr>
              <a:defRPr sz="1273"/>
            </a:lvl2pPr>
            <a:lvl3pPr>
              <a:defRPr sz="1091"/>
            </a:lvl3pPr>
            <a:lvl4pPr>
              <a:defRPr sz="909"/>
            </a:lvl4pPr>
            <a:lvl5pPr>
              <a:defRPr sz="909"/>
            </a:lvl5pPr>
            <a:lvl6pPr>
              <a:defRPr sz="909"/>
            </a:lvl6pPr>
            <a:lvl7pPr>
              <a:defRPr sz="909"/>
            </a:lvl7pPr>
            <a:lvl8pPr>
              <a:defRPr sz="909"/>
            </a:lvl8pPr>
            <a:lvl9pPr>
              <a:defRPr sz="90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865" y="3826597"/>
            <a:ext cx="9024938" cy="12509500"/>
          </a:xfrm>
          <a:prstGeom prst="rect">
            <a:avLst/>
          </a:prstGeom>
        </p:spPr>
        <p:txBody>
          <a:bodyPr/>
          <a:lstStyle>
            <a:lvl1pPr marL="0" indent="0">
              <a:buNone/>
              <a:defRPr sz="636"/>
            </a:lvl1pPr>
            <a:lvl2pPr marL="207797" indent="0">
              <a:buNone/>
              <a:defRPr sz="545"/>
            </a:lvl2pPr>
            <a:lvl3pPr marL="415595" indent="0">
              <a:buNone/>
              <a:defRPr sz="455"/>
            </a:lvl3pPr>
            <a:lvl4pPr marL="623392" indent="0">
              <a:buNone/>
              <a:defRPr sz="409"/>
            </a:lvl4pPr>
            <a:lvl5pPr marL="831190" indent="0">
              <a:buNone/>
              <a:defRPr sz="409"/>
            </a:lvl5pPr>
            <a:lvl6pPr marL="1038987" indent="0">
              <a:buNone/>
              <a:defRPr sz="409"/>
            </a:lvl6pPr>
            <a:lvl7pPr marL="1246784" indent="0">
              <a:buNone/>
              <a:defRPr sz="409"/>
            </a:lvl7pPr>
            <a:lvl8pPr marL="1454582" indent="0">
              <a:buNone/>
              <a:defRPr sz="409"/>
            </a:lvl8pPr>
            <a:lvl9pPr marL="1662379" indent="0">
              <a:buNone/>
              <a:defRPr sz="409"/>
            </a:lvl9pPr>
          </a:lstStyle>
          <a:p>
            <a:pPr lvl="0"/>
            <a:r>
              <a:rPr lang="en-US" smtClean="0"/>
              <a:t>Click to edit Master text styles</a:t>
            </a:r>
          </a:p>
        </p:txBody>
      </p:sp>
    </p:spTree>
    <p:extLst>
      <p:ext uri="{BB962C8B-B14F-4D97-AF65-F5344CB8AC3E}">
        <p14:creationId xmlns:p14="http://schemas.microsoft.com/office/powerpoint/2010/main" val="17956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335" y="12801745"/>
            <a:ext cx="16459729" cy="1511011"/>
          </a:xfrm>
          <a:prstGeom prst="rect">
            <a:avLst/>
          </a:prstGeom>
        </p:spPr>
        <p:txBody>
          <a:bodyPr anchor="b"/>
          <a:lstStyle>
            <a:lvl1pPr algn="l">
              <a:defRPr sz="909" b="1"/>
            </a:lvl1pPr>
          </a:lstStyle>
          <a:p>
            <a:r>
              <a:rPr lang="en-US" smtClean="0"/>
              <a:t>Click to edit Master title style</a:t>
            </a:r>
            <a:endParaRPr lang="en-US"/>
          </a:p>
        </p:txBody>
      </p:sp>
      <p:sp>
        <p:nvSpPr>
          <p:cNvPr id="3" name="Picture Placeholder 2"/>
          <p:cNvSpPr>
            <a:spLocks noGrp="1"/>
          </p:cNvSpPr>
          <p:nvPr>
            <p:ph type="pic" idx="1"/>
          </p:nvPr>
        </p:nvSpPr>
        <p:spPr>
          <a:xfrm>
            <a:off x="5376335" y="1634405"/>
            <a:ext cx="16459729" cy="10972511"/>
          </a:xfrm>
          <a:prstGeom prst="rect">
            <a:avLst/>
          </a:prstGeom>
        </p:spPr>
        <p:txBody>
          <a:bodyPr/>
          <a:lstStyle>
            <a:lvl1pPr marL="0" indent="0">
              <a:buNone/>
              <a:defRPr sz="1454"/>
            </a:lvl1pPr>
            <a:lvl2pPr marL="207797" indent="0">
              <a:buNone/>
              <a:defRPr sz="1273"/>
            </a:lvl2pPr>
            <a:lvl3pPr marL="415595" indent="0">
              <a:buNone/>
              <a:defRPr sz="1091"/>
            </a:lvl3pPr>
            <a:lvl4pPr marL="623392" indent="0">
              <a:buNone/>
              <a:defRPr sz="909"/>
            </a:lvl4pPr>
            <a:lvl5pPr marL="831190" indent="0">
              <a:buNone/>
              <a:defRPr sz="909"/>
            </a:lvl5pPr>
            <a:lvl6pPr marL="1038987" indent="0">
              <a:buNone/>
              <a:defRPr sz="909"/>
            </a:lvl6pPr>
            <a:lvl7pPr marL="1246784" indent="0">
              <a:buNone/>
              <a:defRPr sz="909"/>
            </a:lvl7pPr>
            <a:lvl8pPr marL="1454582" indent="0">
              <a:buNone/>
              <a:defRPr sz="909"/>
            </a:lvl8pPr>
            <a:lvl9pPr marL="1662379" indent="0">
              <a:buNone/>
              <a:defRPr sz="909"/>
            </a:lvl9pPr>
          </a:lstStyle>
          <a:p>
            <a:pPr lvl="0"/>
            <a:endParaRPr lang="en-US" noProof="0" smtClean="0"/>
          </a:p>
        </p:txBody>
      </p:sp>
      <p:sp>
        <p:nvSpPr>
          <p:cNvPr id="4" name="Text Placeholder 3"/>
          <p:cNvSpPr>
            <a:spLocks noGrp="1"/>
          </p:cNvSpPr>
          <p:nvPr>
            <p:ph type="body" sz="half" idx="2"/>
          </p:nvPr>
        </p:nvSpPr>
        <p:spPr>
          <a:xfrm>
            <a:off x="5376335" y="14312757"/>
            <a:ext cx="16459729" cy="2146733"/>
          </a:xfrm>
          <a:prstGeom prst="rect">
            <a:avLst/>
          </a:prstGeom>
        </p:spPr>
        <p:txBody>
          <a:bodyPr/>
          <a:lstStyle>
            <a:lvl1pPr marL="0" indent="0">
              <a:buNone/>
              <a:defRPr sz="636"/>
            </a:lvl1pPr>
            <a:lvl2pPr marL="207797" indent="0">
              <a:buNone/>
              <a:defRPr sz="545"/>
            </a:lvl2pPr>
            <a:lvl3pPr marL="415595" indent="0">
              <a:buNone/>
              <a:defRPr sz="455"/>
            </a:lvl3pPr>
            <a:lvl4pPr marL="623392" indent="0">
              <a:buNone/>
              <a:defRPr sz="409"/>
            </a:lvl4pPr>
            <a:lvl5pPr marL="831190" indent="0">
              <a:buNone/>
              <a:defRPr sz="409"/>
            </a:lvl5pPr>
            <a:lvl6pPr marL="1038987" indent="0">
              <a:buNone/>
              <a:defRPr sz="409"/>
            </a:lvl6pPr>
            <a:lvl7pPr marL="1246784" indent="0">
              <a:buNone/>
              <a:defRPr sz="409"/>
            </a:lvl7pPr>
            <a:lvl8pPr marL="1454582" indent="0">
              <a:buNone/>
              <a:defRPr sz="409"/>
            </a:lvl8pPr>
            <a:lvl9pPr marL="1662379" indent="0">
              <a:buNone/>
              <a:defRPr sz="409"/>
            </a:lvl9pPr>
          </a:lstStyle>
          <a:p>
            <a:pPr lvl="0"/>
            <a:r>
              <a:rPr lang="en-US" smtClean="0"/>
              <a:t>Click to edit Master text styles</a:t>
            </a:r>
          </a:p>
        </p:txBody>
      </p:sp>
    </p:spTree>
    <p:extLst>
      <p:ext uri="{BB962C8B-B14F-4D97-AF65-F5344CB8AC3E}">
        <p14:creationId xmlns:p14="http://schemas.microsoft.com/office/powerpoint/2010/main" val="63884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13716001" y="2667001"/>
            <a:ext cx="10424463" cy="609745"/>
          </a:xfrm>
          <a:prstGeom prst="rect">
            <a:avLst/>
          </a:prstGeom>
          <a:noFill/>
          <a:ln w="9525">
            <a:noFill/>
            <a:round/>
            <a:headEnd/>
            <a:tailEnd/>
          </a:ln>
          <a:effectLst/>
        </p:spPr>
        <p:txBody>
          <a:bodyPr wrap="none" anchor="ctr"/>
          <a:lstStyle/>
          <a:p>
            <a:pPr>
              <a:buFont typeface="Times New Roman" pitchFamily="16" charset="0"/>
              <a:buNone/>
              <a:defRPr/>
            </a:pPr>
            <a:endParaRPr lang="en-US" sz="1136">
              <a:latin typeface="Myriad Pro" pitchFamily="32" charset="0"/>
              <a:ea typeface="+mn-ea"/>
              <a:cs typeface="+mn-cs"/>
            </a:endParaRPr>
          </a:p>
        </p:txBody>
      </p:sp>
      <p:sp>
        <p:nvSpPr>
          <p:cNvPr id="1026" name="Text Box 2"/>
          <p:cNvSpPr txBox="1">
            <a:spLocks noChangeArrowheads="1"/>
          </p:cNvSpPr>
          <p:nvPr userDrawn="1"/>
        </p:nvSpPr>
        <p:spPr bwMode="auto">
          <a:xfrm>
            <a:off x="0" y="17768456"/>
            <a:ext cx="27368140" cy="348109"/>
          </a:xfrm>
          <a:prstGeom prst="rect">
            <a:avLst/>
          </a:prstGeom>
          <a:solidFill>
            <a:srgbClr val="FFFFFF"/>
          </a:solidFill>
          <a:ln w="9525">
            <a:noFill/>
            <a:round/>
            <a:headEnd/>
            <a:tailEnd/>
          </a:ln>
          <a:effectLst/>
        </p:spPr>
        <p:txBody>
          <a:bodyPr>
            <a:spAutoFit/>
          </a:bodyPr>
          <a:lstStyle/>
          <a:p>
            <a:pPr algn="ctr">
              <a:lnSpc>
                <a:spcPct val="65000"/>
              </a:lnSpc>
              <a:spcBef>
                <a:spcPts val="1704"/>
              </a:spcBef>
              <a:buClrTx/>
              <a:buSzPct val="75000"/>
              <a:buFontTx/>
              <a:buNone/>
              <a:tabLst>
                <a:tab pos="0" algn="l"/>
                <a:tab pos="415595" algn="l"/>
                <a:tab pos="831190" algn="l"/>
                <a:tab pos="1246784" algn="l"/>
                <a:tab pos="1662379" algn="l"/>
                <a:tab pos="2077974" algn="l"/>
                <a:tab pos="2493569" algn="l"/>
                <a:tab pos="2909164" algn="l"/>
                <a:tab pos="3324758" algn="l"/>
                <a:tab pos="3740353" algn="l"/>
                <a:tab pos="4155948" algn="l"/>
                <a:tab pos="4571543" algn="l"/>
                <a:tab pos="4606176" algn="l"/>
                <a:tab pos="4935188" algn="l"/>
                <a:tab pos="5264201" algn="l"/>
                <a:tab pos="5593213" algn="l"/>
                <a:tab pos="5922226" algn="l"/>
                <a:tab pos="6251238" algn="l"/>
                <a:tab pos="6580251" algn="l"/>
                <a:tab pos="6909264" algn="l"/>
                <a:tab pos="7238276" algn="l"/>
                <a:tab pos="7567289" algn="l"/>
                <a:tab pos="7896301" algn="l"/>
                <a:tab pos="8225314" algn="l"/>
                <a:tab pos="8554326" algn="l"/>
                <a:tab pos="8883339" algn="l"/>
                <a:tab pos="9212351" algn="l"/>
                <a:tab pos="9541364" algn="l"/>
                <a:tab pos="9870377" algn="l"/>
                <a:tab pos="10199389" algn="l"/>
                <a:tab pos="10528402" algn="l"/>
                <a:tab pos="10857414" algn="l"/>
              </a:tabLst>
              <a:defRPr/>
            </a:pPr>
            <a:r>
              <a:rPr lang="en-US" sz="2454" b="1" kern="1200" dirty="0" smtClean="0">
                <a:solidFill>
                  <a:srgbClr val="008000"/>
                </a:solidFill>
                <a:latin typeface="Myriad Pro" pitchFamily="32" charset="0"/>
                <a:ea typeface="ＭＳ Ｐゴシック" charset="0"/>
                <a:cs typeface="WenQuanYi Micro Hei" charset="0"/>
              </a:rPr>
              <a:t>DHS Cyber</a:t>
            </a:r>
            <a:r>
              <a:rPr lang="en-US" sz="2454" b="1" kern="1200" baseline="0" dirty="0" smtClean="0">
                <a:solidFill>
                  <a:srgbClr val="008000"/>
                </a:solidFill>
                <a:latin typeface="Myriad Pro" pitchFamily="32" charset="0"/>
                <a:ea typeface="ＭＳ Ｐゴシック" charset="0"/>
                <a:cs typeface="WenQuanYi Micro Hei" charset="0"/>
              </a:rPr>
              <a:t> Security Division – R&amp;D Showcase and Technical Workshop – February 17</a:t>
            </a:r>
            <a:r>
              <a:rPr lang="en-US" sz="2454" b="1" kern="1200" baseline="30000" dirty="0" smtClean="0">
                <a:solidFill>
                  <a:srgbClr val="008000"/>
                </a:solidFill>
                <a:latin typeface="Myriad Pro" pitchFamily="32" charset="0"/>
                <a:ea typeface="ＭＳ Ｐゴシック" charset="0"/>
                <a:cs typeface="WenQuanYi Micro Hei" charset="0"/>
              </a:rPr>
              <a:t>th</a:t>
            </a:r>
            <a:r>
              <a:rPr lang="en-US" sz="2454" b="1" kern="1200" baseline="0" dirty="0" smtClean="0">
                <a:solidFill>
                  <a:srgbClr val="008000"/>
                </a:solidFill>
                <a:latin typeface="Myriad Pro" pitchFamily="32" charset="0"/>
                <a:ea typeface="ＭＳ Ｐゴシック" charset="0"/>
                <a:cs typeface="WenQuanYi Micro Hei" charset="0"/>
              </a:rPr>
              <a:t>, 2016</a:t>
            </a:r>
            <a:endParaRPr lang="en-US" sz="2454" b="1" kern="1200" dirty="0">
              <a:solidFill>
                <a:srgbClr val="008000"/>
              </a:solidFill>
              <a:latin typeface="Myriad Pro" pitchFamily="32" charset="0"/>
              <a:ea typeface="ＭＳ Ｐゴシック" charset="0"/>
              <a:cs typeface="WenQuanYi Micro Hei" charset="0"/>
            </a:endParaRPr>
          </a:p>
        </p:txBody>
      </p:sp>
      <p:sp>
        <p:nvSpPr>
          <p:cNvPr id="1027" name="Text Box 3"/>
          <p:cNvSpPr txBox="1">
            <a:spLocks noChangeArrowheads="1"/>
          </p:cNvSpPr>
          <p:nvPr/>
        </p:nvSpPr>
        <p:spPr bwMode="auto">
          <a:xfrm>
            <a:off x="3683361" y="13057910"/>
            <a:ext cx="11620500" cy="609745"/>
          </a:xfrm>
          <a:prstGeom prst="rect">
            <a:avLst/>
          </a:prstGeom>
          <a:noFill/>
          <a:ln w="9525">
            <a:noFill/>
            <a:round/>
            <a:headEnd/>
            <a:tailEnd/>
          </a:ln>
          <a:effectLst/>
        </p:spPr>
        <p:txBody>
          <a:bodyPr wrap="none" anchor="ctr"/>
          <a:lstStyle/>
          <a:p>
            <a:pPr>
              <a:buFont typeface="Times New Roman" pitchFamily="16" charset="0"/>
              <a:buNone/>
              <a:defRPr/>
            </a:pPr>
            <a:endParaRPr lang="en-US" sz="1136">
              <a:latin typeface="Myriad Pro" pitchFamily="32" charset="0"/>
              <a:ea typeface="+mn-ea"/>
              <a:cs typeface="+mn-cs"/>
            </a:endParaRPr>
          </a:p>
        </p:txBody>
      </p:sp>
      <p:sp>
        <p:nvSpPr>
          <p:cNvPr id="2" name="Rectangle 5"/>
          <p:cNvSpPr>
            <a:spLocks noChangeArrowheads="1"/>
          </p:cNvSpPr>
          <p:nvPr/>
        </p:nvSpPr>
        <p:spPr bwMode="auto">
          <a:xfrm>
            <a:off x="0" y="17352820"/>
            <a:ext cx="27430918" cy="241011"/>
          </a:xfrm>
          <a:prstGeom prst="rect">
            <a:avLst/>
          </a:prstGeom>
          <a:solidFill>
            <a:srgbClr val="CE1034">
              <a:alpha val="89999"/>
            </a:srgbClr>
          </a:solidFill>
          <a:ln w="9525">
            <a:noFill/>
            <a:round/>
            <a:headEnd/>
            <a:tailEnd/>
          </a:ln>
          <a:effectLst/>
        </p:spPr>
        <p:txBody>
          <a:bodyPr wrap="none" anchor="ctr"/>
          <a:lstStyle/>
          <a:p>
            <a:pPr>
              <a:buFont typeface="Times New Roman" pitchFamily="16" charset="0"/>
              <a:buNone/>
              <a:defRPr/>
            </a:pPr>
            <a:endParaRPr lang="en-US" sz="1136">
              <a:latin typeface="Myriad Pro" pitchFamily="32" charset="0"/>
              <a:ea typeface="+mn-ea"/>
              <a:cs typeface="+mn-cs"/>
            </a:endParaRPr>
          </a:p>
        </p:txBody>
      </p:sp>
      <p:cxnSp>
        <p:nvCxnSpPr>
          <p:cNvPr id="1030" name="Straight Connector 6"/>
          <p:cNvCxnSpPr>
            <a:cxnSpLocks noChangeShapeType="1"/>
          </p:cNvCxnSpPr>
          <p:nvPr userDrawn="1"/>
        </p:nvCxnSpPr>
        <p:spPr bwMode="auto">
          <a:xfrm>
            <a:off x="1" y="2721744"/>
            <a:ext cx="27432000" cy="0"/>
          </a:xfrm>
          <a:prstGeom prst="line">
            <a:avLst/>
          </a:prstGeom>
          <a:noFill/>
          <a:ln w="76200">
            <a:solidFill>
              <a:srgbClr val="C00000"/>
            </a:solidFill>
            <a:round/>
            <a:headEnd/>
            <a:tailEnd/>
          </a:ln>
          <a:extLst>
            <a:ext uri="{909E8E84-426E-40DD-AFC4-6F175D3DCCD1}">
              <a14:hiddenFill xmlns:a14="http://schemas.microsoft.com/office/drawing/2010/main">
                <a:noFill/>
              </a14:hiddenFill>
            </a:ext>
          </a:extLst>
        </p:spPr>
      </p:cxnSp>
      <p:pic>
        <p:nvPicPr>
          <p:cNvPr id="1031" name="Picture 7" descr="rutgers_sig.png"/>
          <p:cNvPicPr>
            <a:picLocks noChangeAspect="1"/>
          </p:cNvPicPr>
          <p:nvPr userDrawn="1"/>
        </p:nvPicPr>
        <p:blipFill>
          <a:blip r:embed="rId13" cstate="email">
            <a:extLst>
              <a:ext uri="{28A0092B-C50C-407E-A947-70E740481C1C}">
                <a14:useLocalDpi xmlns:a14="http://schemas.microsoft.com/office/drawing/2010/main" val="0"/>
              </a:ext>
            </a:extLst>
          </a:blip>
          <a:srcRect b="12157"/>
          <a:stretch>
            <a:fillRect/>
          </a:stretch>
        </p:blipFill>
        <p:spPr bwMode="auto">
          <a:xfrm>
            <a:off x="538536" y="665640"/>
            <a:ext cx="3964177" cy="14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p:cNvPicPr>
            <a:picLocks noChangeAspect="1" noChangeArrowheads="1"/>
          </p:cNvPicPr>
          <p:nvPr userDrawn="1"/>
        </p:nvPicPr>
        <p:blipFill>
          <a:blip r:embed="rId14" cstate="email">
            <a:extLst>
              <a:ext uri="{28A0092B-C50C-407E-A947-70E740481C1C}">
                <a14:useLocalDpi xmlns:a14="http://schemas.microsoft.com/office/drawing/2010/main" val="0"/>
              </a:ext>
            </a:extLst>
          </a:blip>
          <a:stretch>
            <a:fillRect/>
          </a:stretch>
        </p:blipFill>
        <p:spPr bwMode="auto">
          <a:xfrm>
            <a:off x="24201069" y="161048"/>
            <a:ext cx="2424242" cy="242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207797" rtl="0" eaLnBrk="0" fontAlgn="base" hangingPunct="0">
        <a:spcBef>
          <a:spcPct val="0"/>
        </a:spcBef>
        <a:spcAft>
          <a:spcPct val="0"/>
        </a:spcAft>
        <a:buClr>
          <a:srgbClr val="000000"/>
        </a:buClr>
        <a:buSzPct val="100000"/>
        <a:buFont typeface="Times New Roman" charset="0"/>
        <a:defRPr sz="2909" b="1">
          <a:solidFill>
            <a:srgbClr val="003366"/>
          </a:solidFill>
          <a:latin typeface="+mj-lt"/>
          <a:ea typeface="ＭＳ Ｐゴシック" charset="0"/>
          <a:cs typeface="+mj-cs"/>
        </a:defRPr>
      </a:lvl1pPr>
      <a:lvl2pPr algn="l" defTabSz="207797" rtl="0" eaLnBrk="0" fontAlgn="base" hangingPunct="0">
        <a:spcBef>
          <a:spcPct val="0"/>
        </a:spcBef>
        <a:spcAft>
          <a:spcPct val="0"/>
        </a:spcAft>
        <a:buClr>
          <a:srgbClr val="000000"/>
        </a:buClr>
        <a:buSzPct val="100000"/>
        <a:buFont typeface="Times New Roman" charset="0"/>
        <a:defRPr sz="2909" b="1">
          <a:solidFill>
            <a:srgbClr val="003366"/>
          </a:solidFill>
          <a:latin typeface="Tahoma" pitchFamily="32" charset="0"/>
          <a:ea typeface="ＭＳ Ｐゴシック" charset="0"/>
          <a:cs typeface="WenQuanYi Micro Hei" charset="0"/>
        </a:defRPr>
      </a:lvl2pPr>
      <a:lvl3pPr algn="l" defTabSz="207797" rtl="0" eaLnBrk="0" fontAlgn="base" hangingPunct="0">
        <a:spcBef>
          <a:spcPct val="0"/>
        </a:spcBef>
        <a:spcAft>
          <a:spcPct val="0"/>
        </a:spcAft>
        <a:buClr>
          <a:srgbClr val="000000"/>
        </a:buClr>
        <a:buSzPct val="100000"/>
        <a:buFont typeface="Times New Roman" charset="0"/>
        <a:defRPr sz="2909" b="1">
          <a:solidFill>
            <a:srgbClr val="003366"/>
          </a:solidFill>
          <a:latin typeface="Tahoma" pitchFamily="32" charset="0"/>
          <a:ea typeface="ＭＳ Ｐゴシック" charset="0"/>
          <a:cs typeface="WenQuanYi Micro Hei" charset="0"/>
        </a:defRPr>
      </a:lvl3pPr>
      <a:lvl4pPr algn="l" defTabSz="207797" rtl="0" eaLnBrk="0" fontAlgn="base" hangingPunct="0">
        <a:spcBef>
          <a:spcPct val="0"/>
        </a:spcBef>
        <a:spcAft>
          <a:spcPct val="0"/>
        </a:spcAft>
        <a:buClr>
          <a:srgbClr val="000000"/>
        </a:buClr>
        <a:buSzPct val="100000"/>
        <a:buFont typeface="Times New Roman" charset="0"/>
        <a:defRPr sz="2909" b="1">
          <a:solidFill>
            <a:srgbClr val="003366"/>
          </a:solidFill>
          <a:latin typeface="Tahoma" pitchFamily="32" charset="0"/>
          <a:ea typeface="ＭＳ Ｐゴシック" charset="0"/>
          <a:cs typeface="WenQuanYi Micro Hei" charset="0"/>
        </a:defRPr>
      </a:lvl4pPr>
      <a:lvl5pPr algn="l" defTabSz="207797" rtl="0" eaLnBrk="0" fontAlgn="base" hangingPunct="0">
        <a:spcBef>
          <a:spcPct val="0"/>
        </a:spcBef>
        <a:spcAft>
          <a:spcPct val="0"/>
        </a:spcAft>
        <a:buClr>
          <a:srgbClr val="000000"/>
        </a:buClr>
        <a:buSzPct val="100000"/>
        <a:buFont typeface="Times New Roman" charset="0"/>
        <a:defRPr sz="2909" b="1">
          <a:solidFill>
            <a:srgbClr val="003366"/>
          </a:solidFill>
          <a:latin typeface="Tahoma" pitchFamily="32" charset="0"/>
          <a:ea typeface="ＭＳ Ｐゴシック" charset="0"/>
          <a:cs typeface="WenQuanYi Micro Hei" charset="0"/>
        </a:defRPr>
      </a:lvl5pPr>
      <a:lvl6pPr marL="1142886" indent="-103899" algn="l" defTabSz="207797" rtl="0" eaLnBrk="0" fontAlgn="base" hangingPunct="0">
        <a:spcBef>
          <a:spcPct val="0"/>
        </a:spcBef>
        <a:spcAft>
          <a:spcPct val="0"/>
        </a:spcAft>
        <a:buClr>
          <a:srgbClr val="000000"/>
        </a:buClr>
        <a:buSzPct val="100000"/>
        <a:buFont typeface="Times New Roman" pitchFamily="16" charset="0"/>
        <a:defRPr sz="2909" b="1">
          <a:solidFill>
            <a:srgbClr val="003366"/>
          </a:solidFill>
          <a:latin typeface="Tahoma" pitchFamily="32" charset="0"/>
          <a:ea typeface="WenQuanYi Micro Hei" charset="0"/>
          <a:cs typeface="WenQuanYi Micro Hei" charset="0"/>
        </a:defRPr>
      </a:lvl6pPr>
      <a:lvl7pPr marL="1350683" indent="-103899" algn="l" defTabSz="207797" rtl="0" eaLnBrk="0" fontAlgn="base" hangingPunct="0">
        <a:spcBef>
          <a:spcPct val="0"/>
        </a:spcBef>
        <a:spcAft>
          <a:spcPct val="0"/>
        </a:spcAft>
        <a:buClr>
          <a:srgbClr val="000000"/>
        </a:buClr>
        <a:buSzPct val="100000"/>
        <a:buFont typeface="Times New Roman" pitchFamily="16" charset="0"/>
        <a:defRPr sz="2909" b="1">
          <a:solidFill>
            <a:srgbClr val="003366"/>
          </a:solidFill>
          <a:latin typeface="Tahoma" pitchFamily="32" charset="0"/>
          <a:ea typeface="WenQuanYi Micro Hei" charset="0"/>
          <a:cs typeface="WenQuanYi Micro Hei" charset="0"/>
        </a:defRPr>
      </a:lvl7pPr>
      <a:lvl8pPr marL="1558481" indent="-103899" algn="l" defTabSz="207797" rtl="0" eaLnBrk="0" fontAlgn="base" hangingPunct="0">
        <a:spcBef>
          <a:spcPct val="0"/>
        </a:spcBef>
        <a:spcAft>
          <a:spcPct val="0"/>
        </a:spcAft>
        <a:buClr>
          <a:srgbClr val="000000"/>
        </a:buClr>
        <a:buSzPct val="100000"/>
        <a:buFont typeface="Times New Roman" pitchFamily="16" charset="0"/>
        <a:defRPr sz="2909" b="1">
          <a:solidFill>
            <a:srgbClr val="003366"/>
          </a:solidFill>
          <a:latin typeface="Tahoma" pitchFamily="32" charset="0"/>
          <a:ea typeface="WenQuanYi Micro Hei" charset="0"/>
          <a:cs typeface="WenQuanYi Micro Hei" charset="0"/>
        </a:defRPr>
      </a:lvl8pPr>
      <a:lvl9pPr marL="1766278" indent="-103899" algn="l" defTabSz="207797" rtl="0" eaLnBrk="0" fontAlgn="base" hangingPunct="0">
        <a:spcBef>
          <a:spcPct val="0"/>
        </a:spcBef>
        <a:spcAft>
          <a:spcPct val="0"/>
        </a:spcAft>
        <a:buClr>
          <a:srgbClr val="000000"/>
        </a:buClr>
        <a:buSzPct val="100000"/>
        <a:buFont typeface="Times New Roman" pitchFamily="16" charset="0"/>
        <a:defRPr sz="2909" b="1">
          <a:solidFill>
            <a:srgbClr val="003366"/>
          </a:solidFill>
          <a:latin typeface="Tahoma" pitchFamily="32" charset="0"/>
          <a:ea typeface="WenQuanYi Micro Hei" charset="0"/>
          <a:cs typeface="WenQuanYi Micro Hei" charset="0"/>
        </a:defRPr>
      </a:lvl9pPr>
    </p:titleStyle>
    <p:bodyStyle>
      <a:lvl1pPr marL="155848" indent="-155848" algn="l" defTabSz="207797" rtl="0" eaLnBrk="0" fontAlgn="base" hangingPunct="0">
        <a:spcBef>
          <a:spcPts val="420"/>
        </a:spcBef>
        <a:spcAft>
          <a:spcPct val="0"/>
        </a:spcAft>
        <a:buClr>
          <a:srgbClr val="000000"/>
        </a:buClr>
        <a:buSzPct val="100000"/>
        <a:buFont typeface="Times New Roman" charset="0"/>
        <a:buChar char="•"/>
        <a:defRPr sz="1682">
          <a:solidFill>
            <a:srgbClr val="000000"/>
          </a:solidFill>
          <a:latin typeface="+mn-lt"/>
          <a:ea typeface="ＭＳ Ｐゴシック" charset="0"/>
          <a:cs typeface="+mn-cs"/>
        </a:defRPr>
      </a:lvl1pPr>
      <a:lvl2pPr marL="337671" indent="-129873" algn="l" defTabSz="207797" rtl="0" eaLnBrk="0" fontAlgn="base" hangingPunct="0">
        <a:spcBef>
          <a:spcPts val="420"/>
        </a:spcBef>
        <a:spcAft>
          <a:spcPct val="0"/>
        </a:spcAft>
        <a:buClr>
          <a:srgbClr val="000000"/>
        </a:buClr>
        <a:buSzPct val="100000"/>
        <a:buFont typeface="Times New Roman" charset="0"/>
        <a:buChar char="–"/>
        <a:defRPr sz="1682">
          <a:solidFill>
            <a:srgbClr val="000000"/>
          </a:solidFill>
          <a:latin typeface="+mn-lt"/>
          <a:ea typeface="+mn-ea"/>
          <a:cs typeface="+mn-cs"/>
        </a:defRPr>
      </a:lvl2pPr>
      <a:lvl3pPr marL="519494" indent="-103899" algn="l" defTabSz="207797" rtl="0" eaLnBrk="0" fontAlgn="base" hangingPunct="0">
        <a:spcBef>
          <a:spcPts val="1250"/>
        </a:spcBef>
        <a:spcAft>
          <a:spcPct val="0"/>
        </a:spcAft>
        <a:buClr>
          <a:srgbClr val="000000"/>
        </a:buClr>
        <a:buSzPct val="100000"/>
        <a:buFont typeface="Times New Roman" charset="0"/>
        <a:buChar char="•"/>
        <a:defRPr sz="5000">
          <a:solidFill>
            <a:srgbClr val="000000"/>
          </a:solidFill>
          <a:latin typeface="Arial" charset="0"/>
          <a:ea typeface="+mn-ea"/>
          <a:cs typeface="+mn-cs"/>
        </a:defRPr>
      </a:lvl3pPr>
      <a:lvl4pPr marL="727291" indent="-103899" algn="l" defTabSz="207797" rtl="0" eaLnBrk="0" fontAlgn="base" hangingPunct="0">
        <a:spcBef>
          <a:spcPts val="1034"/>
        </a:spcBef>
        <a:spcAft>
          <a:spcPct val="0"/>
        </a:spcAft>
        <a:buClr>
          <a:srgbClr val="000000"/>
        </a:buClr>
        <a:buSzPct val="100000"/>
        <a:buFont typeface="Times New Roman" charset="0"/>
        <a:buChar char="–"/>
        <a:defRPr sz="4136">
          <a:solidFill>
            <a:srgbClr val="000000"/>
          </a:solidFill>
          <a:latin typeface="Arial" charset="0"/>
          <a:ea typeface="+mn-ea"/>
          <a:cs typeface="+mn-cs"/>
        </a:defRPr>
      </a:lvl4pPr>
      <a:lvl5pPr marL="935088" indent="-103899" algn="l" defTabSz="207797" rtl="0" eaLnBrk="0" fontAlgn="base" hangingPunct="0">
        <a:spcBef>
          <a:spcPts val="1034"/>
        </a:spcBef>
        <a:spcAft>
          <a:spcPct val="0"/>
        </a:spcAft>
        <a:buClr>
          <a:srgbClr val="000000"/>
        </a:buClr>
        <a:buSzPct val="100000"/>
        <a:buFont typeface="Times New Roman" charset="0"/>
        <a:buChar char="»"/>
        <a:defRPr sz="4136">
          <a:solidFill>
            <a:srgbClr val="000000"/>
          </a:solidFill>
          <a:latin typeface="Arial" charset="0"/>
          <a:ea typeface="+mn-ea"/>
          <a:cs typeface="+mn-cs"/>
        </a:defRPr>
      </a:lvl5pPr>
      <a:lvl6pPr marL="1142886" indent="-103899" algn="l" defTabSz="207797" rtl="0" eaLnBrk="0" fontAlgn="base" hangingPunct="0">
        <a:spcBef>
          <a:spcPts val="1034"/>
        </a:spcBef>
        <a:spcAft>
          <a:spcPct val="0"/>
        </a:spcAft>
        <a:buClr>
          <a:srgbClr val="000000"/>
        </a:buClr>
        <a:buSzPct val="100000"/>
        <a:buFont typeface="Times New Roman" pitchFamily="16" charset="0"/>
        <a:defRPr sz="4136">
          <a:solidFill>
            <a:srgbClr val="000000"/>
          </a:solidFill>
          <a:latin typeface="Arial" charset="0"/>
          <a:ea typeface="+mn-ea"/>
          <a:cs typeface="+mn-cs"/>
        </a:defRPr>
      </a:lvl6pPr>
      <a:lvl7pPr marL="1350683" indent="-103899" algn="l" defTabSz="207797" rtl="0" eaLnBrk="0" fontAlgn="base" hangingPunct="0">
        <a:spcBef>
          <a:spcPts val="1034"/>
        </a:spcBef>
        <a:spcAft>
          <a:spcPct val="0"/>
        </a:spcAft>
        <a:buClr>
          <a:srgbClr val="000000"/>
        </a:buClr>
        <a:buSzPct val="100000"/>
        <a:buFont typeface="Times New Roman" pitchFamily="16" charset="0"/>
        <a:defRPr sz="4136">
          <a:solidFill>
            <a:srgbClr val="000000"/>
          </a:solidFill>
          <a:latin typeface="Arial" charset="0"/>
          <a:ea typeface="+mn-ea"/>
          <a:cs typeface="+mn-cs"/>
        </a:defRPr>
      </a:lvl7pPr>
      <a:lvl8pPr marL="1558481" indent="-103899" algn="l" defTabSz="207797" rtl="0" eaLnBrk="0" fontAlgn="base" hangingPunct="0">
        <a:spcBef>
          <a:spcPts val="1034"/>
        </a:spcBef>
        <a:spcAft>
          <a:spcPct val="0"/>
        </a:spcAft>
        <a:buClr>
          <a:srgbClr val="000000"/>
        </a:buClr>
        <a:buSzPct val="100000"/>
        <a:buFont typeface="Times New Roman" pitchFamily="16" charset="0"/>
        <a:defRPr sz="4136">
          <a:solidFill>
            <a:srgbClr val="000000"/>
          </a:solidFill>
          <a:latin typeface="Arial" charset="0"/>
          <a:ea typeface="+mn-ea"/>
          <a:cs typeface="+mn-cs"/>
        </a:defRPr>
      </a:lvl8pPr>
      <a:lvl9pPr marL="1766278" indent="-103899" algn="l" defTabSz="207797" rtl="0" eaLnBrk="0" fontAlgn="base" hangingPunct="0">
        <a:spcBef>
          <a:spcPts val="1034"/>
        </a:spcBef>
        <a:spcAft>
          <a:spcPct val="0"/>
        </a:spcAft>
        <a:buClr>
          <a:srgbClr val="000000"/>
        </a:buClr>
        <a:buSzPct val="100000"/>
        <a:buFont typeface="Times New Roman" pitchFamily="16" charset="0"/>
        <a:defRPr sz="4136">
          <a:solidFill>
            <a:srgbClr val="000000"/>
          </a:solidFill>
          <a:latin typeface="Arial" charset="0"/>
          <a:ea typeface="+mn-ea"/>
          <a:cs typeface="+mn-cs"/>
        </a:defRPr>
      </a:lvl9pPr>
    </p:bodyStyle>
    <p:otherStyle>
      <a:defPPr>
        <a:defRPr lang="en-US"/>
      </a:defPPr>
      <a:lvl1pPr marL="0" algn="l" defTabSz="415595" rtl="0" eaLnBrk="1" latinLnBrk="0" hangingPunct="1">
        <a:defRPr sz="818" kern="1200">
          <a:solidFill>
            <a:schemeClr val="tx1"/>
          </a:solidFill>
          <a:latin typeface="+mn-lt"/>
          <a:ea typeface="+mn-ea"/>
          <a:cs typeface="+mn-cs"/>
        </a:defRPr>
      </a:lvl1pPr>
      <a:lvl2pPr marL="207797" algn="l" defTabSz="415595" rtl="0" eaLnBrk="1" latinLnBrk="0" hangingPunct="1">
        <a:defRPr sz="818" kern="1200">
          <a:solidFill>
            <a:schemeClr val="tx1"/>
          </a:solidFill>
          <a:latin typeface="+mn-lt"/>
          <a:ea typeface="+mn-ea"/>
          <a:cs typeface="+mn-cs"/>
        </a:defRPr>
      </a:lvl2pPr>
      <a:lvl3pPr marL="415595" algn="l" defTabSz="415595" rtl="0" eaLnBrk="1" latinLnBrk="0" hangingPunct="1">
        <a:defRPr sz="818" kern="1200">
          <a:solidFill>
            <a:schemeClr val="tx1"/>
          </a:solidFill>
          <a:latin typeface="+mn-lt"/>
          <a:ea typeface="+mn-ea"/>
          <a:cs typeface="+mn-cs"/>
        </a:defRPr>
      </a:lvl3pPr>
      <a:lvl4pPr marL="623392" algn="l" defTabSz="415595" rtl="0" eaLnBrk="1" latinLnBrk="0" hangingPunct="1">
        <a:defRPr sz="818" kern="1200">
          <a:solidFill>
            <a:schemeClr val="tx1"/>
          </a:solidFill>
          <a:latin typeface="+mn-lt"/>
          <a:ea typeface="+mn-ea"/>
          <a:cs typeface="+mn-cs"/>
        </a:defRPr>
      </a:lvl4pPr>
      <a:lvl5pPr marL="831190" algn="l" defTabSz="415595" rtl="0" eaLnBrk="1" latinLnBrk="0" hangingPunct="1">
        <a:defRPr sz="818" kern="1200">
          <a:solidFill>
            <a:schemeClr val="tx1"/>
          </a:solidFill>
          <a:latin typeface="+mn-lt"/>
          <a:ea typeface="+mn-ea"/>
          <a:cs typeface="+mn-cs"/>
        </a:defRPr>
      </a:lvl5pPr>
      <a:lvl6pPr marL="1038987" algn="l" defTabSz="415595" rtl="0" eaLnBrk="1" latinLnBrk="0" hangingPunct="1">
        <a:defRPr sz="818" kern="1200">
          <a:solidFill>
            <a:schemeClr val="tx1"/>
          </a:solidFill>
          <a:latin typeface="+mn-lt"/>
          <a:ea typeface="+mn-ea"/>
          <a:cs typeface="+mn-cs"/>
        </a:defRPr>
      </a:lvl6pPr>
      <a:lvl7pPr marL="1246784" algn="l" defTabSz="415595" rtl="0" eaLnBrk="1" latinLnBrk="0" hangingPunct="1">
        <a:defRPr sz="818" kern="1200">
          <a:solidFill>
            <a:schemeClr val="tx1"/>
          </a:solidFill>
          <a:latin typeface="+mn-lt"/>
          <a:ea typeface="+mn-ea"/>
          <a:cs typeface="+mn-cs"/>
        </a:defRPr>
      </a:lvl7pPr>
      <a:lvl8pPr marL="1454582" algn="l" defTabSz="415595" rtl="0" eaLnBrk="1" latinLnBrk="0" hangingPunct="1">
        <a:defRPr sz="818" kern="1200">
          <a:solidFill>
            <a:schemeClr val="tx1"/>
          </a:solidFill>
          <a:latin typeface="+mn-lt"/>
          <a:ea typeface="+mn-ea"/>
          <a:cs typeface="+mn-cs"/>
        </a:defRPr>
      </a:lvl8pPr>
      <a:lvl9pPr marL="1662379" algn="l" defTabSz="415595" rtl="0" eaLnBrk="1" latinLnBrk="0" hangingPunct="1">
        <a:defRPr sz="8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gi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4989882" y="446621"/>
            <a:ext cx="18434048" cy="5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40909" tIns="21273" rIns="40909" bIns="21273">
            <a:spAutoFit/>
          </a:bodyPr>
          <a:lstStyle/>
          <a:p>
            <a:pPr algn="ctr"/>
            <a:r>
              <a:rPr lang="en-US" sz="3363" b="1" dirty="0" smtClean="0">
                <a:solidFill>
                  <a:schemeClr val="tx1"/>
                </a:solidFill>
              </a:rPr>
              <a:t>Post-Intrusion Memory Forensics Analysis</a:t>
            </a:r>
          </a:p>
        </p:txBody>
      </p:sp>
      <p:sp>
        <p:nvSpPr>
          <p:cNvPr id="2052" name="Text Box 3"/>
          <p:cNvSpPr txBox="1">
            <a:spLocks noChangeArrowheads="1"/>
          </p:cNvSpPr>
          <p:nvPr/>
        </p:nvSpPr>
        <p:spPr bwMode="auto">
          <a:xfrm>
            <a:off x="8179563" y="1514679"/>
            <a:ext cx="12209016" cy="109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62345" tIns="21273" rIns="40909" bIns="21273">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Lst>
              <a:defRPr sz="4400">
                <a:solidFill>
                  <a:schemeClr val="bg1"/>
                </a:solidFill>
                <a:latin typeface="Myriad Pro" charset="0"/>
                <a:ea typeface="ＭＳ Ｐゴシック"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Lst>
              <a:defRPr sz="4400">
                <a:solidFill>
                  <a:schemeClr val="bg1"/>
                </a:solidFill>
                <a:latin typeface="Myriad Pro"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Lst>
              <a:defRPr sz="4400">
                <a:solidFill>
                  <a:schemeClr val="bg1"/>
                </a:solidFill>
                <a:latin typeface="Myriad Pro"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Lst>
              <a:defRPr sz="4400">
                <a:solidFill>
                  <a:schemeClr val="bg1"/>
                </a:solidFill>
                <a:latin typeface="Myriad Pro"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Lst>
              <a:defRPr sz="4400">
                <a:solidFill>
                  <a:schemeClr val="bg1"/>
                </a:solidFill>
                <a:latin typeface="Myriad Pro" charset="0"/>
                <a:ea typeface="WenQuanYi Micro Hei" charset="0"/>
                <a:cs typeface="WenQuanYi Micro Hei" charset="0"/>
              </a:defRPr>
            </a:lvl5pPr>
            <a:lvl6pPr marL="25146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Lst>
              <a:defRPr sz="4400">
                <a:solidFill>
                  <a:schemeClr val="bg1"/>
                </a:solidFill>
                <a:latin typeface="Myriad Pro" charset="0"/>
                <a:ea typeface="WenQuanYi Micro Hei" charset="0"/>
                <a:cs typeface="WenQuanYi Micro Hei" charset="0"/>
              </a:defRPr>
            </a:lvl6pPr>
            <a:lvl7pPr marL="29718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Lst>
              <a:defRPr sz="4400">
                <a:solidFill>
                  <a:schemeClr val="bg1"/>
                </a:solidFill>
                <a:latin typeface="Myriad Pro" charset="0"/>
                <a:ea typeface="WenQuanYi Micro Hei" charset="0"/>
                <a:cs typeface="WenQuanYi Micro Hei" charset="0"/>
              </a:defRPr>
            </a:lvl7pPr>
            <a:lvl8pPr marL="34290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Lst>
              <a:defRPr sz="4400">
                <a:solidFill>
                  <a:schemeClr val="bg1"/>
                </a:solidFill>
                <a:latin typeface="Myriad Pro" charset="0"/>
                <a:ea typeface="WenQuanYi Micro Hei" charset="0"/>
                <a:cs typeface="WenQuanYi Micro Hei" charset="0"/>
              </a:defRPr>
            </a:lvl8pPr>
            <a:lvl9pPr marL="38862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Lst>
              <a:defRPr sz="4400">
                <a:solidFill>
                  <a:schemeClr val="bg1"/>
                </a:solidFill>
                <a:latin typeface="Myriad Pro" charset="0"/>
                <a:ea typeface="WenQuanYi Micro Hei" charset="0"/>
                <a:cs typeface="WenQuanYi Micro Hei" charset="0"/>
              </a:defRPr>
            </a:lvl9pPr>
          </a:lstStyle>
          <a:p>
            <a:pPr algn="ctr" eaLnBrk="1" hangingPunct="1">
              <a:lnSpc>
                <a:spcPct val="70000"/>
              </a:lnSpc>
              <a:spcBef>
                <a:spcPts val="1364"/>
              </a:spcBef>
              <a:buClrTx/>
              <a:buSzPct val="75000"/>
            </a:pPr>
            <a:r>
              <a:rPr lang="en-US" sz="2400" dirty="0" err="1" smtClean="0">
                <a:solidFill>
                  <a:schemeClr val="tx1"/>
                </a:solidFill>
                <a:ea typeface="SimSun" charset="0"/>
                <a:cs typeface="SimSun" charset="0"/>
              </a:rPr>
              <a:t>Pengfei</a:t>
            </a:r>
            <a:r>
              <a:rPr lang="en-US" sz="2400" dirty="0" smtClean="0">
                <a:solidFill>
                  <a:schemeClr val="tx1"/>
                </a:solidFill>
                <a:ea typeface="SimSun" charset="0"/>
                <a:cs typeface="SimSun" charset="0"/>
              </a:rPr>
              <a:t> Sun</a:t>
            </a:r>
            <a:r>
              <a:rPr lang="en-US" sz="2400" dirty="0">
                <a:solidFill>
                  <a:schemeClr val="tx1"/>
                </a:solidFill>
                <a:ea typeface="SimSun" charset="0"/>
                <a:cs typeface="SimSun" charset="0"/>
              </a:rPr>
              <a:t>, </a:t>
            </a:r>
            <a:r>
              <a:rPr lang="en-US" sz="2400" dirty="0" err="1" smtClean="0">
                <a:solidFill>
                  <a:schemeClr val="tx1"/>
                </a:solidFill>
                <a:ea typeface="SimSun" charset="0"/>
                <a:cs typeface="SimSun" charset="0"/>
              </a:rPr>
              <a:t>Rui</a:t>
            </a:r>
            <a:r>
              <a:rPr lang="en-US" sz="2400" dirty="0" smtClean="0">
                <a:solidFill>
                  <a:schemeClr val="tx1"/>
                </a:solidFill>
                <a:ea typeface="SimSun" charset="0"/>
                <a:cs typeface="SimSun" charset="0"/>
              </a:rPr>
              <a:t> Han</a:t>
            </a:r>
            <a:r>
              <a:rPr lang="en-US" sz="2400" baseline="30000" dirty="0" smtClean="0">
                <a:solidFill>
                  <a:schemeClr val="tx1"/>
                </a:solidFill>
                <a:ea typeface="SimSun" charset="0"/>
                <a:cs typeface="SimSun" charset="0"/>
              </a:rPr>
              <a:t>†</a:t>
            </a:r>
            <a:r>
              <a:rPr lang="en-US" sz="2400" dirty="0" smtClean="0">
                <a:solidFill>
                  <a:schemeClr val="tx1"/>
                </a:solidFill>
                <a:ea typeface="SimSun" charset="0"/>
                <a:cs typeface="SimSun" charset="0"/>
              </a:rPr>
              <a:t>, </a:t>
            </a:r>
            <a:r>
              <a:rPr lang="en-US" sz="2400" dirty="0" err="1" smtClean="0">
                <a:solidFill>
                  <a:schemeClr val="tx1"/>
                </a:solidFill>
                <a:ea typeface="SimSun" charset="0"/>
                <a:cs typeface="SimSun" charset="0"/>
              </a:rPr>
              <a:t>Saman</a:t>
            </a:r>
            <a:r>
              <a:rPr lang="en-US" sz="2400" dirty="0" smtClean="0">
                <a:solidFill>
                  <a:schemeClr val="tx1"/>
                </a:solidFill>
                <a:ea typeface="SimSun" charset="0"/>
                <a:cs typeface="SimSun" charset="0"/>
              </a:rPr>
              <a:t> </a:t>
            </a:r>
            <a:r>
              <a:rPr lang="en-US" sz="2400" dirty="0" err="1" smtClean="0">
                <a:solidFill>
                  <a:schemeClr val="tx1"/>
                </a:solidFill>
                <a:ea typeface="SimSun" charset="0"/>
                <a:cs typeface="SimSun" charset="0"/>
              </a:rPr>
              <a:t>Zonouz</a:t>
            </a:r>
            <a:endParaRPr lang="en-US" sz="2400" baseline="30000" dirty="0" smtClean="0">
              <a:solidFill>
                <a:schemeClr val="tx1"/>
              </a:solidFill>
              <a:ea typeface="SimSun" charset="0"/>
              <a:cs typeface="SimSun" charset="0"/>
            </a:endParaRPr>
          </a:p>
          <a:p>
            <a:pPr algn="ctr" eaLnBrk="1" hangingPunct="1">
              <a:lnSpc>
                <a:spcPct val="70000"/>
              </a:lnSpc>
              <a:spcBef>
                <a:spcPts val="1364"/>
              </a:spcBef>
              <a:buClrTx/>
              <a:buSzPct val="75000"/>
            </a:pPr>
            <a:r>
              <a:rPr lang="en-US" sz="2000" dirty="0" smtClean="0">
                <a:solidFill>
                  <a:schemeClr val="tx1"/>
                </a:solidFill>
                <a:ea typeface="SimSun" charset="0"/>
                <a:cs typeface="SimSun" charset="0"/>
              </a:rPr>
              <a:t>Dept</a:t>
            </a:r>
            <a:r>
              <a:rPr lang="en-US" sz="2000" dirty="0">
                <a:solidFill>
                  <a:schemeClr val="tx1"/>
                </a:solidFill>
                <a:ea typeface="SimSun" charset="0"/>
                <a:cs typeface="SimSun" charset="0"/>
              </a:rPr>
              <a:t>. of Electrical and Computer Engineering, Rutgers University, </a:t>
            </a:r>
            <a:r>
              <a:rPr lang="en-US" sz="2000" dirty="0" smtClean="0">
                <a:solidFill>
                  <a:schemeClr val="tx1"/>
                </a:solidFill>
                <a:ea typeface="SimSun" charset="0"/>
                <a:cs typeface="SimSun" charset="0"/>
              </a:rPr>
              <a:t>NJ</a:t>
            </a:r>
          </a:p>
          <a:p>
            <a:pPr algn="ctr" eaLnBrk="1" hangingPunct="1">
              <a:lnSpc>
                <a:spcPct val="70000"/>
              </a:lnSpc>
              <a:spcBef>
                <a:spcPts val="1364"/>
              </a:spcBef>
              <a:buClrTx/>
              <a:buSzPct val="75000"/>
            </a:pPr>
            <a:r>
              <a:rPr lang="en-US" sz="2000" baseline="30000" dirty="0" smtClean="0">
                <a:solidFill>
                  <a:schemeClr val="tx1"/>
                </a:solidFill>
                <a:ea typeface="SimSun" charset="0"/>
                <a:cs typeface="SimSun" charset="0"/>
              </a:rPr>
              <a:t>† </a:t>
            </a:r>
            <a:r>
              <a:rPr lang="en-US" sz="2000" dirty="0">
                <a:solidFill>
                  <a:schemeClr val="tx1"/>
                </a:solidFill>
                <a:ea typeface="SimSun" charset="0"/>
                <a:cs typeface="SimSun" charset="0"/>
              </a:rPr>
              <a:t>Dept. of Electrical and Computer </a:t>
            </a:r>
            <a:r>
              <a:rPr lang="en-US" sz="2000" dirty="0" smtClean="0">
                <a:solidFill>
                  <a:schemeClr val="tx1"/>
                </a:solidFill>
                <a:ea typeface="SimSun" charset="0"/>
                <a:cs typeface="SimSun" charset="0"/>
              </a:rPr>
              <a:t>Engineering, University of Miami, FL</a:t>
            </a:r>
            <a:endParaRPr lang="en-US" sz="2000" dirty="0">
              <a:solidFill>
                <a:schemeClr val="tx1"/>
              </a:solidFill>
            </a:endParaRPr>
          </a:p>
        </p:txBody>
      </p:sp>
      <p:sp>
        <p:nvSpPr>
          <p:cNvPr id="2053" name="Text Box 4"/>
          <p:cNvSpPr txBox="1">
            <a:spLocks noChangeArrowheads="1"/>
          </p:cNvSpPr>
          <p:nvPr/>
        </p:nvSpPr>
        <p:spPr bwMode="auto">
          <a:xfrm>
            <a:off x="203004" y="2903856"/>
            <a:ext cx="9577064" cy="322718"/>
          </a:xfrm>
          <a:prstGeom prst="rect">
            <a:avLst/>
          </a:prstGeom>
          <a:solidFill>
            <a:srgbClr val="CE1034">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40909" tIns="21273" rIns="40909" bIns="21273">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ＭＳ Ｐゴシック"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5pPr>
            <a:lvl6pPr marL="25146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6pPr>
            <a:lvl7pPr marL="29718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7pPr>
            <a:lvl8pPr marL="34290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8pPr>
            <a:lvl9pPr marL="38862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9pPr>
          </a:lstStyle>
          <a:p>
            <a:pPr algn="ctr" eaLnBrk="1" hangingPunct="1">
              <a:spcBef>
                <a:spcPts val="1136"/>
              </a:spcBef>
              <a:buClrTx/>
              <a:buSzPct val="75000"/>
            </a:pPr>
            <a:r>
              <a:rPr lang="en-US" sz="1818" b="1" dirty="0" smtClean="0">
                <a:solidFill>
                  <a:srgbClr val="FFFFFF"/>
                </a:solidFill>
                <a:ea typeface="SimSun" charset="0"/>
                <a:cs typeface="SimSun" charset="0"/>
              </a:rPr>
              <a:t>Introduction and Motivation</a:t>
            </a:r>
            <a:endParaRPr lang="en-US" sz="1818" b="1" dirty="0">
              <a:solidFill>
                <a:srgbClr val="FFFFFF"/>
              </a:solidFill>
              <a:ea typeface="SimSun" charset="0"/>
              <a:cs typeface="SimSun" charset="0"/>
            </a:endParaRPr>
          </a:p>
        </p:txBody>
      </p:sp>
      <p:sp>
        <p:nvSpPr>
          <p:cNvPr id="371" name="Text Box 4"/>
          <p:cNvSpPr txBox="1">
            <a:spLocks noChangeArrowheads="1"/>
          </p:cNvSpPr>
          <p:nvPr/>
        </p:nvSpPr>
        <p:spPr bwMode="auto">
          <a:xfrm>
            <a:off x="221194" y="10905972"/>
            <a:ext cx="9558874" cy="322718"/>
          </a:xfrm>
          <a:prstGeom prst="rect">
            <a:avLst/>
          </a:prstGeom>
          <a:solidFill>
            <a:srgbClr val="CE1034">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40909" tIns="21273" rIns="40909" bIns="21273">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ＭＳ Ｐゴシック"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5pPr>
            <a:lvl6pPr marL="25146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6pPr>
            <a:lvl7pPr marL="29718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7pPr>
            <a:lvl8pPr marL="34290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8pPr>
            <a:lvl9pPr marL="38862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9pPr>
          </a:lstStyle>
          <a:p>
            <a:pPr algn="ctr" eaLnBrk="1" hangingPunct="1">
              <a:spcBef>
                <a:spcPts val="1136"/>
              </a:spcBef>
              <a:buClrTx/>
              <a:buSzPct val="75000"/>
            </a:pPr>
            <a:r>
              <a:rPr lang="en-US" sz="1818" b="1" dirty="0" smtClean="0">
                <a:solidFill>
                  <a:srgbClr val="FFFFFF"/>
                </a:solidFill>
                <a:ea typeface="SimSun" charset="0"/>
                <a:cs typeface="SimSun" charset="0"/>
              </a:rPr>
              <a:t>Our Approach and Contribution</a:t>
            </a:r>
            <a:endParaRPr lang="en-US" sz="1818" b="1" dirty="0">
              <a:solidFill>
                <a:srgbClr val="FFFFFF"/>
              </a:solidFill>
              <a:ea typeface="SimSun" charset="0"/>
              <a:cs typeface="SimSun" charset="0"/>
            </a:endParaRPr>
          </a:p>
        </p:txBody>
      </p:sp>
      <p:sp>
        <p:nvSpPr>
          <p:cNvPr id="373" name="Text Box 4"/>
          <p:cNvSpPr txBox="1">
            <a:spLocks noChangeArrowheads="1"/>
          </p:cNvSpPr>
          <p:nvPr/>
        </p:nvSpPr>
        <p:spPr bwMode="auto">
          <a:xfrm>
            <a:off x="10807574" y="2898538"/>
            <a:ext cx="16273808" cy="322718"/>
          </a:xfrm>
          <a:prstGeom prst="rect">
            <a:avLst/>
          </a:prstGeom>
          <a:solidFill>
            <a:srgbClr val="CE1034">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40909" tIns="21273" rIns="40909" bIns="21273">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ＭＳ Ｐゴシック"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5pPr>
            <a:lvl6pPr marL="25146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6pPr>
            <a:lvl7pPr marL="29718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7pPr>
            <a:lvl8pPr marL="34290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8pPr>
            <a:lvl9pPr marL="38862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9pPr>
          </a:lstStyle>
          <a:p>
            <a:pPr algn="ctr" eaLnBrk="1" hangingPunct="1">
              <a:spcBef>
                <a:spcPts val="1136"/>
              </a:spcBef>
              <a:buClrTx/>
              <a:buSzPct val="75000"/>
            </a:pPr>
            <a:r>
              <a:rPr lang="en-US" sz="1818" b="1" dirty="0" smtClean="0">
                <a:solidFill>
                  <a:srgbClr val="FFFFFF"/>
                </a:solidFill>
                <a:ea typeface="SimSun" charset="0"/>
                <a:cs typeface="SimSun" charset="0"/>
              </a:rPr>
              <a:t>Our Approach: Architecture</a:t>
            </a:r>
            <a:endParaRPr lang="en-US" sz="1818" b="1" dirty="0">
              <a:solidFill>
                <a:srgbClr val="FFFFFF"/>
              </a:solidFill>
              <a:ea typeface="SimSun" charset="0"/>
              <a:cs typeface="SimSun" charset="0"/>
            </a:endParaRPr>
          </a:p>
        </p:txBody>
      </p:sp>
      <p:sp>
        <p:nvSpPr>
          <p:cNvPr id="374" name="Text Box 4"/>
          <p:cNvSpPr txBox="1">
            <a:spLocks noChangeArrowheads="1"/>
          </p:cNvSpPr>
          <p:nvPr/>
        </p:nvSpPr>
        <p:spPr bwMode="auto">
          <a:xfrm>
            <a:off x="10761250" y="12672391"/>
            <a:ext cx="12963863" cy="322718"/>
          </a:xfrm>
          <a:prstGeom prst="rect">
            <a:avLst/>
          </a:prstGeom>
          <a:solidFill>
            <a:srgbClr val="CE1034">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40909" tIns="21273" rIns="40909" bIns="21273">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ＭＳ Ｐゴシック"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5pPr>
            <a:lvl6pPr marL="25146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6pPr>
            <a:lvl7pPr marL="29718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7pPr>
            <a:lvl8pPr marL="34290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8pPr>
            <a:lvl9pPr marL="38862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9pPr>
          </a:lstStyle>
          <a:p>
            <a:pPr algn="ctr" eaLnBrk="1" hangingPunct="1">
              <a:spcBef>
                <a:spcPts val="1136"/>
              </a:spcBef>
              <a:buClrTx/>
              <a:buSzPct val="75000"/>
            </a:pPr>
            <a:r>
              <a:rPr lang="en-US" sz="1818" b="1" dirty="0" smtClean="0">
                <a:solidFill>
                  <a:srgbClr val="FFFFFF"/>
                </a:solidFill>
                <a:ea typeface="SimSun" charset="0"/>
                <a:cs typeface="SimSun" charset="0"/>
              </a:rPr>
              <a:t>Evaluation</a:t>
            </a:r>
            <a:endParaRPr lang="en-US" sz="1818" b="1" dirty="0">
              <a:solidFill>
                <a:srgbClr val="FFFFFF"/>
              </a:solidFill>
              <a:ea typeface="SimSun" charset="0"/>
              <a:cs typeface="SimSun" charset="0"/>
            </a:endParaRPr>
          </a:p>
        </p:txBody>
      </p:sp>
      <p:pic>
        <p:nvPicPr>
          <p:cNvPr id="1026" name="Picture 2" descr="http://coastguard.dodlive.mil/files/2012/03/DHS-logo.gi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229168" y="70992"/>
            <a:ext cx="2529686" cy="252968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0739725" y="3292859"/>
            <a:ext cx="8087203" cy="477054"/>
          </a:xfrm>
          <a:prstGeom prst="rect">
            <a:avLst/>
          </a:prstGeom>
          <a:noFill/>
        </p:spPr>
        <p:txBody>
          <a:bodyPr wrap="square" rtlCol="0">
            <a:spAutoFit/>
          </a:bodyPr>
          <a:lstStyle/>
          <a:p>
            <a:r>
              <a:rPr lang="en-US" b="1" dirty="0" smtClean="0">
                <a:solidFill>
                  <a:schemeClr val="tx1"/>
                </a:solidFill>
              </a:rPr>
              <a:t>The High-Level Architecture</a:t>
            </a:r>
          </a:p>
        </p:txBody>
      </p:sp>
      <p:sp>
        <p:nvSpPr>
          <p:cNvPr id="19" name="TextBox 18"/>
          <p:cNvSpPr txBox="1"/>
          <p:nvPr/>
        </p:nvSpPr>
        <p:spPr>
          <a:xfrm>
            <a:off x="4281339" y="3353466"/>
            <a:ext cx="5399534" cy="2985433"/>
          </a:xfrm>
          <a:prstGeom prst="rect">
            <a:avLst/>
          </a:prstGeom>
          <a:noFill/>
        </p:spPr>
        <p:txBody>
          <a:bodyPr wrap="square" rtlCol="0">
            <a:spAutoFit/>
          </a:bodyPr>
          <a:lstStyle/>
          <a:p>
            <a:r>
              <a:rPr lang="en-US" b="1" dirty="0" smtClean="0">
                <a:solidFill>
                  <a:schemeClr val="tx1"/>
                </a:solidFill>
              </a:rPr>
              <a:t>Memory Dump Forensics Analysis</a:t>
            </a:r>
          </a:p>
          <a:p>
            <a:pPr marL="342900" indent="-342900">
              <a:buFont typeface="Arial" panose="020B0604020202020204" pitchFamily="34" charset="0"/>
              <a:buChar char="•"/>
            </a:pPr>
            <a:r>
              <a:rPr lang="en-US" sz="2300" dirty="0" smtClean="0">
                <a:solidFill>
                  <a:schemeClr val="tx1"/>
                </a:solidFill>
              </a:rPr>
              <a:t>Accurate memory dump layout</a:t>
            </a:r>
          </a:p>
          <a:p>
            <a:pPr marL="764909" lvl="1" indent="-342900">
              <a:buFont typeface="Arial" panose="020B0604020202020204" pitchFamily="34" charset="0"/>
              <a:buChar char="•"/>
            </a:pPr>
            <a:r>
              <a:rPr lang="en-US" sz="2300" dirty="0" smtClean="0">
                <a:solidFill>
                  <a:schemeClr val="tx1"/>
                </a:solidFill>
              </a:rPr>
              <a:t>Stripped binary no source code</a:t>
            </a:r>
            <a:endParaRPr lang="en-US" sz="2300" dirty="0">
              <a:solidFill>
                <a:schemeClr val="tx1"/>
              </a:solidFill>
            </a:endParaRPr>
          </a:p>
          <a:p>
            <a:pPr marL="764909" lvl="1" indent="-342900">
              <a:buFont typeface="Arial" panose="020B0604020202020204" pitchFamily="34" charset="0"/>
              <a:buChar char="•"/>
            </a:pPr>
            <a:r>
              <a:rPr lang="en-US" sz="2300" dirty="0" smtClean="0">
                <a:solidFill>
                  <a:schemeClr val="tx1"/>
                </a:solidFill>
              </a:rPr>
              <a:t>Without execution traces</a:t>
            </a:r>
          </a:p>
          <a:p>
            <a:pPr marL="342900" indent="-342900">
              <a:buFont typeface="Arial" panose="020B0604020202020204" pitchFamily="34" charset="0"/>
              <a:buChar char="•"/>
            </a:pPr>
            <a:r>
              <a:rPr lang="en-US" sz="2300" dirty="0" smtClean="0">
                <a:solidFill>
                  <a:schemeClr val="tx1"/>
                </a:solidFill>
              </a:rPr>
              <a:t>Use cases: Any of the running processes within the system</a:t>
            </a:r>
          </a:p>
          <a:p>
            <a:pPr marL="342900" indent="-342900">
              <a:buFont typeface="Arial" panose="020B0604020202020204" pitchFamily="34" charset="0"/>
              <a:buChar char="•"/>
            </a:pPr>
            <a:endParaRPr lang="en-US" sz="2300" dirty="0" smtClean="0">
              <a:solidFill>
                <a:schemeClr val="tx1"/>
              </a:solidFill>
            </a:endParaRPr>
          </a:p>
        </p:txBody>
      </p:sp>
      <p:sp>
        <p:nvSpPr>
          <p:cNvPr id="20" name="TextBox 19"/>
          <p:cNvSpPr txBox="1"/>
          <p:nvPr/>
        </p:nvSpPr>
        <p:spPr>
          <a:xfrm>
            <a:off x="10788358" y="7543138"/>
            <a:ext cx="8087203" cy="5001369"/>
          </a:xfrm>
          <a:prstGeom prst="rect">
            <a:avLst/>
          </a:prstGeom>
          <a:noFill/>
        </p:spPr>
        <p:txBody>
          <a:bodyPr wrap="square" rtlCol="0">
            <a:spAutoFit/>
          </a:bodyPr>
          <a:lstStyle/>
          <a:p>
            <a:r>
              <a:rPr lang="en-US" b="1" dirty="0" smtClean="0">
                <a:solidFill>
                  <a:schemeClr val="tx1"/>
                </a:solidFill>
              </a:rPr>
              <a:t>Present</a:t>
            </a:r>
          </a:p>
          <a:p>
            <a:pPr marL="342900" indent="-342900">
              <a:buFont typeface="Arial" panose="020B0604020202020204" pitchFamily="34" charset="0"/>
              <a:buChar char="•"/>
            </a:pPr>
            <a:r>
              <a:rPr lang="en-US" sz="2300" dirty="0">
                <a:solidFill>
                  <a:schemeClr val="tx1"/>
                </a:solidFill>
              </a:rPr>
              <a:t>The engine performs a forensics analysis of the captured dump using the created models (data structure definition database and statistical information</a:t>
            </a:r>
            <a:r>
              <a:rPr lang="en-US" sz="2300" dirty="0" smtClean="0">
                <a:solidFill>
                  <a:schemeClr val="tx1"/>
                </a:solidFill>
              </a:rPr>
              <a:t>).</a:t>
            </a:r>
            <a:endParaRPr lang="en-US" sz="2300" dirty="0">
              <a:solidFill>
                <a:schemeClr val="tx1"/>
              </a:solidFill>
            </a:endParaRPr>
          </a:p>
          <a:p>
            <a:pPr marL="342900" indent="-342900">
              <a:buFont typeface="Arial" panose="020B0604020202020204" pitchFamily="34" charset="0"/>
              <a:buChar char="•"/>
            </a:pPr>
            <a:r>
              <a:rPr lang="en-US" sz="2300" dirty="0">
                <a:solidFill>
                  <a:schemeClr val="tx1"/>
                </a:solidFill>
              </a:rPr>
              <a:t>It sweeps the dump for landmark signatures (inserted by the hooked API), and extracts every structure’s base address and </a:t>
            </a:r>
            <a:r>
              <a:rPr lang="en-US" sz="2300" dirty="0" smtClean="0">
                <a:solidFill>
                  <a:schemeClr val="tx1"/>
                </a:solidFill>
              </a:rPr>
              <a:t>size.</a:t>
            </a:r>
            <a:endParaRPr lang="en-US" sz="2300" dirty="0">
              <a:solidFill>
                <a:schemeClr val="tx1"/>
              </a:solidFill>
            </a:endParaRPr>
          </a:p>
          <a:p>
            <a:pPr marL="342900" indent="-342900">
              <a:buFont typeface="Arial" panose="020B0604020202020204" pitchFamily="34" charset="0"/>
              <a:buChar char="•"/>
            </a:pPr>
            <a:r>
              <a:rPr lang="en-US" sz="2300" dirty="0">
                <a:solidFill>
                  <a:schemeClr val="tx1"/>
                </a:solidFill>
              </a:rPr>
              <a:t>The engine marks every memory address with possible data types using the memory value and the engine’s forensics </a:t>
            </a:r>
            <a:r>
              <a:rPr lang="en-US" sz="2300" dirty="0" smtClean="0">
                <a:solidFill>
                  <a:schemeClr val="tx1"/>
                </a:solidFill>
              </a:rPr>
              <a:t>rules. </a:t>
            </a:r>
            <a:endParaRPr lang="en-US" sz="2300" dirty="0">
              <a:solidFill>
                <a:schemeClr val="tx1"/>
              </a:solidFill>
            </a:endParaRPr>
          </a:p>
          <a:p>
            <a:pPr marL="342900" indent="-342900">
              <a:buFont typeface="Arial" panose="020B0604020202020204" pitchFamily="34" charset="0"/>
              <a:buChar char="•"/>
            </a:pPr>
            <a:r>
              <a:rPr lang="en-US" sz="2300" dirty="0">
                <a:solidFill>
                  <a:schemeClr val="tx1"/>
                </a:solidFill>
              </a:rPr>
              <a:t>The engine uses its forensics results and the created models to calculates a ranked list of the best matching data structures for each memory </a:t>
            </a:r>
            <a:r>
              <a:rPr lang="en-US" sz="2300" dirty="0" smtClean="0">
                <a:solidFill>
                  <a:schemeClr val="tx1"/>
                </a:solidFill>
              </a:rPr>
              <a:t>location.</a:t>
            </a:r>
            <a:endParaRPr lang="en-US" sz="2300" b="1" dirty="0" smtClean="0">
              <a:solidFill>
                <a:schemeClr val="tx1"/>
              </a:solidFill>
            </a:endParaRPr>
          </a:p>
        </p:txBody>
      </p:sp>
      <p:sp>
        <p:nvSpPr>
          <p:cNvPr id="21" name="TextBox 20"/>
          <p:cNvSpPr txBox="1"/>
          <p:nvPr/>
        </p:nvSpPr>
        <p:spPr>
          <a:xfrm>
            <a:off x="19034986" y="3311352"/>
            <a:ext cx="8033600" cy="5663089"/>
          </a:xfrm>
          <a:prstGeom prst="rect">
            <a:avLst/>
          </a:prstGeom>
          <a:noFill/>
        </p:spPr>
        <p:txBody>
          <a:bodyPr wrap="square" rtlCol="0">
            <a:spAutoFit/>
          </a:bodyPr>
          <a:lstStyle/>
          <a:p>
            <a:r>
              <a:rPr lang="en-US" b="1" dirty="0" smtClean="0">
                <a:solidFill>
                  <a:schemeClr val="tx1"/>
                </a:solidFill>
              </a:rPr>
              <a:t>Past</a:t>
            </a:r>
          </a:p>
          <a:p>
            <a:pPr marL="342900" indent="-342900">
              <a:buFont typeface="Arial" panose="020B0604020202020204" pitchFamily="34" charset="0"/>
              <a:buChar char="•"/>
            </a:pPr>
            <a:r>
              <a:rPr lang="en-US" sz="2300" dirty="0" smtClean="0">
                <a:solidFill>
                  <a:schemeClr val="tx1"/>
                </a:solidFill>
              </a:rPr>
              <a:t>The engine automatically executes </a:t>
            </a:r>
            <a:r>
              <a:rPr lang="en-US" sz="2300" dirty="0">
                <a:solidFill>
                  <a:schemeClr val="tx1"/>
                </a:solidFill>
              </a:rPr>
              <a:t>static code analysis </a:t>
            </a:r>
            <a:r>
              <a:rPr lang="en-US" sz="2300" dirty="0" smtClean="0">
                <a:solidFill>
                  <a:schemeClr val="tx1"/>
                </a:solidFill>
              </a:rPr>
              <a:t>to </a:t>
            </a:r>
            <a:r>
              <a:rPr lang="en-US" sz="2300" dirty="0">
                <a:solidFill>
                  <a:schemeClr val="tx1"/>
                </a:solidFill>
              </a:rPr>
              <a:t>investigate available library and kernel sources searching for data structure </a:t>
            </a:r>
            <a:r>
              <a:rPr lang="en-US" sz="2300" dirty="0" smtClean="0">
                <a:solidFill>
                  <a:schemeClr val="tx1"/>
                </a:solidFill>
              </a:rPr>
              <a:t>definitions with the </a:t>
            </a:r>
            <a:r>
              <a:rPr lang="en-US" sz="2300" dirty="0" smtClean="0">
                <a:solidFill>
                  <a:schemeClr val="tx1"/>
                </a:solidFill>
              </a:rPr>
              <a:t>context.</a:t>
            </a:r>
            <a:endParaRPr lang="en-US" sz="2300" dirty="0" smtClean="0">
              <a:solidFill>
                <a:schemeClr val="tx1"/>
              </a:solidFill>
            </a:endParaRPr>
          </a:p>
          <a:p>
            <a:pPr marL="342900" indent="-342900">
              <a:buFont typeface="Arial" panose="020B0604020202020204" pitchFamily="34" charset="0"/>
              <a:buChar char="•"/>
            </a:pPr>
            <a:r>
              <a:rPr lang="en-US" sz="2300" dirty="0" smtClean="0">
                <a:solidFill>
                  <a:schemeClr val="tx1"/>
                </a:solidFill>
              </a:rPr>
              <a:t>The </a:t>
            </a:r>
            <a:r>
              <a:rPr lang="en-US" sz="2300" dirty="0">
                <a:solidFill>
                  <a:schemeClr val="tx1"/>
                </a:solidFill>
              </a:rPr>
              <a:t>engine explores and analyzes the memory </a:t>
            </a:r>
            <a:r>
              <a:rPr lang="en-US" sz="2300" dirty="0" smtClean="0">
                <a:solidFill>
                  <a:schemeClr val="tx1"/>
                </a:solidFill>
              </a:rPr>
              <a:t>dump's </a:t>
            </a:r>
            <a:r>
              <a:rPr lang="en-US" sz="2300" dirty="0">
                <a:solidFill>
                  <a:schemeClr val="tx1"/>
                </a:solidFill>
              </a:rPr>
              <a:t>possible past execution trace. It starts from the executable's entry point, and statically explores the call and control flow graphs for possible paths to the captured dump's execution </a:t>
            </a:r>
            <a:r>
              <a:rPr lang="en-US" sz="2300" dirty="0" smtClean="0">
                <a:solidFill>
                  <a:schemeClr val="tx1"/>
                </a:solidFill>
              </a:rPr>
              <a:t>state. </a:t>
            </a:r>
            <a:endParaRPr lang="en-US" sz="2300" dirty="0">
              <a:solidFill>
                <a:schemeClr val="tx1"/>
              </a:solidFill>
            </a:endParaRPr>
          </a:p>
          <a:p>
            <a:pPr marL="342900" indent="-342900">
              <a:buFont typeface="Arial" panose="020B0604020202020204" pitchFamily="34" charset="0"/>
              <a:buChar char="•"/>
            </a:pPr>
            <a:r>
              <a:rPr lang="en-US" sz="2300" dirty="0">
                <a:solidFill>
                  <a:schemeClr val="tx1"/>
                </a:solidFill>
              </a:rPr>
              <a:t>Using </a:t>
            </a:r>
            <a:r>
              <a:rPr lang="en-US" sz="2300" dirty="0" smtClean="0">
                <a:solidFill>
                  <a:schemeClr val="tx1"/>
                </a:solidFill>
              </a:rPr>
              <a:t>directed symbolic </a:t>
            </a:r>
            <a:r>
              <a:rPr lang="en-US" sz="2300" dirty="0">
                <a:solidFill>
                  <a:schemeClr val="tx1"/>
                </a:solidFill>
              </a:rPr>
              <a:t>execution, the engine filters out the infeasible paths and generates the corresponding test cases. Through an instrumented execution of the test cases, the engine logs the structure memory allocations and collects statistical information about the potential structures on the captured </a:t>
            </a:r>
            <a:r>
              <a:rPr lang="en-US" sz="2300" dirty="0" smtClean="0">
                <a:solidFill>
                  <a:schemeClr val="tx1"/>
                </a:solidFill>
              </a:rPr>
              <a:t>dump. </a:t>
            </a:r>
            <a:endParaRPr lang="en-US" sz="2300" dirty="0">
              <a:solidFill>
                <a:schemeClr val="tx1"/>
              </a:solidFill>
            </a:endParaRPr>
          </a:p>
        </p:txBody>
      </p:sp>
      <p:sp>
        <p:nvSpPr>
          <p:cNvPr id="24" name="TextBox 23"/>
          <p:cNvSpPr txBox="1"/>
          <p:nvPr/>
        </p:nvSpPr>
        <p:spPr>
          <a:xfrm>
            <a:off x="10794779" y="15336688"/>
            <a:ext cx="12930334" cy="1862048"/>
          </a:xfrm>
          <a:prstGeom prst="rect">
            <a:avLst/>
          </a:prstGeom>
          <a:noFill/>
        </p:spPr>
        <p:txBody>
          <a:bodyPr wrap="square" rtlCol="0">
            <a:spAutoFit/>
          </a:bodyPr>
          <a:lstStyle/>
          <a:p>
            <a:r>
              <a:rPr lang="en-US" sz="2300" dirty="0" smtClean="0">
                <a:solidFill>
                  <a:schemeClr val="tx1"/>
                </a:solidFill>
              </a:rPr>
              <a:t>We measured the accuracy of our solution’s ultimate data type forensics. The above figure shows the results for strings and other data structures of each application separately. Our solution correctly recognized 99</a:t>
            </a:r>
            <a:r>
              <a:rPr lang="en-US" sz="2300" i="1" dirty="0" smtClean="0">
                <a:solidFill>
                  <a:schemeClr val="tx1"/>
                </a:solidFill>
              </a:rPr>
              <a:t>%</a:t>
            </a:r>
            <a:r>
              <a:rPr lang="en-US" sz="2300" dirty="0" smtClean="0">
                <a:solidFill>
                  <a:schemeClr val="tx1"/>
                </a:solidFill>
              </a:rPr>
              <a:t> of the strings and 96.7</a:t>
            </a:r>
            <a:r>
              <a:rPr lang="en-US" sz="2300" i="1" dirty="0" smtClean="0">
                <a:solidFill>
                  <a:schemeClr val="tx1"/>
                </a:solidFill>
              </a:rPr>
              <a:t>%</a:t>
            </a:r>
            <a:r>
              <a:rPr lang="en-US" sz="2300" dirty="0" smtClean="0">
                <a:solidFill>
                  <a:schemeClr val="tx1"/>
                </a:solidFill>
              </a:rPr>
              <a:t> of the </a:t>
            </a:r>
            <a:r>
              <a:rPr lang="en-US" sz="2300" dirty="0" smtClean="0">
                <a:solidFill>
                  <a:schemeClr val="tx1"/>
                </a:solidFill>
              </a:rPr>
              <a:t>memory dump </a:t>
            </a:r>
            <a:r>
              <a:rPr lang="en-US" sz="2300" dirty="0" smtClean="0">
                <a:solidFill>
                  <a:schemeClr val="tx1"/>
                </a:solidFill>
              </a:rPr>
              <a:t>data structures correctly. Its overall accuracy level 98.1</a:t>
            </a:r>
            <a:r>
              <a:rPr lang="en-US" sz="2300" i="1" dirty="0" smtClean="0">
                <a:solidFill>
                  <a:schemeClr val="tx1"/>
                </a:solidFill>
              </a:rPr>
              <a:t>%</a:t>
            </a:r>
            <a:r>
              <a:rPr lang="en-US" sz="2300" dirty="0" smtClean="0">
                <a:solidFill>
                  <a:schemeClr val="tx1"/>
                </a:solidFill>
              </a:rPr>
              <a:t> is very promising even though our solution did not have access to the execution traces before the memory capture </a:t>
            </a:r>
            <a:r>
              <a:rPr lang="en-US" sz="2300" dirty="0" smtClean="0">
                <a:solidFill>
                  <a:schemeClr val="tx1"/>
                </a:solidFill>
              </a:rPr>
              <a:t>point.</a:t>
            </a:r>
            <a:endParaRPr lang="en-US" sz="2300" dirty="0" smtClean="0">
              <a:solidFill>
                <a:schemeClr val="tx1"/>
              </a:solidFill>
            </a:endParaRPr>
          </a:p>
        </p:txBody>
      </p:sp>
      <p:sp>
        <p:nvSpPr>
          <p:cNvPr id="5" name="TextBox 4"/>
          <p:cNvSpPr txBox="1"/>
          <p:nvPr/>
        </p:nvSpPr>
        <p:spPr>
          <a:xfrm>
            <a:off x="252945" y="5891148"/>
            <a:ext cx="9558874" cy="4924425"/>
          </a:xfrm>
          <a:prstGeom prst="rect">
            <a:avLst/>
          </a:prstGeom>
          <a:noFill/>
        </p:spPr>
        <p:txBody>
          <a:bodyPr wrap="square" rtlCol="0">
            <a:spAutoFit/>
          </a:bodyPr>
          <a:lstStyle/>
          <a:p>
            <a:r>
              <a:rPr lang="en-US" b="1" dirty="0" smtClean="0">
                <a:solidFill>
                  <a:schemeClr val="tx1"/>
                </a:solidFill>
              </a:rPr>
              <a:t>Current approaches</a:t>
            </a:r>
          </a:p>
          <a:p>
            <a:pPr marL="342900" indent="-342900">
              <a:buFont typeface="Arial" panose="020B0604020202020204" pitchFamily="34" charset="0"/>
              <a:buChar char="•"/>
            </a:pPr>
            <a:r>
              <a:rPr lang="en-US" sz="2300" dirty="0" smtClean="0">
                <a:solidFill>
                  <a:schemeClr val="tx1"/>
                </a:solidFill>
              </a:rPr>
              <a:t>Binary executable analysis techniques extract data structures defined within an executable by disassembly or symbolic execution</a:t>
            </a:r>
          </a:p>
          <a:p>
            <a:pPr marL="342900" indent="-342900">
              <a:buFont typeface="Arial" panose="020B0604020202020204" pitchFamily="34" charset="0"/>
              <a:buChar char="•"/>
            </a:pPr>
            <a:r>
              <a:rPr lang="en-US" sz="2300" dirty="0" smtClean="0">
                <a:solidFill>
                  <a:schemeClr val="tx1"/>
                </a:solidFill>
              </a:rPr>
              <a:t>Dynamic execution analysis solutions which trace the execution to reverse engineer data types using type-revealing instructions</a:t>
            </a:r>
          </a:p>
          <a:p>
            <a:pPr marL="342900" indent="-342900">
              <a:buFont typeface="Arial" panose="020B0604020202020204" pitchFamily="34" charset="0"/>
              <a:buChar char="•"/>
            </a:pPr>
            <a:r>
              <a:rPr lang="en-US" sz="2300" dirty="0" smtClean="0">
                <a:solidFill>
                  <a:schemeClr val="tx1"/>
                </a:solidFill>
              </a:rPr>
              <a:t>Static memory analysis perform forensics directly on memory dumps</a:t>
            </a:r>
          </a:p>
          <a:p>
            <a:r>
              <a:rPr lang="en-US" sz="2400" b="1" dirty="0">
                <a:solidFill>
                  <a:schemeClr val="tx1"/>
                </a:solidFill>
              </a:rPr>
              <a:t>L</a:t>
            </a:r>
            <a:r>
              <a:rPr lang="en-US" sz="2400" b="1" dirty="0" smtClean="0">
                <a:solidFill>
                  <a:schemeClr val="tx1"/>
                </a:solidFill>
              </a:rPr>
              <a:t>imitations</a:t>
            </a:r>
            <a:endParaRPr lang="en-US" sz="2300" dirty="0" smtClean="0">
              <a:solidFill>
                <a:schemeClr val="tx1"/>
              </a:solidFill>
            </a:endParaRPr>
          </a:p>
          <a:p>
            <a:pPr marL="342900" indent="-342900">
              <a:buFont typeface="Arial" panose="020B0604020202020204" pitchFamily="34" charset="0"/>
              <a:buChar char="•"/>
            </a:pPr>
            <a:r>
              <a:rPr lang="en-US" sz="2300" dirty="0" smtClean="0">
                <a:solidFill>
                  <a:schemeClr val="tx1"/>
                </a:solidFill>
              </a:rPr>
              <a:t>Limited use for memory forensics when the execution trace is not available</a:t>
            </a:r>
          </a:p>
          <a:p>
            <a:pPr marL="342900" indent="-342900">
              <a:buFont typeface="Arial" panose="020B0604020202020204" pitchFamily="34" charset="0"/>
              <a:buChar char="•"/>
            </a:pPr>
            <a:r>
              <a:rPr lang="en-US" sz="2300" dirty="0">
                <a:solidFill>
                  <a:schemeClr val="tx1"/>
                </a:solidFill>
              </a:rPr>
              <a:t>Dynamic execution monitors cause a very high performance overhead</a:t>
            </a:r>
          </a:p>
          <a:p>
            <a:pPr marL="342900" indent="-342900">
              <a:buFont typeface="Arial" panose="020B0604020202020204" pitchFamily="34" charset="0"/>
              <a:buChar char="•"/>
            </a:pPr>
            <a:r>
              <a:rPr lang="en-US" sz="2300" dirty="0" smtClean="0">
                <a:solidFill>
                  <a:schemeClr val="tx1"/>
                </a:solidFill>
              </a:rPr>
              <a:t>Static memory analyses are not sufficiently accurate in practice</a:t>
            </a:r>
          </a:p>
        </p:txBody>
      </p:sp>
      <p:sp>
        <p:nvSpPr>
          <p:cNvPr id="6" name="AutoShape 4" descr="Displaying onr.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1852904" y="99715"/>
            <a:ext cx="5537787" cy="2491557"/>
          </a:xfrm>
          <a:prstGeom prst="rect">
            <a:avLst/>
          </a:prstGeom>
        </p:spPr>
      </p:pic>
      <p:sp>
        <p:nvSpPr>
          <p:cNvPr id="57" name="TextBox 56"/>
          <p:cNvSpPr txBox="1"/>
          <p:nvPr/>
        </p:nvSpPr>
        <p:spPr>
          <a:xfrm>
            <a:off x="268694" y="11363756"/>
            <a:ext cx="9558874" cy="5847755"/>
          </a:xfrm>
          <a:prstGeom prst="rect">
            <a:avLst/>
          </a:prstGeom>
          <a:noFill/>
        </p:spPr>
        <p:txBody>
          <a:bodyPr wrap="square" rtlCol="0">
            <a:spAutoFit/>
          </a:bodyPr>
          <a:lstStyle/>
          <a:p>
            <a:r>
              <a:rPr lang="en-US" b="1" dirty="0" smtClean="0">
                <a:solidFill>
                  <a:schemeClr val="tx1"/>
                </a:solidFill>
              </a:rPr>
              <a:t>Approach</a:t>
            </a:r>
          </a:p>
          <a:p>
            <a:r>
              <a:rPr lang="en-US" sz="2300" dirty="0" smtClean="0">
                <a:solidFill>
                  <a:schemeClr val="tx1"/>
                </a:solidFill>
              </a:rPr>
              <a:t>We present a hybrid memory forensics solution that leverages the high accuracy of static executable analyses </a:t>
            </a:r>
            <a:r>
              <a:rPr lang="en-US" sz="2300" i="1" dirty="0" smtClean="0">
                <a:solidFill>
                  <a:schemeClr val="tx1"/>
                </a:solidFill>
              </a:rPr>
              <a:t>(</a:t>
            </a:r>
            <a:r>
              <a:rPr lang="en-US" sz="2300" i="1" dirty="0" err="1" smtClean="0">
                <a:solidFill>
                  <a:schemeClr val="tx1"/>
                </a:solidFill>
              </a:rPr>
              <a:t>i</a:t>
            </a:r>
            <a:r>
              <a:rPr lang="en-US" sz="2300" i="1" dirty="0" smtClean="0">
                <a:solidFill>
                  <a:schemeClr val="tx1"/>
                </a:solidFill>
              </a:rPr>
              <a:t>) </a:t>
            </a:r>
            <a:r>
              <a:rPr lang="en-US" sz="2300" dirty="0" smtClean="0">
                <a:solidFill>
                  <a:schemeClr val="tx1"/>
                </a:solidFill>
              </a:rPr>
              <a:t>and dynamic execution monitoring </a:t>
            </a:r>
            <a:r>
              <a:rPr lang="en-US" sz="2300" i="1" dirty="0" smtClean="0">
                <a:solidFill>
                  <a:schemeClr val="tx1"/>
                </a:solidFill>
              </a:rPr>
              <a:t>(ii) </a:t>
            </a:r>
            <a:r>
              <a:rPr lang="en-US" sz="2300" dirty="0" smtClean="0">
                <a:solidFill>
                  <a:schemeClr val="tx1"/>
                </a:solidFill>
              </a:rPr>
              <a:t>to provide a low overhead and precise static memory dump forensics </a:t>
            </a:r>
            <a:r>
              <a:rPr lang="en-US" sz="2300" i="1" dirty="0" smtClean="0">
                <a:solidFill>
                  <a:schemeClr val="tx1"/>
                </a:solidFill>
              </a:rPr>
              <a:t>(iii) </a:t>
            </a:r>
            <a:r>
              <a:rPr lang="en-US" sz="2300" dirty="0" smtClean="0">
                <a:solidFill>
                  <a:schemeClr val="tx1"/>
                </a:solidFill>
              </a:rPr>
              <a:t>when the execution trace is not </a:t>
            </a:r>
            <a:r>
              <a:rPr lang="en-US" sz="2300" dirty="0" smtClean="0">
                <a:solidFill>
                  <a:schemeClr val="tx1"/>
                </a:solidFill>
              </a:rPr>
              <a:t>available.</a:t>
            </a:r>
            <a:endParaRPr lang="en-US" sz="2300" dirty="0" smtClean="0">
              <a:solidFill>
                <a:schemeClr val="tx1"/>
              </a:solidFill>
            </a:endParaRPr>
          </a:p>
          <a:p>
            <a:r>
              <a:rPr lang="en-US" b="1" dirty="0" smtClean="0">
                <a:solidFill>
                  <a:schemeClr val="tx1"/>
                </a:solidFill>
              </a:rPr>
              <a:t>Contribution</a:t>
            </a:r>
          </a:p>
          <a:p>
            <a:pPr marL="342900" indent="-342900">
              <a:buFont typeface="Arial" panose="020B0604020202020204" pitchFamily="34" charset="0"/>
              <a:buChar char="•"/>
            </a:pPr>
            <a:r>
              <a:rPr lang="en-US" sz="2300" dirty="0" smtClean="0">
                <a:solidFill>
                  <a:schemeClr val="tx1"/>
                </a:solidFill>
              </a:rPr>
              <a:t>We introduce a trace-free memory data structure forensics solution with high reverse engineering accuracy and negligible 1.8</a:t>
            </a:r>
            <a:r>
              <a:rPr lang="en-US" sz="2300" i="1" dirty="0" smtClean="0">
                <a:solidFill>
                  <a:schemeClr val="tx1"/>
                </a:solidFill>
              </a:rPr>
              <a:t>%</a:t>
            </a:r>
            <a:r>
              <a:rPr lang="en-US" sz="2300" dirty="0" smtClean="0">
                <a:solidFill>
                  <a:schemeClr val="tx1"/>
                </a:solidFill>
              </a:rPr>
              <a:t> runtime </a:t>
            </a:r>
            <a:r>
              <a:rPr lang="en-US" sz="2300" dirty="0" smtClean="0">
                <a:solidFill>
                  <a:schemeClr val="tx1"/>
                </a:solidFill>
              </a:rPr>
              <a:t>overhead.</a:t>
            </a:r>
            <a:endParaRPr lang="en-US" sz="2300" dirty="0" smtClean="0">
              <a:solidFill>
                <a:schemeClr val="tx1"/>
              </a:solidFill>
            </a:endParaRPr>
          </a:p>
          <a:p>
            <a:pPr marL="342900" indent="-342900">
              <a:buFont typeface="Arial" panose="020B0604020202020204" pitchFamily="34" charset="0"/>
              <a:buChar char="•"/>
            </a:pPr>
            <a:r>
              <a:rPr lang="en-US" sz="2300" dirty="0" smtClean="0">
                <a:solidFill>
                  <a:schemeClr val="tx1"/>
                </a:solidFill>
              </a:rPr>
              <a:t>We present a probabilistic information fusion method to combine prior statistical information about possible past traces, results from the present dump forensics and speculative investigation of potential future executions of the suspended </a:t>
            </a:r>
            <a:r>
              <a:rPr lang="en-US" sz="2300" dirty="0" smtClean="0">
                <a:solidFill>
                  <a:schemeClr val="tx1"/>
                </a:solidFill>
              </a:rPr>
              <a:t>process.</a:t>
            </a:r>
            <a:endParaRPr lang="en-US" sz="2300" dirty="0" smtClean="0">
              <a:solidFill>
                <a:schemeClr val="tx1"/>
              </a:solidFill>
            </a:endParaRPr>
          </a:p>
          <a:p>
            <a:pPr marL="342900" indent="-342900">
              <a:buFont typeface="Arial" panose="020B0604020202020204" pitchFamily="34" charset="0"/>
              <a:buChar char="•"/>
            </a:pPr>
            <a:r>
              <a:rPr lang="en-US" sz="2300" dirty="0" smtClean="0">
                <a:solidFill>
                  <a:schemeClr val="tx1"/>
                </a:solidFill>
              </a:rPr>
              <a:t>We present a preliminary evaluation on real-world settings, i.e., </a:t>
            </a:r>
            <a:r>
              <a:rPr lang="en-US" sz="2300" dirty="0" err="1" smtClean="0">
                <a:solidFill>
                  <a:schemeClr val="tx1"/>
                </a:solidFill>
              </a:rPr>
              <a:t>CoreUtils</a:t>
            </a:r>
            <a:r>
              <a:rPr lang="en-US" sz="2300" dirty="0" smtClean="0">
                <a:solidFill>
                  <a:schemeClr val="tx1"/>
                </a:solidFill>
              </a:rPr>
              <a:t> </a:t>
            </a:r>
            <a:r>
              <a:rPr lang="en-US" sz="2300" dirty="0" smtClean="0">
                <a:solidFill>
                  <a:schemeClr val="tx1"/>
                </a:solidFill>
              </a:rPr>
              <a:t>suit.</a:t>
            </a:r>
            <a:endParaRPr lang="en-US" sz="2300" dirty="0">
              <a:solidFill>
                <a:schemeClr val="tx1"/>
              </a:solidFill>
            </a:endParaRPr>
          </a:p>
        </p:txBody>
      </p:sp>
      <p:pic>
        <p:nvPicPr>
          <p:cNvPr id="58" name="Picture 57" descr="forensics (1).png"/>
          <p:cNvPicPr>
            <a:picLocks noChangeAspect="1"/>
          </p:cNvPicPr>
          <p:nvPr/>
        </p:nvPicPr>
        <p:blipFill>
          <a:blip r:embed="rId5">
            <a:extLst>
              <a:ext uri="{BEBA8EAE-BF5A-486C-A8C5-ECC9F3942E4B}">
                <a14:imgProps xmlns:a14="http://schemas.microsoft.com/office/drawing/2010/main">
                  <a14:imgLayer r:embed="rId6">
                    <a14:imgEffect>
                      <a14:backgroundRemoval t="7527" b="96774" l="1878" r="97653">
                        <a14:foregroundMark x1="46009" y1="78495" x2="46009" y2="78495"/>
                        <a14:foregroundMark x1="58685" y1="70968" x2="58685" y2="70968"/>
                        <a14:foregroundMark x1="58685" y1="70968" x2="58685" y2="70968"/>
                        <a14:foregroundMark x1="80282" y1="69892" x2="80282" y2="69892"/>
                        <a14:foregroundMark x1="80282" y1="69892" x2="80282" y2="69892"/>
                      </a14:backgroundRemoval>
                    </a14:imgEffect>
                  </a14:imgLayer>
                </a14:imgProps>
              </a:ext>
              <a:ext uri="{28A0092B-C50C-407E-A947-70E740481C1C}">
                <a14:useLocalDpi xmlns:a14="http://schemas.microsoft.com/office/drawing/2010/main" val="0"/>
              </a:ext>
            </a:extLst>
          </a:blip>
          <a:stretch>
            <a:fillRect/>
          </a:stretch>
        </p:blipFill>
        <p:spPr>
          <a:xfrm>
            <a:off x="88454" y="3533391"/>
            <a:ext cx="4136880" cy="1806243"/>
          </a:xfrm>
          <a:prstGeom prst="rect">
            <a:avLst/>
          </a:prstGeom>
        </p:spPr>
      </p:pic>
      <p:pic>
        <p:nvPicPr>
          <p:cNvPr id="12" name="Picture 11"/>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0816860" y="3834416"/>
            <a:ext cx="7877179" cy="3642702"/>
          </a:xfrm>
          <a:prstGeom prst="rect">
            <a:avLst/>
          </a:prstGeom>
        </p:spPr>
      </p:pic>
      <p:pic>
        <p:nvPicPr>
          <p:cNvPr id="13" name="Picture 12"/>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742087" y="13086115"/>
            <a:ext cx="12983026" cy="2030317"/>
          </a:xfrm>
          <a:prstGeom prst="rect">
            <a:avLst/>
          </a:prstGeom>
        </p:spPr>
      </p:pic>
      <p:sp>
        <p:nvSpPr>
          <p:cNvPr id="79" name="TextBox 78"/>
          <p:cNvSpPr txBox="1"/>
          <p:nvPr/>
        </p:nvSpPr>
        <p:spPr>
          <a:xfrm>
            <a:off x="19044592" y="9060954"/>
            <a:ext cx="8033600" cy="3539430"/>
          </a:xfrm>
          <a:prstGeom prst="rect">
            <a:avLst/>
          </a:prstGeom>
          <a:noFill/>
        </p:spPr>
        <p:txBody>
          <a:bodyPr wrap="square" rtlCol="0">
            <a:spAutoFit/>
          </a:bodyPr>
          <a:lstStyle/>
          <a:p>
            <a:r>
              <a:rPr lang="en-US" b="1" dirty="0" smtClean="0">
                <a:solidFill>
                  <a:schemeClr val="tx1"/>
                </a:solidFill>
              </a:rPr>
              <a:t>Future</a:t>
            </a:r>
          </a:p>
          <a:p>
            <a:pPr marL="342900" indent="-342900">
              <a:buFont typeface="Arial" panose="020B0604020202020204" pitchFamily="34" charset="0"/>
              <a:buChar char="•"/>
            </a:pPr>
            <a:r>
              <a:rPr lang="en-US" sz="2300" dirty="0">
                <a:solidFill>
                  <a:schemeClr val="tx1"/>
                </a:solidFill>
              </a:rPr>
              <a:t>The engine revives the captured dump's execution, explores all feasible future </a:t>
            </a:r>
            <a:r>
              <a:rPr lang="en-US" sz="2300" dirty="0" smtClean="0">
                <a:solidFill>
                  <a:schemeClr val="tx1"/>
                </a:solidFill>
              </a:rPr>
              <a:t>branches.</a:t>
            </a:r>
            <a:endParaRPr lang="en-US" sz="2300" dirty="0" smtClean="0">
              <a:solidFill>
                <a:schemeClr val="tx1"/>
              </a:solidFill>
            </a:endParaRPr>
          </a:p>
          <a:p>
            <a:pPr marL="342900" indent="-342900">
              <a:buFont typeface="Arial" panose="020B0604020202020204" pitchFamily="34" charset="0"/>
              <a:buChar char="•"/>
            </a:pPr>
            <a:r>
              <a:rPr lang="en-US" sz="2300" dirty="0" smtClean="0">
                <a:solidFill>
                  <a:schemeClr val="tx1"/>
                </a:solidFill>
              </a:rPr>
              <a:t>The engine reverse </a:t>
            </a:r>
            <a:r>
              <a:rPr lang="en-US" sz="2300" dirty="0">
                <a:solidFill>
                  <a:schemeClr val="tx1"/>
                </a:solidFill>
              </a:rPr>
              <a:t>engineers data type revealing instructions and the library/system calls with known return/argument data </a:t>
            </a:r>
            <a:r>
              <a:rPr lang="en-US" sz="2300" dirty="0" smtClean="0">
                <a:solidFill>
                  <a:schemeClr val="tx1"/>
                </a:solidFill>
              </a:rPr>
              <a:t>types.</a:t>
            </a:r>
            <a:endParaRPr lang="en-US" sz="2300" dirty="0" smtClean="0">
              <a:solidFill>
                <a:schemeClr val="tx1"/>
              </a:solidFill>
            </a:endParaRPr>
          </a:p>
          <a:p>
            <a:pPr marL="342900" indent="-342900">
              <a:buFont typeface="Arial" panose="020B0604020202020204" pitchFamily="34" charset="0"/>
              <a:buChar char="•"/>
            </a:pPr>
            <a:r>
              <a:rPr lang="en-US" sz="2300" dirty="0" smtClean="0">
                <a:solidFill>
                  <a:schemeClr val="tx1"/>
                </a:solidFill>
              </a:rPr>
              <a:t>The </a:t>
            </a:r>
            <a:r>
              <a:rPr lang="en-US" sz="2300" dirty="0">
                <a:solidFill>
                  <a:schemeClr val="tx1"/>
                </a:solidFill>
              </a:rPr>
              <a:t>engine implements backward data taint analysis </a:t>
            </a:r>
            <a:r>
              <a:rPr lang="en-US" sz="2300" dirty="0" smtClean="0">
                <a:solidFill>
                  <a:schemeClr val="tx1"/>
                </a:solidFill>
              </a:rPr>
              <a:t>to </a:t>
            </a:r>
            <a:r>
              <a:rPr lang="en-US" sz="2300" dirty="0">
                <a:solidFill>
                  <a:schemeClr val="tx1"/>
                </a:solidFill>
              </a:rPr>
              <a:t>backtrack the revealed data types to a memory address of the captured </a:t>
            </a:r>
            <a:r>
              <a:rPr lang="en-US" sz="2300" dirty="0" smtClean="0">
                <a:solidFill>
                  <a:schemeClr val="tx1"/>
                </a:solidFill>
              </a:rPr>
              <a:t>dump.</a:t>
            </a:r>
            <a:endParaRPr lang="en-US" sz="2300" dirty="0" smtClean="0">
              <a:solidFill>
                <a:schemeClr val="tx1"/>
              </a:solidFill>
            </a:endParaRPr>
          </a:p>
        </p:txBody>
      </p:sp>
      <p:sp>
        <p:nvSpPr>
          <p:cNvPr id="14" name="Rectangle 13"/>
          <p:cNvSpPr/>
          <p:nvPr/>
        </p:nvSpPr>
        <p:spPr bwMode="auto">
          <a:xfrm>
            <a:off x="6587208" y="17712952"/>
            <a:ext cx="14329592" cy="39789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457200">
              <a:spcBef>
                <a:spcPts val="1100"/>
              </a:spcBef>
            </a:pPr>
            <a:r>
              <a:rPr kumimoji="0" lang="en-US" b="1" i="0" u="none" strike="noStrike" cap="none" normalizeH="0" baseline="0" dirty="0" smtClean="0">
                <a:ln>
                  <a:noFill/>
                </a:ln>
                <a:solidFill>
                  <a:schemeClr val="accent6">
                    <a:lumMod val="75000"/>
                  </a:schemeClr>
                </a:solidFill>
                <a:effectLst/>
                <a:latin typeface="Myriad Pro" pitchFamily="32" charset="0"/>
              </a:rPr>
              <a:t>37</a:t>
            </a:r>
            <a:r>
              <a:rPr kumimoji="0" lang="en-US" b="1" i="0" u="none" strike="noStrike" cap="none" normalizeH="0" baseline="30000" dirty="0" smtClean="0">
                <a:ln>
                  <a:noFill/>
                </a:ln>
                <a:solidFill>
                  <a:schemeClr val="accent6">
                    <a:lumMod val="75000"/>
                  </a:schemeClr>
                </a:solidFill>
                <a:effectLst/>
                <a:latin typeface="Myriad Pro" pitchFamily="32" charset="0"/>
              </a:rPr>
              <a:t>th</a:t>
            </a:r>
            <a:r>
              <a:rPr kumimoji="0" lang="en-US" b="1" i="0" u="none" strike="noStrike" cap="none" normalizeH="0" dirty="0" smtClean="0">
                <a:ln>
                  <a:noFill/>
                </a:ln>
                <a:solidFill>
                  <a:schemeClr val="accent6">
                    <a:lumMod val="75000"/>
                  </a:schemeClr>
                </a:solidFill>
                <a:effectLst/>
                <a:latin typeface="Myriad Pro" pitchFamily="32" charset="0"/>
              </a:rPr>
              <a:t> IEEE Symposium on Security and Privacy Poster Session – </a:t>
            </a:r>
            <a:r>
              <a:rPr lang="en-US" b="1" dirty="0">
                <a:solidFill>
                  <a:schemeClr val="accent6">
                    <a:lumMod val="75000"/>
                  </a:schemeClr>
                </a:solidFill>
                <a:latin typeface="Myriad Pro" pitchFamily="32" charset="0"/>
              </a:rPr>
              <a:t>May 23</a:t>
            </a:r>
            <a:r>
              <a:rPr lang="en-US" b="1" baseline="30000" dirty="0">
                <a:solidFill>
                  <a:schemeClr val="accent6">
                    <a:lumMod val="75000"/>
                  </a:schemeClr>
                </a:solidFill>
                <a:latin typeface="Myriad Pro" pitchFamily="32" charset="0"/>
              </a:rPr>
              <a:t>th</a:t>
            </a:r>
            <a:r>
              <a:rPr kumimoji="0" lang="en-US" b="1" i="0" u="none" strike="noStrike" cap="none" normalizeH="0" dirty="0" smtClean="0">
                <a:ln>
                  <a:noFill/>
                </a:ln>
                <a:solidFill>
                  <a:schemeClr val="accent6">
                    <a:lumMod val="75000"/>
                  </a:schemeClr>
                </a:solidFill>
                <a:effectLst/>
                <a:latin typeface="Myriad Pro" pitchFamily="32" charset="0"/>
              </a:rPr>
              <a:t>, 2016</a:t>
            </a:r>
            <a:endParaRPr kumimoji="0" lang="en-US" b="1" i="0" u="none" strike="noStrike" cap="none" normalizeH="0" baseline="0" dirty="0" smtClean="0">
              <a:ln>
                <a:noFill/>
              </a:ln>
              <a:solidFill>
                <a:schemeClr val="accent6">
                  <a:lumMod val="75000"/>
                </a:schemeClr>
              </a:solidFill>
              <a:effectLst/>
              <a:latin typeface="Myriad Pro" pitchFamily="32" charset="0"/>
            </a:endParaRPr>
          </a:p>
        </p:txBody>
      </p:sp>
      <p:sp>
        <p:nvSpPr>
          <p:cNvPr id="23" name="Text Box 4"/>
          <p:cNvSpPr txBox="1">
            <a:spLocks noChangeArrowheads="1"/>
          </p:cNvSpPr>
          <p:nvPr/>
        </p:nvSpPr>
        <p:spPr bwMode="auto">
          <a:xfrm>
            <a:off x="24229168" y="12672392"/>
            <a:ext cx="2880320" cy="322717"/>
          </a:xfrm>
          <a:prstGeom prst="rect">
            <a:avLst/>
          </a:prstGeom>
          <a:solidFill>
            <a:srgbClr val="CE1034">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40909" tIns="21273" rIns="40909" bIns="21273">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ＭＳ Ｐゴシック"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5pPr>
            <a:lvl6pPr marL="25146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6pPr>
            <a:lvl7pPr marL="29718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7pPr>
            <a:lvl8pPr marL="34290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8pPr>
            <a:lvl9pPr marL="3886200" indent="-228600" eaLnBrk="0" fontAlgn="base" hangingPunct="0">
              <a:spcBef>
                <a:spcPts val="11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4400">
                <a:solidFill>
                  <a:schemeClr val="bg1"/>
                </a:solidFill>
                <a:latin typeface="Myriad Pro" charset="0"/>
                <a:ea typeface="WenQuanYi Micro Hei" charset="0"/>
                <a:cs typeface="WenQuanYi Micro Hei" charset="0"/>
              </a:defRPr>
            </a:lvl9pPr>
          </a:lstStyle>
          <a:p>
            <a:pPr algn="ctr" eaLnBrk="1" hangingPunct="1">
              <a:spcBef>
                <a:spcPts val="1136"/>
              </a:spcBef>
              <a:buClrTx/>
              <a:buSzPct val="75000"/>
            </a:pPr>
            <a:r>
              <a:rPr lang="en-US" sz="1818" b="1" dirty="0" smtClean="0">
                <a:solidFill>
                  <a:srgbClr val="FFFFFF"/>
                </a:solidFill>
                <a:ea typeface="SimSun" charset="0"/>
                <a:cs typeface="SimSun" charset="0"/>
              </a:rPr>
              <a:t>Acknowledgements</a:t>
            </a:r>
            <a:endParaRPr lang="en-US" sz="1818" b="1" dirty="0">
              <a:solidFill>
                <a:srgbClr val="FFFFFF"/>
              </a:solidFill>
              <a:ea typeface="SimSun" charset="0"/>
              <a:cs typeface="SimSun" charset="0"/>
            </a:endParaRPr>
          </a:p>
        </p:txBody>
      </p:sp>
      <p:sp>
        <p:nvSpPr>
          <p:cNvPr id="25" name="TextBox 24"/>
          <p:cNvSpPr txBox="1"/>
          <p:nvPr/>
        </p:nvSpPr>
        <p:spPr>
          <a:xfrm>
            <a:off x="24229168" y="13104440"/>
            <a:ext cx="2880320" cy="3985706"/>
          </a:xfrm>
          <a:prstGeom prst="rect">
            <a:avLst/>
          </a:prstGeom>
          <a:noFill/>
        </p:spPr>
        <p:txBody>
          <a:bodyPr wrap="square" rtlCol="0">
            <a:spAutoFit/>
          </a:bodyPr>
          <a:lstStyle/>
          <a:p>
            <a:r>
              <a:rPr lang="en-US" sz="2300" dirty="0" smtClean="0">
                <a:solidFill>
                  <a:schemeClr val="tx1"/>
                </a:solidFill>
              </a:rPr>
              <a:t>We appreciate the anonymous reviewers and thank our sponsor, the Office of Naval Research (Grant N00014-15-1-2741), for their support and constructive continuous feedback on this project.</a:t>
            </a:r>
            <a:endParaRPr lang="en-US" sz="2300" dirty="0" smtClean="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Theme">
      <a:majorFont>
        <a:latin typeface="Tahoma"/>
        <a:ea typeface="WenQuanYi Micro Hei"/>
        <a:cs typeface="WenQuanYi Micro Hei"/>
      </a:majorFont>
      <a:minorFont>
        <a:latin typeface="Tahoma"/>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ts val="1100"/>
          </a:spcBef>
          <a:spcAft>
            <a:spcPct val="0"/>
          </a:spcAft>
          <a:buClr>
            <a:srgbClr val="000000"/>
          </a:buClr>
          <a:buSzPct val="100000"/>
          <a:buFont typeface="Times New Roman" pitchFamily="16" charset="0"/>
          <a:buNone/>
          <a:tabLst/>
          <a:defRPr kumimoji="0" lang="en-GB" sz="4400" b="0" i="0" u="none" strike="noStrike" cap="none" normalizeH="0" baseline="0" smtClean="0">
            <a:ln>
              <a:noFill/>
            </a:ln>
            <a:solidFill>
              <a:schemeClr val="bg1"/>
            </a:solidFill>
            <a:effectLst/>
            <a:latin typeface="Myriad Pro"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ts val="1100"/>
          </a:spcBef>
          <a:spcAft>
            <a:spcPct val="0"/>
          </a:spcAft>
          <a:buClr>
            <a:srgbClr val="000000"/>
          </a:buClr>
          <a:buSzPct val="100000"/>
          <a:buFont typeface="Times New Roman" pitchFamily="16" charset="0"/>
          <a:buNone/>
          <a:tabLst/>
          <a:defRPr kumimoji="0" lang="en-GB" sz="4400" b="0" i="0" u="none" strike="noStrike" cap="none" normalizeH="0" baseline="0" smtClean="0">
            <a:ln>
              <a:noFill/>
            </a:ln>
            <a:solidFill>
              <a:schemeClr val="bg1"/>
            </a:solidFill>
            <a:effectLst/>
            <a:latin typeface="Myriad Pro" pitchFamily="32" charset="0"/>
          </a:defRPr>
        </a:defPPr>
      </a:lstStyle>
    </a:lnDef>
    <a:txDef>
      <a:spPr>
        <a:noFill/>
      </a:spPr>
      <a:bodyPr wrap="square" rtlCol="0">
        <a:spAutoFit/>
      </a:bodyPr>
      <a:lstStyle>
        <a:defPPr marL="342900" indent="-342900">
          <a:buFont typeface="Arial" panose="020B0604020202020204" pitchFamily="34" charset="0"/>
          <a:buChar char="•"/>
          <a:defRPr dirty="0" smtClean="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8379</TotalTime>
  <Words>657</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Myriad Pro</vt:lpstr>
      <vt:lpstr>SimSun</vt:lpstr>
      <vt:lpstr>WenQuanYi Micro Hei</vt:lpstr>
      <vt:lpstr>Arial</vt:lpstr>
      <vt:lpstr>Tahoma</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Vidyasagar Sadhu</dc:creator>
  <cp:lastModifiedBy>sun</cp:lastModifiedBy>
  <cp:revision>690</cp:revision>
  <cp:lastPrinted>1601-01-01T00:00:00Z</cp:lastPrinted>
  <dcterms:created xsi:type="dcterms:W3CDTF">2008-03-21T19:45:43Z</dcterms:created>
  <dcterms:modified xsi:type="dcterms:W3CDTF">2016-05-17T16:08:48Z</dcterms:modified>
</cp:coreProperties>
</file>