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68701-92E9-42E2-8007-9D75D5237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6B782F-CAAF-45A1-8639-24DDF9279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8F94B-14AD-4B5D-ADF1-07848A09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3B37-E846-4F16-8E8D-6379D8807A86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45B24-E3F6-45C2-8BA6-4C621C06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7DFC8-578E-4FD7-9B3E-0894345E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338D-1FAC-4015-99DB-156C83BA8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4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1BF24-CF37-4A06-A5A9-985ABD89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E037FA-F47E-4B45-88B7-B79E772B6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F0EEC-02EA-4234-87C1-50FFB1B9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3B37-E846-4F16-8E8D-6379D8807A86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6C3FD-D9A4-4C76-BF8D-CE6F39B7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8026E-8006-4A70-9207-5CC70B2F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338D-1FAC-4015-99DB-156C83BA8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81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DD13AF-6D1C-4E94-90DC-B29C161A7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CB06E9-B490-49CB-AF3A-21E34A1DE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C3DF2-9A3A-46E5-BCC2-333EBD96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3B37-E846-4F16-8E8D-6379D8807A86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A774E9-50D2-41D8-9790-25FDC24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53C80-0DDF-4110-904A-05D02224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338D-1FAC-4015-99DB-156C83BA8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8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33810-0FD8-4DCE-8602-332ADE9D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4E05F-3E67-46DE-A6E7-F2F33B11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D52DB3-1D49-47CF-95AB-3C8A6448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3B37-E846-4F16-8E8D-6379D8807A86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68BFA-4CC3-454F-8E0B-3BA127D3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F42E3-290E-4F84-82FB-21DCB7A3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338D-1FAC-4015-99DB-156C83BA8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87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0DD19-6CE7-4377-9E9C-FBAE0D59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521F91-1F84-4A02-834B-23E8129EA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9E893-81D8-4748-9678-3F084AD9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3B37-E846-4F16-8E8D-6379D8807A86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50C36-BC99-40C2-998C-1A248B54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AB1C5-249D-4D65-831C-262B9E4D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338D-1FAC-4015-99DB-156C83BA8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79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B699E-2B67-4BB7-B33F-0495BBC1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5A645-9A0C-48FC-8869-29039CBED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B9087C-B30B-4B19-A160-ED4C32493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BFF7A6-ABCC-456B-9B06-FED552F0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3B37-E846-4F16-8E8D-6379D8807A86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41DE01-D325-4C26-A092-217A8340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4125CC-0F5B-451D-98B5-A1726CD9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338D-1FAC-4015-99DB-156C83BA8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14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E9370-A024-4C2E-B7DB-89D8DA8D5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671057-E947-43C8-8556-7AEED6CB8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E1E91B-4619-4881-B555-38BE631D7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3D010A-4CA4-450B-9A89-2B6175C25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262AB3-194C-437C-BFF3-746577B5A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96705D-0383-444A-B93C-83BAB4CCD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3B37-E846-4F16-8E8D-6379D8807A86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DBF720-9203-4EF1-853E-164F9938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3A6BAF-DAC8-4BCC-AFFB-846410B0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338D-1FAC-4015-99DB-156C83BA8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75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B402C-DAFA-4424-B998-5E3EEEB6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8169EE-BBFA-4F3B-B18A-7F7560CF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3B37-E846-4F16-8E8D-6379D8807A86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62957D-A93D-457B-90FB-525BB64F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B3206F-AB58-4F4C-9096-9C5D6059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338D-1FAC-4015-99DB-156C83BA8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9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1AFFE5-EF40-475D-8F70-E0B432DC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3B37-E846-4F16-8E8D-6379D8807A86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5D62DC-8B55-4C83-801A-AE898761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33B9D8-FDC7-4C0E-AFD6-E13D300E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338D-1FAC-4015-99DB-156C83BA8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49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2FB0E-CFCF-4F92-BCA6-5FB80CC8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1E7C9-A28B-45FB-B93D-5E07C3882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3897FE-DA0B-4027-A133-1D56DBA5F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CE5B83-D80C-473F-8DD5-48ADD0DCC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3B37-E846-4F16-8E8D-6379D8807A86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0FAF42-B787-4EE0-B287-5FC5BBBD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3B87F1-D79D-4297-8FAF-78F76290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338D-1FAC-4015-99DB-156C83BA8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48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F1877-C574-412F-931F-B238B551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F719F6-92F8-44EB-80F4-5DA6C6053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62935B-E118-46CA-AFDF-75F6DA465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BD46E3-3C86-4D0B-A2BC-B85A71E7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3B37-E846-4F16-8E8D-6379D8807A86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D4BE81-A4D8-4C37-AD0B-0E92F7B9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167166-80CA-4BDD-9CBA-634FBB3E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338D-1FAC-4015-99DB-156C83BA8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2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EE9A6D-DF3E-4B6E-ADAD-6227982D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881647-CAEB-4D5F-8901-D5DB1EC94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70FD8-0E69-4711-B9EF-8BAE4929D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C3B37-E846-4F16-8E8D-6379D8807A86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87049-15EA-4786-B1A7-8935F9918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05241-81E8-4D71-BF1B-A8D1E8AF2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C338D-1FAC-4015-99DB-156C83BA80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0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T1 horse</a:t>
            </a:r>
          </a:p>
          <a:p>
            <a:r>
              <a:rPr lang="zh-CN" altLang="en-US" dirty="0"/>
              <a:t>首先暴力。。</a:t>
            </a:r>
            <a:r>
              <a:rPr lang="en-US" altLang="zh-CN" dirty="0"/>
              <a:t>N!</a:t>
            </a:r>
            <a:r>
              <a:rPr lang="zh-CN" altLang="en-US" dirty="0"/>
              <a:t>似乎就有</a:t>
            </a:r>
            <a:r>
              <a:rPr lang="en-US" altLang="zh-CN" dirty="0"/>
              <a:t>20</a:t>
            </a:r>
            <a:r>
              <a:rPr lang="zh-CN" altLang="en-US" dirty="0"/>
              <a:t>分了</a:t>
            </a:r>
            <a:endParaRPr lang="en-US" altLang="zh-CN" dirty="0"/>
          </a:p>
          <a:p>
            <a:r>
              <a:rPr lang="zh-CN" altLang="en-US" dirty="0"/>
              <a:t>然后</a:t>
            </a:r>
            <a:r>
              <a:rPr lang="en-US" altLang="zh-CN" dirty="0"/>
              <a:t>2^n</a:t>
            </a:r>
            <a:r>
              <a:rPr lang="zh-CN" altLang="en-US" dirty="0"/>
              <a:t>就有</a:t>
            </a:r>
            <a:r>
              <a:rPr lang="en-US" altLang="zh-CN" dirty="0"/>
              <a:t>40</a:t>
            </a:r>
            <a:r>
              <a:rPr lang="zh-CN" altLang="en-US" dirty="0"/>
              <a:t>分了。。</a:t>
            </a:r>
            <a:endParaRPr lang="en-US" altLang="zh-CN" dirty="0"/>
          </a:p>
          <a:p>
            <a:r>
              <a:rPr lang="zh-CN" altLang="en-US" dirty="0"/>
              <a:t>然后第</a:t>
            </a:r>
            <a:r>
              <a:rPr lang="en-US" altLang="zh-CN" dirty="0"/>
              <a:t>3</a:t>
            </a:r>
            <a:r>
              <a:rPr lang="zh-CN" altLang="en-US" dirty="0"/>
              <a:t>个档考虑能赢就选比他大的最小的即可</a:t>
            </a:r>
            <a:r>
              <a:rPr lang="en-US" altLang="zh-CN" dirty="0"/>
              <a:t>60</a:t>
            </a:r>
            <a:r>
              <a:rPr lang="zh-CN" altLang="en-US" dirty="0"/>
              <a:t>分。。</a:t>
            </a:r>
            <a:r>
              <a:rPr lang="en-US" altLang="zh-CN" dirty="0"/>
              <a:t>Set</a:t>
            </a:r>
            <a:r>
              <a:rPr lang="zh-CN" altLang="en-US" dirty="0"/>
              <a:t>怎么用都给你了。实在不行还能线段树</a:t>
            </a:r>
            <a:endParaRPr lang="en-US" altLang="zh-CN" dirty="0"/>
          </a:p>
          <a:p>
            <a:r>
              <a:rPr lang="zh-CN" altLang="en-US" dirty="0"/>
              <a:t>良心出题人（雾）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48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80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我们考虑枚举分割线，就是使用技能的时间，对于田忌的马也相应分成比较大的或小的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740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16288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正解</a:t>
            </a:r>
            <a:endParaRPr lang="en-US" altLang="zh-CN" dirty="0"/>
          </a:p>
          <a:p>
            <a:r>
              <a:rPr lang="zh-CN" altLang="en-US" dirty="0"/>
              <a:t>贪心，令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个每次都出比对方稍微大一点的牌，最多能赢几次</a:t>
            </a:r>
          </a:p>
          <a:p>
            <a:endParaRPr lang="zh-CN" altLang="en-US" dirty="0"/>
          </a:p>
          <a:p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表示从</a:t>
            </a:r>
            <a:r>
              <a:rPr lang="en-US" altLang="zh-CN" dirty="0" err="1"/>
              <a:t>i</a:t>
            </a:r>
            <a:r>
              <a:rPr lang="en-US" altLang="zh-CN" dirty="0"/>
              <a:t>-n</a:t>
            </a:r>
            <a:r>
              <a:rPr lang="zh-CN" altLang="en-US" dirty="0"/>
              <a:t>中每次出比对方稍微小一点的牌，最多赢几次。</a:t>
            </a:r>
          </a:p>
          <a:p>
            <a:endParaRPr lang="zh-CN" altLang="en-US" dirty="0"/>
          </a:p>
          <a:p>
            <a:r>
              <a:rPr lang="en-US" altLang="zh-CN" dirty="0" err="1"/>
              <a:t>ans</a:t>
            </a:r>
            <a:r>
              <a:rPr lang="en-US" altLang="zh-CN" dirty="0"/>
              <a:t>=max(f[</a:t>
            </a:r>
            <a:r>
              <a:rPr lang="en-US" altLang="zh-CN" dirty="0" err="1"/>
              <a:t>i</a:t>
            </a:r>
            <a:r>
              <a:rPr lang="en-US" altLang="zh-CN" dirty="0"/>
              <a:t>]+g[i+1]) 0&lt;=</a:t>
            </a:r>
            <a:r>
              <a:rPr lang="en-US" altLang="zh-CN" dirty="0" err="1"/>
              <a:t>i</a:t>
            </a:r>
            <a:r>
              <a:rPr lang="en-US" altLang="zh-CN" dirty="0"/>
              <a:t>&lt;=n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118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但是方案可能会重合。一般看到这儿就会放弃贪心去想别的算法。但是这是可行的</a:t>
            </a:r>
          </a:p>
          <a:p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：因为限制比原题目宽，所以</a:t>
            </a:r>
            <a:r>
              <a:rPr lang="en-US" altLang="zh-CN" dirty="0" err="1"/>
              <a:t>ans</a:t>
            </a:r>
            <a:r>
              <a:rPr lang="en-US" altLang="zh-CN" dirty="0"/>
              <a:t>&gt;=</a:t>
            </a:r>
            <a:r>
              <a:rPr lang="zh-CN" altLang="en-US" dirty="0"/>
              <a:t>真实的答案</a:t>
            </a:r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：对于重复取的数</a:t>
            </a:r>
            <a:r>
              <a:rPr lang="en-US" altLang="zh-CN" dirty="0"/>
              <a:t>a</a:t>
            </a:r>
            <a:r>
              <a:rPr lang="zh-CN" altLang="en-US" dirty="0"/>
              <a:t>，如果集合中有个没取的数</a:t>
            </a:r>
            <a:r>
              <a:rPr lang="en-US" altLang="zh-CN" dirty="0"/>
              <a:t>&lt;a,</a:t>
            </a:r>
            <a:r>
              <a:rPr lang="zh-CN" altLang="en-US" dirty="0"/>
              <a:t>那么在用小的赢的时候可以代替</a:t>
            </a:r>
            <a:r>
              <a:rPr lang="en-US" altLang="zh-CN" dirty="0"/>
              <a:t>a;</a:t>
            </a:r>
          </a:p>
          <a:p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&gt;a,</a:t>
            </a:r>
            <a:r>
              <a:rPr lang="zh-CN" altLang="en-US" dirty="0"/>
              <a:t>那么在用大的赢时可以代替</a:t>
            </a:r>
            <a:r>
              <a:rPr lang="en-US" altLang="zh-CN" dirty="0"/>
              <a:t>a</a:t>
            </a:r>
          </a:p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set</a:t>
            </a:r>
            <a:r>
              <a:rPr lang="zh-CN" altLang="en-US" dirty="0"/>
              <a:t>来记录最接近的数（其实可以用线段树</a:t>
            </a:r>
            <a:r>
              <a:rPr lang="en-US" altLang="zh-CN" dirty="0"/>
              <a:t>2333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07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皮肤衣</dc:creator>
  <cp:lastModifiedBy>皮肤衣</cp:lastModifiedBy>
  <cp:revision>1</cp:revision>
  <dcterms:created xsi:type="dcterms:W3CDTF">2018-05-27T11:47:29Z</dcterms:created>
  <dcterms:modified xsi:type="dcterms:W3CDTF">2018-05-27T11:48:20Z</dcterms:modified>
</cp:coreProperties>
</file>