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6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5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64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74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6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4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50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7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2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52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7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3D83-1759-4FE8-90A1-F87847623D1D}" type="datetimeFigureOut">
              <a:rPr lang="es-MX" smtClean="0"/>
              <a:t>02/05/2015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2444-BFCB-4D53-B62C-2042F81704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8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erminador"/>
          <p:cNvSpPr/>
          <p:nvPr/>
        </p:nvSpPr>
        <p:spPr>
          <a:xfrm>
            <a:off x="971600" y="262541"/>
            <a:ext cx="144016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Documento"/>
          <p:cNvSpPr/>
          <p:nvPr/>
        </p:nvSpPr>
        <p:spPr>
          <a:xfrm>
            <a:off x="971600" y="836712"/>
            <a:ext cx="1440160" cy="7920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Archivos TXT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Decisión"/>
          <p:cNvSpPr/>
          <p:nvPr/>
        </p:nvSpPr>
        <p:spPr>
          <a:xfrm>
            <a:off x="939144" y="1935324"/>
            <a:ext cx="1528396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Archivo Válido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Proceso"/>
          <p:cNvSpPr/>
          <p:nvPr/>
        </p:nvSpPr>
        <p:spPr>
          <a:xfrm>
            <a:off x="3059832" y="1988840"/>
            <a:ext cx="136815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 y Envía correo de Error de Archivo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Proceso"/>
          <p:cNvSpPr/>
          <p:nvPr/>
        </p:nvSpPr>
        <p:spPr>
          <a:xfrm>
            <a:off x="1019266" y="3140968"/>
            <a:ext cx="136815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Carga Datos en Tablas temporales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Decisión"/>
          <p:cNvSpPr/>
          <p:nvPr/>
        </p:nvSpPr>
        <p:spPr>
          <a:xfrm>
            <a:off x="939144" y="4277004"/>
            <a:ext cx="1528396" cy="936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</a:p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Válido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Proceso"/>
          <p:cNvSpPr/>
          <p:nvPr/>
        </p:nvSpPr>
        <p:spPr>
          <a:xfrm>
            <a:off x="3074166" y="4349012"/>
            <a:ext cx="136815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Inserta Registro en Tabla de Errores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12 Conector recto de flecha"/>
          <p:cNvCxnSpPr>
            <a:stCxn id="4" idx="2"/>
            <a:endCxn id="5" idx="0"/>
          </p:cNvCxnSpPr>
          <p:nvPr/>
        </p:nvCxnSpPr>
        <p:spPr>
          <a:xfrm>
            <a:off x="1691680" y="550573"/>
            <a:ext cx="0" cy="286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5" idx="2"/>
            <a:endCxn id="6" idx="0"/>
          </p:cNvCxnSpPr>
          <p:nvPr/>
        </p:nvCxnSpPr>
        <p:spPr>
          <a:xfrm>
            <a:off x="1691680" y="1576434"/>
            <a:ext cx="11662" cy="35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6" idx="2"/>
            <a:endCxn id="8" idx="0"/>
          </p:cNvCxnSpPr>
          <p:nvPr/>
        </p:nvCxnSpPr>
        <p:spPr>
          <a:xfrm>
            <a:off x="1703342" y="2871428"/>
            <a:ext cx="0" cy="26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8" idx="2"/>
            <a:endCxn id="10" idx="0"/>
          </p:cNvCxnSpPr>
          <p:nvPr/>
        </p:nvCxnSpPr>
        <p:spPr>
          <a:xfrm>
            <a:off x="1703342" y="3933056"/>
            <a:ext cx="0" cy="343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6" idx="3"/>
            <a:endCxn id="7" idx="1"/>
          </p:cNvCxnSpPr>
          <p:nvPr/>
        </p:nvCxnSpPr>
        <p:spPr>
          <a:xfrm flipV="1">
            <a:off x="2467540" y="2384884"/>
            <a:ext cx="592292" cy="18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0" idx="3"/>
            <a:endCxn id="11" idx="1"/>
          </p:cNvCxnSpPr>
          <p:nvPr/>
        </p:nvCxnSpPr>
        <p:spPr>
          <a:xfrm>
            <a:off x="2467540" y="4745056"/>
            <a:ext cx="6066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3506214" y="3429000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</a:t>
            </a:r>
          </a:p>
        </p:txBody>
      </p:sp>
      <p:cxnSp>
        <p:nvCxnSpPr>
          <p:cNvPr id="30" name="29 Conector recto de flecha"/>
          <p:cNvCxnSpPr>
            <a:stCxn id="7" idx="2"/>
            <a:endCxn id="28" idx="0"/>
          </p:cNvCxnSpPr>
          <p:nvPr/>
        </p:nvCxnSpPr>
        <p:spPr>
          <a:xfrm>
            <a:off x="3743908" y="2780928"/>
            <a:ext cx="1433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1451314" y="5805264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</a:t>
            </a:r>
            <a:endParaRPr lang="es-MX" sz="1400" dirty="0"/>
          </a:p>
        </p:txBody>
      </p:sp>
      <p:cxnSp>
        <p:nvCxnSpPr>
          <p:cNvPr id="37" name="36 Conector recto de flecha"/>
          <p:cNvCxnSpPr>
            <a:stCxn id="10" idx="2"/>
            <a:endCxn id="35" idx="0"/>
          </p:cNvCxnSpPr>
          <p:nvPr/>
        </p:nvCxnSpPr>
        <p:spPr>
          <a:xfrm>
            <a:off x="1703342" y="5213108"/>
            <a:ext cx="0" cy="592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>
            <a:off x="7308304" y="190533"/>
            <a:ext cx="50405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</a:t>
            </a:r>
            <a:endParaRPr lang="es-MX" sz="1400" dirty="0"/>
          </a:p>
        </p:txBody>
      </p:sp>
      <p:sp>
        <p:nvSpPr>
          <p:cNvPr id="41" name="40 Proceso"/>
          <p:cNvSpPr/>
          <p:nvPr/>
        </p:nvSpPr>
        <p:spPr>
          <a:xfrm>
            <a:off x="6876256" y="836712"/>
            <a:ext cx="136815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Carga Datos en Tablas Finales Producción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42 Conector recto de flecha"/>
          <p:cNvCxnSpPr>
            <a:stCxn id="39" idx="4"/>
            <a:endCxn id="41" idx="0"/>
          </p:cNvCxnSpPr>
          <p:nvPr/>
        </p:nvCxnSpPr>
        <p:spPr>
          <a:xfrm>
            <a:off x="7560332" y="622581"/>
            <a:ext cx="0" cy="214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1" idx="2"/>
            <a:endCxn id="57" idx="0"/>
          </p:cNvCxnSpPr>
          <p:nvPr/>
        </p:nvCxnSpPr>
        <p:spPr>
          <a:xfrm>
            <a:off x="7560332" y="1628800"/>
            <a:ext cx="0" cy="306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2511658" y="21078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2511658" y="438258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1271294" y="2786478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1194434" y="5232187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56 Proceso"/>
          <p:cNvSpPr/>
          <p:nvPr/>
        </p:nvSpPr>
        <p:spPr>
          <a:xfrm>
            <a:off x="6876256" y="1935324"/>
            <a:ext cx="136815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 y Envía correo De Trabajadores Nuevos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59 Proceso"/>
          <p:cNvSpPr/>
          <p:nvPr/>
        </p:nvSpPr>
        <p:spPr>
          <a:xfrm>
            <a:off x="6876256" y="3248980"/>
            <a:ext cx="136815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Prepara y Envía correo De Registros Error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61 Conector angular"/>
          <p:cNvCxnSpPr>
            <a:stCxn id="11" idx="3"/>
          </p:cNvCxnSpPr>
          <p:nvPr/>
        </p:nvCxnSpPr>
        <p:spPr>
          <a:xfrm flipV="1">
            <a:off x="4442318" y="3717032"/>
            <a:ext cx="2433938" cy="1028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57" idx="2"/>
            <a:endCxn id="60" idx="0"/>
          </p:cNvCxnSpPr>
          <p:nvPr/>
        </p:nvCxnSpPr>
        <p:spPr>
          <a:xfrm>
            <a:off x="7560332" y="2727412"/>
            <a:ext cx="0" cy="521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Operación manual"/>
          <p:cNvSpPr/>
          <p:nvPr/>
        </p:nvSpPr>
        <p:spPr>
          <a:xfrm>
            <a:off x="6804248" y="4481049"/>
            <a:ext cx="1512168" cy="88963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MX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Actualización Manual  de Datos de Nómina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66 Conector recto de flecha"/>
          <p:cNvCxnSpPr>
            <a:stCxn id="60" idx="2"/>
            <a:endCxn id="65" idx="0"/>
          </p:cNvCxnSpPr>
          <p:nvPr/>
        </p:nvCxnSpPr>
        <p:spPr>
          <a:xfrm>
            <a:off x="7560332" y="4041068"/>
            <a:ext cx="0" cy="439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Terminador"/>
          <p:cNvSpPr/>
          <p:nvPr/>
        </p:nvSpPr>
        <p:spPr>
          <a:xfrm>
            <a:off x="6840252" y="5805264"/>
            <a:ext cx="144016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69 Conector recto de flecha"/>
          <p:cNvCxnSpPr>
            <a:stCxn id="65" idx="2"/>
            <a:endCxn id="68" idx="0"/>
          </p:cNvCxnSpPr>
          <p:nvPr/>
        </p:nvCxnSpPr>
        <p:spPr>
          <a:xfrm>
            <a:off x="7560332" y="5370687"/>
            <a:ext cx="0" cy="434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3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28184" y="1529172"/>
            <a:ext cx="2016224" cy="274042"/>
          </a:xfrm>
        </p:spPr>
        <p:txBody>
          <a:bodyPr>
            <a:normAutofit fontScale="90000"/>
          </a:bodyPr>
          <a:lstStyle/>
          <a:p>
            <a:r>
              <a:rPr lang="es-MX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Agrupaciones  </a:t>
            </a:r>
            <a:r>
              <a:rPr lang="es-MX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fectadas</a:t>
            </a:r>
            <a:endParaRPr lang="es-MX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52592" y="2156385"/>
            <a:ext cx="2160240" cy="1354359"/>
          </a:xfrm>
        </p:spPr>
        <p:txBody>
          <a:bodyPr>
            <a:normAutofit lnSpcReduction="10000"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Centro de Costo SAP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Ciudad</a:t>
            </a:r>
          </a:p>
          <a:p>
            <a:pPr lvl="1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Planta</a:t>
            </a:r>
          </a:p>
          <a:p>
            <a:pPr lvl="1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Casino</a:t>
            </a:r>
          </a:p>
          <a:p>
            <a:pPr lvl="1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Fabricas</a:t>
            </a:r>
          </a:p>
          <a:p>
            <a:pPr marL="228600" indent="-171450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EMPLOY TYPE</a:t>
            </a:r>
          </a:p>
          <a:p>
            <a:pPr lvl="1"/>
            <a:endParaRPr lang="es-MX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09600" y="427038"/>
            <a:ext cx="21622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Archivos Entrada</a:t>
            </a:r>
            <a:endParaRPr lang="es-MX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09600" y="3711150"/>
            <a:ext cx="3960440" cy="209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Trabajadores</a:t>
            </a:r>
          </a:p>
          <a:p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Trabajadores_Grales</a:t>
            </a:r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Inf_Complementaria</a:t>
            </a:r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Sueldos</a:t>
            </a:r>
          </a:p>
          <a:p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Historico_sueldos</a:t>
            </a:r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Colecciones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Agrupaciones</a:t>
            </a:r>
          </a:p>
          <a:p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Inf_soc_trabajador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380584" y="579438"/>
            <a:ext cx="2016224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Colecciones Afectadas</a:t>
            </a:r>
            <a:endParaRPr lang="es-MX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6452592" y="997496"/>
            <a:ext cx="2160240" cy="3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Extranjeros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9600" y="2636912"/>
            <a:ext cx="2162200" cy="2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Tablas Afectadas</a:t>
            </a:r>
            <a:endParaRPr lang="es-MX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700336" y="997496"/>
            <a:ext cx="3960440" cy="1503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Trabajadores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Trabajadores Generales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Datos de baja del Trabajador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Complementaria del Trabajador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Sueldos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Agrupaciones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6380584" y="3681028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Índice de Información  Afectados</a:t>
            </a:r>
            <a:endParaRPr lang="es-MX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2 Marcador de contenido"/>
          <p:cNvSpPr txBox="1">
            <a:spLocks/>
          </p:cNvSpPr>
          <p:nvPr/>
        </p:nvSpPr>
        <p:spPr>
          <a:xfrm>
            <a:off x="6452592" y="4284712"/>
            <a:ext cx="2160240" cy="3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/>
              <a:t>ESTADCIVIL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505939" y="475820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 de Trabajador Afectadas</a:t>
            </a:r>
            <a:endParaRPr lang="es-MX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6444208" y="5439477"/>
            <a:ext cx="2160240" cy="36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200" dirty="0" smtClean="0"/>
              <a:t>Variable 45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41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112</Words>
  <Application>Microsoft Office PowerPoint</Application>
  <PresentationFormat>Presentación en pantalla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Agrupaciones  Afectadas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PFZAMBRANO</dc:creator>
  <cp:lastModifiedBy>PFZAMBRANO</cp:lastModifiedBy>
  <cp:revision>7</cp:revision>
  <dcterms:created xsi:type="dcterms:W3CDTF">2015-05-02T18:34:27Z</dcterms:created>
  <dcterms:modified xsi:type="dcterms:W3CDTF">2015-05-02T19:41:37Z</dcterms:modified>
</cp:coreProperties>
</file>