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66AEC-E251-436F-9A0F-62E8E025C6B2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EF6AAC-A9EF-4834-A5FD-D235D89E9786}">
      <dgm:prSet/>
      <dgm:spPr/>
      <dgm:t>
        <a:bodyPr/>
        <a:lstStyle/>
        <a:p>
          <a:r>
            <a:rPr lang="en-US" dirty="0"/>
            <a:t>a) Naming Conventions</a:t>
          </a:r>
        </a:p>
      </dgm:t>
    </dgm:pt>
    <dgm:pt modelId="{459EC1CF-6E03-42F2-8890-B85B31124BA0}" type="parTrans" cxnId="{EC3C0D01-90CB-4DA2-B2B9-6F1558E6B31A}">
      <dgm:prSet/>
      <dgm:spPr/>
      <dgm:t>
        <a:bodyPr/>
        <a:lstStyle/>
        <a:p>
          <a:endParaRPr lang="en-US"/>
        </a:p>
      </dgm:t>
    </dgm:pt>
    <dgm:pt modelId="{ED55FF7C-C52A-4C20-8A74-40C457614212}" type="sibTrans" cxnId="{EC3C0D01-90CB-4DA2-B2B9-6F1558E6B31A}">
      <dgm:prSet/>
      <dgm:spPr/>
      <dgm:t>
        <a:bodyPr/>
        <a:lstStyle/>
        <a:p>
          <a:endParaRPr lang="en-US"/>
        </a:p>
      </dgm:t>
    </dgm:pt>
    <dgm:pt modelId="{39571818-2E5D-4795-B3F5-111F92CC495B}">
      <dgm:prSet/>
      <dgm:spPr/>
      <dgm:t>
        <a:bodyPr/>
        <a:lstStyle/>
        <a:p>
          <a:r>
            <a:rPr lang="en-US" dirty="0"/>
            <a:t>b) Indentation</a:t>
          </a:r>
        </a:p>
      </dgm:t>
    </dgm:pt>
    <dgm:pt modelId="{E32BEFF8-0DB0-4FDF-8A0B-D44F3B58B3B8}" type="parTrans" cxnId="{5D9F14AC-7770-4F7E-B844-4BB7D99593FB}">
      <dgm:prSet/>
      <dgm:spPr/>
      <dgm:t>
        <a:bodyPr/>
        <a:lstStyle/>
        <a:p>
          <a:endParaRPr lang="en-US"/>
        </a:p>
      </dgm:t>
    </dgm:pt>
    <dgm:pt modelId="{BDA3A78C-FAED-4573-8D3B-3454413E8DD8}" type="sibTrans" cxnId="{5D9F14AC-7770-4F7E-B844-4BB7D99593FB}">
      <dgm:prSet/>
      <dgm:spPr/>
      <dgm:t>
        <a:bodyPr/>
        <a:lstStyle/>
        <a:p>
          <a:endParaRPr lang="en-US"/>
        </a:p>
      </dgm:t>
    </dgm:pt>
    <dgm:pt modelId="{DD78AAF1-295B-4568-B837-65B953848ADC}">
      <dgm:prSet/>
      <dgm:spPr/>
      <dgm:t>
        <a:bodyPr/>
        <a:lstStyle/>
        <a:p>
          <a:r>
            <a:rPr lang="en-US" dirty="0"/>
            <a:t>c) Comments</a:t>
          </a:r>
        </a:p>
      </dgm:t>
    </dgm:pt>
    <dgm:pt modelId="{393A5AC6-CD13-4637-82AB-AF8767994D8E}" type="parTrans" cxnId="{86C2D819-CCA1-4051-BEE2-56F18A4FAFF8}">
      <dgm:prSet/>
      <dgm:spPr/>
      <dgm:t>
        <a:bodyPr/>
        <a:lstStyle/>
        <a:p>
          <a:endParaRPr lang="en-US"/>
        </a:p>
      </dgm:t>
    </dgm:pt>
    <dgm:pt modelId="{BB0B431C-80D9-4A39-BA21-DE9677D00C4C}" type="sibTrans" cxnId="{86C2D819-CCA1-4051-BEE2-56F18A4FAFF8}">
      <dgm:prSet/>
      <dgm:spPr/>
      <dgm:t>
        <a:bodyPr/>
        <a:lstStyle/>
        <a:p>
          <a:endParaRPr lang="en-US"/>
        </a:p>
      </dgm:t>
    </dgm:pt>
    <dgm:pt modelId="{235EB56A-D885-4622-AB7B-80007A779942}">
      <dgm:prSet/>
      <dgm:spPr/>
      <dgm:t>
        <a:bodyPr/>
        <a:lstStyle/>
        <a:p>
          <a:r>
            <a:rPr lang="en-US" dirty="0"/>
            <a:t>d) Declarations</a:t>
          </a:r>
        </a:p>
      </dgm:t>
    </dgm:pt>
    <dgm:pt modelId="{34EC754D-BCF2-4AFC-9CC0-4CA63D8A6DB8}" type="parTrans" cxnId="{CADCA55E-A504-4DCE-867F-89E9163DCA03}">
      <dgm:prSet/>
      <dgm:spPr/>
      <dgm:t>
        <a:bodyPr/>
        <a:lstStyle/>
        <a:p>
          <a:endParaRPr lang="en-US"/>
        </a:p>
      </dgm:t>
    </dgm:pt>
    <dgm:pt modelId="{4E75A946-70E9-4E24-8649-E935A8A985D2}" type="sibTrans" cxnId="{CADCA55E-A504-4DCE-867F-89E9163DCA03}">
      <dgm:prSet/>
      <dgm:spPr/>
      <dgm:t>
        <a:bodyPr/>
        <a:lstStyle/>
        <a:p>
          <a:endParaRPr lang="en-US"/>
        </a:p>
      </dgm:t>
    </dgm:pt>
    <dgm:pt modelId="{1C67DE26-6FC4-462B-A57D-45CA1E926A0A}">
      <dgm:prSet/>
      <dgm:spPr/>
      <dgm:t>
        <a:bodyPr/>
        <a:lstStyle/>
        <a:p>
          <a:r>
            <a:rPr lang="en-US" dirty="0"/>
            <a:t>e) Statements</a:t>
          </a:r>
        </a:p>
      </dgm:t>
    </dgm:pt>
    <dgm:pt modelId="{E572B1AB-D552-4BE8-98BF-4408F68BB2E5}" type="parTrans" cxnId="{A9B9327F-F53A-43BA-B6A1-6D5105D2D8D9}">
      <dgm:prSet/>
      <dgm:spPr/>
      <dgm:t>
        <a:bodyPr/>
        <a:lstStyle/>
        <a:p>
          <a:endParaRPr lang="en-US"/>
        </a:p>
      </dgm:t>
    </dgm:pt>
    <dgm:pt modelId="{BE78611C-D8BE-41C3-8A43-FA42F5E0D74C}" type="sibTrans" cxnId="{A9B9327F-F53A-43BA-B6A1-6D5105D2D8D9}">
      <dgm:prSet/>
      <dgm:spPr/>
      <dgm:t>
        <a:bodyPr/>
        <a:lstStyle/>
        <a:p>
          <a:endParaRPr lang="en-US"/>
        </a:p>
      </dgm:t>
    </dgm:pt>
    <dgm:pt modelId="{5451B21A-98A4-4B85-8CB2-761DC75AB627}">
      <dgm:prSet/>
      <dgm:spPr/>
      <dgm:t>
        <a:bodyPr/>
        <a:lstStyle/>
        <a:p>
          <a:r>
            <a:rPr lang="en-US" dirty="0"/>
            <a:t>f) White Spaces</a:t>
          </a:r>
        </a:p>
      </dgm:t>
    </dgm:pt>
    <dgm:pt modelId="{C69FB42D-7825-4356-B32B-164304750A5C}" type="parTrans" cxnId="{9E343873-3086-4685-AAD5-CAAAD4A05974}">
      <dgm:prSet/>
      <dgm:spPr/>
      <dgm:t>
        <a:bodyPr/>
        <a:lstStyle/>
        <a:p>
          <a:endParaRPr lang="en-US"/>
        </a:p>
      </dgm:t>
    </dgm:pt>
    <dgm:pt modelId="{50938F58-8A5C-4C5D-947C-14D6550EBDAD}" type="sibTrans" cxnId="{9E343873-3086-4685-AAD5-CAAAD4A05974}">
      <dgm:prSet/>
      <dgm:spPr/>
      <dgm:t>
        <a:bodyPr/>
        <a:lstStyle/>
        <a:p>
          <a:endParaRPr lang="en-US"/>
        </a:p>
      </dgm:t>
    </dgm:pt>
    <dgm:pt modelId="{BA508FAA-0FFF-42FD-BED5-17F58B59FC27}">
      <dgm:prSet/>
      <dgm:spPr/>
      <dgm:t>
        <a:bodyPr/>
        <a:lstStyle/>
        <a:p>
          <a:r>
            <a:rPr lang="en-US" b="1" dirty="0"/>
            <a:t>2) Test Quality on </a:t>
          </a:r>
          <a:r>
            <a:rPr lang="en-US" b="1" dirty="0" err="1"/>
            <a:t>Github</a:t>
          </a:r>
          <a:endParaRPr lang="en-US" b="1" dirty="0"/>
        </a:p>
      </dgm:t>
    </dgm:pt>
    <dgm:pt modelId="{EBA9E532-E678-4B45-A885-DB0BA8807094}" type="parTrans" cxnId="{4DA2C140-1C47-4EB7-A1D9-6940986EBBC2}">
      <dgm:prSet/>
      <dgm:spPr/>
      <dgm:t>
        <a:bodyPr/>
        <a:lstStyle/>
        <a:p>
          <a:endParaRPr lang="en-US"/>
        </a:p>
      </dgm:t>
    </dgm:pt>
    <dgm:pt modelId="{B1E20E84-E139-4714-AAD5-92B4035457E8}" type="sibTrans" cxnId="{4DA2C140-1C47-4EB7-A1D9-6940986EBBC2}">
      <dgm:prSet/>
      <dgm:spPr/>
      <dgm:t>
        <a:bodyPr/>
        <a:lstStyle/>
        <a:p>
          <a:endParaRPr lang="en-US"/>
        </a:p>
      </dgm:t>
    </dgm:pt>
    <dgm:pt modelId="{C33E371E-9AB9-447B-91C3-951FA3D423AA}">
      <dgm:prSet/>
      <dgm:spPr/>
      <dgm:t>
        <a:bodyPr/>
        <a:lstStyle/>
        <a:p>
          <a:r>
            <a:rPr lang="en-US" b="1" dirty="0"/>
            <a:t>3) IDE’s Code Formatting </a:t>
          </a:r>
        </a:p>
      </dgm:t>
    </dgm:pt>
    <dgm:pt modelId="{8B487F06-1433-4CCA-AB62-0B0C7EFF5F5F}" type="parTrans" cxnId="{9793664A-B6BA-4D0F-B345-1840D726B4BF}">
      <dgm:prSet/>
      <dgm:spPr/>
      <dgm:t>
        <a:bodyPr/>
        <a:lstStyle/>
        <a:p>
          <a:endParaRPr lang="en-US"/>
        </a:p>
      </dgm:t>
    </dgm:pt>
    <dgm:pt modelId="{38F7556A-FCE1-48AF-8B7B-31D7E807CA84}" type="sibTrans" cxnId="{9793664A-B6BA-4D0F-B345-1840D726B4BF}">
      <dgm:prSet/>
      <dgm:spPr/>
      <dgm:t>
        <a:bodyPr/>
        <a:lstStyle/>
        <a:p>
          <a:endParaRPr lang="en-US"/>
        </a:p>
      </dgm:t>
    </dgm:pt>
    <dgm:pt modelId="{D0B8059F-49C3-4D46-BF0F-6FA5A3197B11}">
      <dgm:prSet/>
      <dgm:spPr/>
      <dgm:t>
        <a:bodyPr/>
        <a:lstStyle/>
        <a:p>
          <a:r>
            <a:rPr lang="en-US" dirty="0"/>
            <a:t>g) Miscellaneous Practices</a:t>
          </a:r>
        </a:p>
      </dgm:t>
    </dgm:pt>
    <dgm:pt modelId="{FECB761C-2863-47DC-AB68-EC4F0CDADB24}" type="parTrans" cxnId="{0FB4A4E8-12A5-40E6-8C17-3FD7D437DBA8}">
      <dgm:prSet/>
      <dgm:spPr/>
      <dgm:t>
        <a:bodyPr/>
        <a:lstStyle/>
        <a:p>
          <a:endParaRPr lang="en-US"/>
        </a:p>
      </dgm:t>
    </dgm:pt>
    <dgm:pt modelId="{057EA920-6D37-4D3C-9456-5D19D570257A}" type="sibTrans" cxnId="{0FB4A4E8-12A5-40E6-8C17-3FD7D437DBA8}">
      <dgm:prSet/>
      <dgm:spPr/>
      <dgm:t>
        <a:bodyPr/>
        <a:lstStyle/>
        <a:p>
          <a:endParaRPr lang="en-US"/>
        </a:p>
      </dgm:t>
    </dgm:pt>
    <dgm:pt modelId="{7F80B083-AEB4-4822-98F2-4DC8559469E1}">
      <dgm:prSet/>
      <dgm:spPr/>
      <dgm:t>
        <a:bodyPr/>
        <a:lstStyle/>
        <a:p>
          <a:r>
            <a:rPr lang="en-US" b="1" dirty="0"/>
            <a:t>1) Coding Conventions</a:t>
          </a:r>
        </a:p>
      </dgm:t>
    </dgm:pt>
    <dgm:pt modelId="{AD2625DC-F7B6-4C7F-8BFC-8E53B3015592}" type="parTrans" cxnId="{898DE6A3-6313-4FBC-9556-72BEF29CFE14}">
      <dgm:prSet/>
      <dgm:spPr/>
      <dgm:t>
        <a:bodyPr/>
        <a:lstStyle/>
        <a:p>
          <a:endParaRPr lang="en-US"/>
        </a:p>
      </dgm:t>
    </dgm:pt>
    <dgm:pt modelId="{DD9BBF82-5D62-4E7E-8F61-FD9A172DDE45}" type="sibTrans" cxnId="{898DE6A3-6313-4FBC-9556-72BEF29CFE14}">
      <dgm:prSet/>
      <dgm:spPr/>
      <dgm:t>
        <a:bodyPr/>
        <a:lstStyle/>
        <a:p>
          <a:endParaRPr lang="en-US"/>
        </a:p>
      </dgm:t>
    </dgm:pt>
    <dgm:pt modelId="{3ECF6CCD-C65B-4295-BADA-B8F8A68B37DA}">
      <dgm:prSet/>
      <dgm:spPr/>
      <dgm:t>
        <a:bodyPr/>
        <a:lstStyle/>
        <a:p>
          <a:r>
            <a:rPr lang="en-US" b="1" dirty="0"/>
            <a:t>4) Suggestions and Questions</a:t>
          </a:r>
        </a:p>
      </dgm:t>
    </dgm:pt>
    <dgm:pt modelId="{B008C3FB-C65A-4DEE-B2E3-06AC913D0EE2}" type="parTrans" cxnId="{804F7BC8-F65B-4DED-B396-BBF6490CA6D0}">
      <dgm:prSet/>
      <dgm:spPr/>
      <dgm:t>
        <a:bodyPr/>
        <a:lstStyle/>
        <a:p>
          <a:endParaRPr lang="en-US"/>
        </a:p>
      </dgm:t>
    </dgm:pt>
    <dgm:pt modelId="{E7103211-296E-41E6-9B08-045F4244E5C7}" type="sibTrans" cxnId="{804F7BC8-F65B-4DED-B396-BBF6490CA6D0}">
      <dgm:prSet/>
      <dgm:spPr/>
      <dgm:t>
        <a:bodyPr/>
        <a:lstStyle/>
        <a:p>
          <a:endParaRPr lang="en-US"/>
        </a:p>
      </dgm:t>
    </dgm:pt>
    <dgm:pt modelId="{443E98F7-D260-4194-8A7E-D217AD915E81}">
      <dgm:prSet/>
      <dgm:spPr/>
      <dgm:t>
        <a:bodyPr/>
        <a:lstStyle/>
        <a:p>
          <a:r>
            <a:rPr lang="en-US" b="1" dirty="0"/>
            <a:t>5) Task</a:t>
          </a:r>
        </a:p>
      </dgm:t>
    </dgm:pt>
    <dgm:pt modelId="{CB14BB43-B9B1-47B3-B528-D8978BFE8432}" type="parTrans" cxnId="{B44B8897-5679-4A2B-ABD3-4605E47E1F7D}">
      <dgm:prSet/>
      <dgm:spPr/>
      <dgm:t>
        <a:bodyPr/>
        <a:lstStyle/>
        <a:p>
          <a:endParaRPr lang="en-US"/>
        </a:p>
      </dgm:t>
    </dgm:pt>
    <dgm:pt modelId="{45F3D20B-44C5-4504-87E8-F1C7BC9B4C2E}" type="sibTrans" cxnId="{B44B8897-5679-4A2B-ABD3-4605E47E1F7D}">
      <dgm:prSet/>
      <dgm:spPr/>
      <dgm:t>
        <a:bodyPr/>
        <a:lstStyle/>
        <a:p>
          <a:endParaRPr lang="en-US"/>
        </a:p>
      </dgm:t>
    </dgm:pt>
    <dgm:pt modelId="{77C5B90F-2B6A-4FCF-893A-E2C55E34E0E2}" type="pres">
      <dgm:prSet presAssocID="{2AF66AEC-E251-436F-9A0F-62E8E025C6B2}" presName="vert0" presStyleCnt="0">
        <dgm:presLayoutVars>
          <dgm:dir/>
          <dgm:animOne val="branch"/>
          <dgm:animLvl val="lvl"/>
        </dgm:presLayoutVars>
      </dgm:prSet>
      <dgm:spPr/>
    </dgm:pt>
    <dgm:pt modelId="{698F607D-3388-43FD-9BD9-8585BA92589A}" type="pres">
      <dgm:prSet presAssocID="{7F80B083-AEB4-4822-98F2-4DC8559469E1}" presName="thickLine" presStyleLbl="alignNode1" presStyleIdx="0" presStyleCnt="12"/>
      <dgm:spPr/>
    </dgm:pt>
    <dgm:pt modelId="{A4453DBE-BB7F-461B-BE69-9688871C2E97}" type="pres">
      <dgm:prSet presAssocID="{7F80B083-AEB4-4822-98F2-4DC8559469E1}" presName="horz1" presStyleCnt="0"/>
      <dgm:spPr/>
    </dgm:pt>
    <dgm:pt modelId="{51A6818F-D8A1-4563-99C6-16106E24DC10}" type="pres">
      <dgm:prSet presAssocID="{7F80B083-AEB4-4822-98F2-4DC8559469E1}" presName="tx1" presStyleLbl="revTx" presStyleIdx="0" presStyleCnt="12"/>
      <dgm:spPr/>
    </dgm:pt>
    <dgm:pt modelId="{B4166286-1F41-4E26-AA30-9D4F58819925}" type="pres">
      <dgm:prSet presAssocID="{7F80B083-AEB4-4822-98F2-4DC8559469E1}" presName="vert1" presStyleCnt="0"/>
      <dgm:spPr/>
    </dgm:pt>
    <dgm:pt modelId="{99EF9510-D501-4AB1-BDCB-AAE8F4AF514D}" type="pres">
      <dgm:prSet presAssocID="{BEEF6AAC-A9EF-4834-A5FD-D235D89E9786}" presName="thickLine" presStyleLbl="alignNode1" presStyleIdx="1" presStyleCnt="12"/>
      <dgm:spPr/>
    </dgm:pt>
    <dgm:pt modelId="{D5F74619-E770-48AC-B06A-663586FFCE3D}" type="pres">
      <dgm:prSet presAssocID="{BEEF6AAC-A9EF-4834-A5FD-D235D89E9786}" presName="horz1" presStyleCnt="0"/>
      <dgm:spPr/>
    </dgm:pt>
    <dgm:pt modelId="{0691CD6F-FDD2-422D-B3D8-BDF53F5E5334}" type="pres">
      <dgm:prSet presAssocID="{BEEF6AAC-A9EF-4834-A5FD-D235D89E9786}" presName="tx1" presStyleLbl="revTx" presStyleIdx="1" presStyleCnt="12"/>
      <dgm:spPr/>
    </dgm:pt>
    <dgm:pt modelId="{0C7ADBE0-BE7B-4CF1-A9E1-E20A88B67996}" type="pres">
      <dgm:prSet presAssocID="{BEEF6AAC-A9EF-4834-A5FD-D235D89E9786}" presName="vert1" presStyleCnt="0"/>
      <dgm:spPr/>
    </dgm:pt>
    <dgm:pt modelId="{658E82BA-BC3E-4C33-BF6F-F389C86ABA92}" type="pres">
      <dgm:prSet presAssocID="{39571818-2E5D-4795-B3F5-111F92CC495B}" presName="thickLine" presStyleLbl="alignNode1" presStyleIdx="2" presStyleCnt="12"/>
      <dgm:spPr/>
    </dgm:pt>
    <dgm:pt modelId="{789F9A77-4B61-413D-89BE-7B2781A47E6F}" type="pres">
      <dgm:prSet presAssocID="{39571818-2E5D-4795-B3F5-111F92CC495B}" presName="horz1" presStyleCnt="0"/>
      <dgm:spPr/>
    </dgm:pt>
    <dgm:pt modelId="{CC6CE90E-781C-49FD-AE7C-E6EAA65ADA1A}" type="pres">
      <dgm:prSet presAssocID="{39571818-2E5D-4795-B3F5-111F92CC495B}" presName="tx1" presStyleLbl="revTx" presStyleIdx="2" presStyleCnt="12"/>
      <dgm:spPr/>
    </dgm:pt>
    <dgm:pt modelId="{496F5C0E-DE42-449E-8DCE-82B49304C8DF}" type="pres">
      <dgm:prSet presAssocID="{39571818-2E5D-4795-B3F5-111F92CC495B}" presName="vert1" presStyleCnt="0"/>
      <dgm:spPr/>
    </dgm:pt>
    <dgm:pt modelId="{18424197-65A7-4186-85A8-89B498016A72}" type="pres">
      <dgm:prSet presAssocID="{DD78AAF1-295B-4568-B837-65B953848ADC}" presName="thickLine" presStyleLbl="alignNode1" presStyleIdx="3" presStyleCnt="12"/>
      <dgm:spPr/>
    </dgm:pt>
    <dgm:pt modelId="{31FC960A-2AC6-457D-846B-93B063FC4855}" type="pres">
      <dgm:prSet presAssocID="{DD78AAF1-295B-4568-B837-65B953848ADC}" presName="horz1" presStyleCnt="0"/>
      <dgm:spPr/>
    </dgm:pt>
    <dgm:pt modelId="{ACF38586-C312-487F-BAD6-806FB768592E}" type="pres">
      <dgm:prSet presAssocID="{DD78AAF1-295B-4568-B837-65B953848ADC}" presName="tx1" presStyleLbl="revTx" presStyleIdx="3" presStyleCnt="12"/>
      <dgm:spPr/>
    </dgm:pt>
    <dgm:pt modelId="{01FEEE5E-F7A2-474B-8F89-FE7D93603BD6}" type="pres">
      <dgm:prSet presAssocID="{DD78AAF1-295B-4568-B837-65B953848ADC}" presName="vert1" presStyleCnt="0"/>
      <dgm:spPr/>
    </dgm:pt>
    <dgm:pt modelId="{A89C5D80-06C9-47BF-9C84-2E4B4CE21F30}" type="pres">
      <dgm:prSet presAssocID="{235EB56A-D885-4622-AB7B-80007A779942}" presName="thickLine" presStyleLbl="alignNode1" presStyleIdx="4" presStyleCnt="12"/>
      <dgm:spPr/>
    </dgm:pt>
    <dgm:pt modelId="{A7ABFF00-A26D-498D-9B1C-CB30DAB07569}" type="pres">
      <dgm:prSet presAssocID="{235EB56A-D885-4622-AB7B-80007A779942}" presName="horz1" presStyleCnt="0"/>
      <dgm:spPr/>
    </dgm:pt>
    <dgm:pt modelId="{A411E051-584E-409B-9FCA-063FDF4051F1}" type="pres">
      <dgm:prSet presAssocID="{235EB56A-D885-4622-AB7B-80007A779942}" presName="tx1" presStyleLbl="revTx" presStyleIdx="4" presStyleCnt="12"/>
      <dgm:spPr/>
    </dgm:pt>
    <dgm:pt modelId="{BA5A865C-301F-486C-9C46-369C80489EED}" type="pres">
      <dgm:prSet presAssocID="{235EB56A-D885-4622-AB7B-80007A779942}" presName="vert1" presStyleCnt="0"/>
      <dgm:spPr/>
    </dgm:pt>
    <dgm:pt modelId="{86AA3591-5C15-4295-86D1-F04FAB8AD893}" type="pres">
      <dgm:prSet presAssocID="{1C67DE26-6FC4-462B-A57D-45CA1E926A0A}" presName="thickLine" presStyleLbl="alignNode1" presStyleIdx="5" presStyleCnt="12"/>
      <dgm:spPr/>
    </dgm:pt>
    <dgm:pt modelId="{E50C6DA7-BE3A-4981-99AE-EB42E54D5AA5}" type="pres">
      <dgm:prSet presAssocID="{1C67DE26-6FC4-462B-A57D-45CA1E926A0A}" presName="horz1" presStyleCnt="0"/>
      <dgm:spPr/>
    </dgm:pt>
    <dgm:pt modelId="{DA3F03A0-8BC4-4089-A42B-EEED90421235}" type="pres">
      <dgm:prSet presAssocID="{1C67DE26-6FC4-462B-A57D-45CA1E926A0A}" presName="tx1" presStyleLbl="revTx" presStyleIdx="5" presStyleCnt="12"/>
      <dgm:spPr/>
    </dgm:pt>
    <dgm:pt modelId="{0587B47C-9B9B-4DF0-8188-3875AF38A8AC}" type="pres">
      <dgm:prSet presAssocID="{1C67DE26-6FC4-462B-A57D-45CA1E926A0A}" presName="vert1" presStyleCnt="0"/>
      <dgm:spPr/>
    </dgm:pt>
    <dgm:pt modelId="{F5547735-3DFD-435F-924E-B917BA9BA160}" type="pres">
      <dgm:prSet presAssocID="{5451B21A-98A4-4B85-8CB2-761DC75AB627}" presName="thickLine" presStyleLbl="alignNode1" presStyleIdx="6" presStyleCnt="12"/>
      <dgm:spPr/>
    </dgm:pt>
    <dgm:pt modelId="{F2494999-D84D-45AA-BB6A-80260390A128}" type="pres">
      <dgm:prSet presAssocID="{5451B21A-98A4-4B85-8CB2-761DC75AB627}" presName="horz1" presStyleCnt="0"/>
      <dgm:spPr/>
    </dgm:pt>
    <dgm:pt modelId="{A35BE16A-1FED-42AE-80FF-7A5C8507F3B5}" type="pres">
      <dgm:prSet presAssocID="{5451B21A-98A4-4B85-8CB2-761DC75AB627}" presName="tx1" presStyleLbl="revTx" presStyleIdx="6" presStyleCnt="12"/>
      <dgm:spPr/>
    </dgm:pt>
    <dgm:pt modelId="{19C08236-17DA-4D67-995E-828FBE3BAB33}" type="pres">
      <dgm:prSet presAssocID="{5451B21A-98A4-4B85-8CB2-761DC75AB627}" presName="vert1" presStyleCnt="0"/>
      <dgm:spPr/>
    </dgm:pt>
    <dgm:pt modelId="{306DB5D6-5D78-472C-A2C6-8E28078DE62E}" type="pres">
      <dgm:prSet presAssocID="{D0B8059F-49C3-4D46-BF0F-6FA5A3197B11}" presName="thickLine" presStyleLbl="alignNode1" presStyleIdx="7" presStyleCnt="12"/>
      <dgm:spPr/>
    </dgm:pt>
    <dgm:pt modelId="{F5586DCB-132B-4F03-9F37-D0A7584CE239}" type="pres">
      <dgm:prSet presAssocID="{D0B8059F-49C3-4D46-BF0F-6FA5A3197B11}" presName="horz1" presStyleCnt="0"/>
      <dgm:spPr/>
    </dgm:pt>
    <dgm:pt modelId="{571FFE85-1973-4994-AD30-5C2819E755C7}" type="pres">
      <dgm:prSet presAssocID="{D0B8059F-49C3-4D46-BF0F-6FA5A3197B11}" presName="tx1" presStyleLbl="revTx" presStyleIdx="7" presStyleCnt="12"/>
      <dgm:spPr/>
    </dgm:pt>
    <dgm:pt modelId="{CBD83283-2F45-4ACB-9F7A-EF34B94BECF0}" type="pres">
      <dgm:prSet presAssocID="{D0B8059F-49C3-4D46-BF0F-6FA5A3197B11}" presName="vert1" presStyleCnt="0"/>
      <dgm:spPr/>
    </dgm:pt>
    <dgm:pt modelId="{C88FECD3-AE5C-4EC4-A522-DC00A6773F3A}" type="pres">
      <dgm:prSet presAssocID="{BA508FAA-0FFF-42FD-BED5-17F58B59FC27}" presName="thickLine" presStyleLbl="alignNode1" presStyleIdx="8" presStyleCnt="12"/>
      <dgm:spPr/>
    </dgm:pt>
    <dgm:pt modelId="{DBDB2983-54A6-43B6-B578-1418969FFE20}" type="pres">
      <dgm:prSet presAssocID="{BA508FAA-0FFF-42FD-BED5-17F58B59FC27}" presName="horz1" presStyleCnt="0"/>
      <dgm:spPr/>
    </dgm:pt>
    <dgm:pt modelId="{EDDAAEF7-8035-4391-973A-DACBB7911EA0}" type="pres">
      <dgm:prSet presAssocID="{BA508FAA-0FFF-42FD-BED5-17F58B59FC27}" presName="tx1" presStyleLbl="revTx" presStyleIdx="8" presStyleCnt="12"/>
      <dgm:spPr/>
    </dgm:pt>
    <dgm:pt modelId="{EFFA3BF3-0284-4C27-8F04-BAF9269E6D5B}" type="pres">
      <dgm:prSet presAssocID="{BA508FAA-0FFF-42FD-BED5-17F58B59FC27}" presName="vert1" presStyleCnt="0"/>
      <dgm:spPr/>
    </dgm:pt>
    <dgm:pt modelId="{60095E53-D59E-4C5A-971A-9588C2053B75}" type="pres">
      <dgm:prSet presAssocID="{C33E371E-9AB9-447B-91C3-951FA3D423AA}" presName="thickLine" presStyleLbl="alignNode1" presStyleIdx="9" presStyleCnt="12"/>
      <dgm:spPr/>
    </dgm:pt>
    <dgm:pt modelId="{2227EDF7-274F-4BE1-BE0D-2AAA7B401FAC}" type="pres">
      <dgm:prSet presAssocID="{C33E371E-9AB9-447B-91C3-951FA3D423AA}" presName="horz1" presStyleCnt="0"/>
      <dgm:spPr/>
    </dgm:pt>
    <dgm:pt modelId="{81DD3D1F-4511-4EE6-B3EB-14FC2396C787}" type="pres">
      <dgm:prSet presAssocID="{C33E371E-9AB9-447B-91C3-951FA3D423AA}" presName="tx1" presStyleLbl="revTx" presStyleIdx="9" presStyleCnt="12"/>
      <dgm:spPr/>
    </dgm:pt>
    <dgm:pt modelId="{0632F682-52CA-4A58-9B4D-F404E85B4B1E}" type="pres">
      <dgm:prSet presAssocID="{C33E371E-9AB9-447B-91C3-951FA3D423AA}" presName="vert1" presStyleCnt="0"/>
      <dgm:spPr/>
    </dgm:pt>
    <dgm:pt modelId="{9CA44EF6-47C0-4858-996A-154C7A168F2D}" type="pres">
      <dgm:prSet presAssocID="{3ECF6CCD-C65B-4295-BADA-B8F8A68B37DA}" presName="thickLine" presStyleLbl="alignNode1" presStyleIdx="10" presStyleCnt="12"/>
      <dgm:spPr/>
    </dgm:pt>
    <dgm:pt modelId="{A9F2F98C-04CA-4D68-B417-AD0DAD232F94}" type="pres">
      <dgm:prSet presAssocID="{3ECF6CCD-C65B-4295-BADA-B8F8A68B37DA}" presName="horz1" presStyleCnt="0"/>
      <dgm:spPr/>
    </dgm:pt>
    <dgm:pt modelId="{2B05C78E-D065-47E3-81A6-8B0111E74389}" type="pres">
      <dgm:prSet presAssocID="{3ECF6CCD-C65B-4295-BADA-B8F8A68B37DA}" presName="tx1" presStyleLbl="revTx" presStyleIdx="10" presStyleCnt="12"/>
      <dgm:spPr/>
    </dgm:pt>
    <dgm:pt modelId="{A28C63FE-3351-46D3-9DDA-E81E32D60F0A}" type="pres">
      <dgm:prSet presAssocID="{3ECF6CCD-C65B-4295-BADA-B8F8A68B37DA}" presName="vert1" presStyleCnt="0"/>
      <dgm:spPr/>
    </dgm:pt>
    <dgm:pt modelId="{6F8BBB43-4249-4EB8-A419-1753EF1A9770}" type="pres">
      <dgm:prSet presAssocID="{443E98F7-D260-4194-8A7E-D217AD915E81}" presName="thickLine" presStyleLbl="alignNode1" presStyleIdx="11" presStyleCnt="12"/>
      <dgm:spPr/>
    </dgm:pt>
    <dgm:pt modelId="{736D5698-5534-4801-A46A-941C6B90DE4E}" type="pres">
      <dgm:prSet presAssocID="{443E98F7-D260-4194-8A7E-D217AD915E81}" presName="horz1" presStyleCnt="0"/>
      <dgm:spPr/>
    </dgm:pt>
    <dgm:pt modelId="{330AB8C7-B454-4C78-BD2A-0BBAC5581D84}" type="pres">
      <dgm:prSet presAssocID="{443E98F7-D260-4194-8A7E-D217AD915E81}" presName="tx1" presStyleLbl="revTx" presStyleIdx="11" presStyleCnt="12"/>
      <dgm:spPr/>
    </dgm:pt>
    <dgm:pt modelId="{038EAC9E-BAA5-4BC6-B92D-25C08485E2EA}" type="pres">
      <dgm:prSet presAssocID="{443E98F7-D260-4194-8A7E-D217AD915E81}" presName="vert1" presStyleCnt="0"/>
      <dgm:spPr/>
    </dgm:pt>
  </dgm:ptLst>
  <dgm:cxnLst>
    <dgm:cxn modelId="{EC3C0D01-90CB-4DA2-B2B9-6F1558E6B31A}" srcId="{2AF66AEC-E251-436F-9A0F-62E8E025C6B2}" destId="{BEEF6AAC-A9EF-4834-A5FD-D235D89E9786}" srcOrd="1" destOrd="0" parTransId="{459EC1CF-6E03-42F2-8890-B85B31124BA0}" sibTransId="{ED55FF7C-C52A-4C20-8A74-40C457614212}"/>
    <dgm:cxn modelId="{86C2D819-CCA1-4051-BEE2-56F18A4FAFF8}" srcId="{2AF66AEC-E251-436F-9A0F-62E8E025C6B2}" destId="{DD78AAF1-295B-4568-B837-65B953848ADC}" srcOrd="3" destOrd="0" parTransId="{393A5AC6-CD13-4637-82AB-AF8767994D8E}" sibTransId="{BB0B431C-80D9-4A39-BA21-DE9677D00C4C}"/>
    <dgm:cxn modelId="{8B931920-EFFB-45D4-BD70-5CFD22428D67}" type="presOf" srcId="{5451B21A-98A4-4B85-8CB2-761DC75AB627}" destId="{A35BE16A-1FED-42AE-80FF-7A5C8507F3B5}" srcOrd="0" destOrd="0" presId="urn:microsoft.com/office/officeart/2008/layout/LinedList"/>
    <dgm:cxn modelId="{C725B329-9511-4AF0-A29A-D43996C1EFEF}" type="presOf" srcId="{C33E371E-9AB9-447B-91C3-951FA3D423AA}" destId="{81DD3D1F-4511-4EE6-B3EB-14FC2396C787}" srcOrd="0" destOrd="0" presId="urn:microsoft.com/office/officeart/2008/layout/LinedList"/>
    <dgm:cxn modelId="{4DA2C140-1C47-4EB7-A1D9-6940986EBBC2}" srcId="{2AF66AEC-E251-436F-9A0F-62E8E025C6B2}" destId="{BA508FAA-0FFF-42FD-BED5-17F58B59FC27}" srcOrd="8" destOrd="0" parTransId="{EBA9E532-E678-4B45-A885-DB0BA8807094}" sibTransId="{B1E20E84-E139-4714-AAD5-92B4035457E8}"/>
    <dgm:cxn modelId="{CADCA55E-A504-4DCE-867F-89E9163DCA03}" srcId="{2AF66AEC-E251-436F-9A0F-62E8E025C6B2}" destId="{235EB56A-D885-4622-AB7B-80007A779942}" srcOrd="4" destOrd="0" parTransId="{34EC754D-BCF2-4AFC-9CC0-4CA63D8A6DB8}" sibTransId="{4E75A946-70E9-4E24-8649-E935A8A985D2}"/>
    <dgm:cxn modelId="{057E1C42-8FFE-46A9-9A4C-9018AD7A1378}" type="presOf" srcId="{2AF66AEC-E251-436F-9A0F-62E8E025C6B2}" destId="{77C5B90F-2B6A-4FCF-893A-E2C55E34E0E2}" srcOrd="0" destOrd="0" presId="urn:microsoft.com/office/officeart/2008/layout/LinedList"/>
    <dgm:cxn modelId="{9793664A-B6BA-4D0F-B345-1840D726B4BF}" srcId="{2AF66AEC-E251-436F-9A0F-62E8E025C6B2}" destId="{C33E371E-9AB9-447B-91C3-951FA3D423AA}" srcOrd="9" destOrd="0" parTransId="{8B487F06-1433-4CCA-AB62-0B0C7EFF5F5F}" sibTransId="{38F7556A-FCE1-48AF-8B7B-31D7E807CA84}"/>
    <dgm:cxn modelId="{C038094D-7204-4246-A628-32B98A6D9D2B}" type="presOf" srcId="{D0B8059F-49C3-4D46-BF0F-6FA5A3197B11}" destId="{571FFE85-1973-4994-AD30-5C2819E755C7}" srcOrd="0" destOrd="0" presId="urn:microsoft.com/office/officeart/2008/layout/LinedList"/>
    <dgm:cxn modelId="{B10B494F-D0BE-48EE-9923-0469CC9481B6}" type="presOf" srcId="{443E98F7-D260-4194-8A7E-D217AD915E81}" destId="{330AB8C7-B454-4C78-BD2A-0BBAC5581D84}" srcOrd="0" destOrd="0" presId="urn:microsoft.com/office/officeart/2008/layout/LinedList"/>
    <dgm:cxn modelId="{9CC21770-E876-4DD7-912C-E691B76A9FC7}" type="presOf" srcId="{3ECF6CCD-C65B-4295-BADA-B8F8A68B37DA}" destId="{2B05C78E-D065-47E3-81A6-8B0111E74389}" srcOrd="0" destOrd="0" presId="urn:microsoft.com/office/officeart/2008/layout/LinedList"/>
    <dgm:cxn modelId="{9E343873-3086-4685-AAD5-CAAAD4A05974}" srcId="{2AF66AEC-E251-436F-9A0F-62E8E025C6B2}" destId="{5451B21A-98A4-4B85-8CB2-761DC75AB627}" srcOrd="6" destOrd="0" parTransId="{C69FB42D-7825-4356-B32B-164304750A5C}" sibTransId="{50938F58-8A5C-4C5D-947C-14D6550EBDAD}"/>
    <dgm:cxn modelId="{AF658753-DBC4-4046-9915-98449D7F5E81}" type="presOf" srcId="{BEEF6AAC-A9EF-4834-A5FD-D235D89E9786}" destId="{0691CD6F-FDD2-422D-B3D8-BDF53F5E5334}" srcOrd="0" destOrd="0" presId="urn:microsoft.com/office/officeart/2008/layout/LinedList"/>
    <dgm:cxn modelId="{A9B9327F-F53A-43BA-B6A1-6D5105D2D8D9}" srcId="{2AF66AEC-E251-436F-9A0F-62E8E025C6B2}" destId="{1C67DE26-6FC4-462B-A57D-45CA1E926A0A}" srcOrd="5" destOrd="0" parTransId="{E572B1AB-D552-4BE8-98BF-4408F68BB2E5}" sibTransId="{BE78611C-D8BE-41C3-8A43-FA42F5E0D74C}"/>
    <dgm:cxn modelId="{B44B8897-5679-4A2B-ABD3-4605E47E1F7D}" srcId="{2AF66AEC-E251-436F-9A0F-62E8E025C6B2}" destId="{443E98F7-D260-4194-8A7E-D217AD915E81}" srcOrd="11" destOrd="0" parTransId="{CB14BB43-B9B1-47B3-B528-D8978BFE8432}" sibTransId="{45F3D20B-44C5-4504-87E8-F1C7BC9B4C2E}"/>
    <dgm:cxn modelId="{5940AD9B-0518-4693-97D8-9E6A2C29B50E}" type="presOf" srcId="{235EB56A-D885-4622-AB7B-80007A779942}" destId="{A411E051-584E-409B-9FCA-063FDF4051F1}" srcOrd="0" destOrd="0" presId="urn:microsoft.com/office/officeart/2008/layout/LinedList"/>
    <dgm:cxn modelId="{898DE6A3-6313-4FBC-9556-72BEF29CFE14}" srcId="{2AF66AEC-E251-436F-9A0F-62E8E025C6B2}" destId="{7F80B083-AEB4-4822-98F2-4DC8559469E1}" srcOrd="0" destOrd="0" parTransId="{AD2625DC-F7B6-4C7F-8BFC-8E53B3015592}" sibTransId="{DD9BBF82-5D62-4E7E-8F61-FD9A172DDE45}"/>
    <dgm:cxn modelId="{5D9F14AC-7770-4F7E-B844-4BB7D99593FB}" srcId="{2AF66AEC-E251-436F-9A0F-62E8E025C6B2}" destId="{39571818-2E5D-4795-B3F5-111F92CC495B}" srcOrd="2" destOrd="0" parTransId="{E32BEFF8-0DB0-4FDF-8A0B-D44F3B58B3B8}" sibTransId="{BDA3A78C-FAED-4573-8D3B-3454413E8DD8}"/>
    <dgm:cxn modelId="{F09D69B3-DD2B-4B35-8296-DF738AED790B}" type="presOf" srcId="{DD78AAF1-295B-4568-B837-65B953848ADC}" destId="{ACF38586-C312-487F-BAD6-806FB768592E}" srcOrd="0" destOrd="0" presId="urn:microsoft.com/office/officeart/2008/layout/LinedList"/>
    <dgm:cxn modelId="{A45618C3-0178-4DE3-B930-E87801F40E52}" type="presOf" srcId="{39571818-2E5D-4795-B3F5-111F92CC495B}" destId="{CC6CE90E-781C-49FD-AE7C-E6EAA65ADA1A}" srcOrd="0" destOrd="0" presId="urn:microsoft.com/office/officeart/2008/layout/LinedList"/>
    <dgm:cxn modelId="{804F7BC8-F65B-4DED-B396-BBF6490CA6D0}" srcId="{2AF66AEC-E251-436F-9A0F-62E8E025C6B2}" destId="{3ECF6CCD-C65B-4295-BADA-B8F8A68B37DA}" srcOrd="10" destOrd="0" parTransId="{B008C3FB-C65A-4DEE-B2E3-06AC913D0EE2}" sibTransId="{E7103211-296E-41E6-9B08-045F4244E5C7}"/>
    <dgm:cxn modelId="{4B6158CE-DC44-4E21-82C4-2995744567EB}" type="presOf" srcId="{7F80B083-AEB4-4822-98F2-4DC8559469E1}" destId="{51A6818F-D8A1-4563-99C6-16106E24DC10}" srcOrd="0" destOrd="0" presId="urn:microsoft.com/office/officeart/2008/layout/LinedList"/>
    <dgm:cxn modelId="{802E9EDD-5547-43AF-9565-9D4EC6A61406}" type="presOf" srcId="{1C67DE26-6FC4-462B-A57D-45CA1E926A0A}" destId="{DA3F03A0-8BC4-4089-A42B-EEED90421235}" srcOrd="0" destOrd="0" presId="urn:microsoft.com/office/officeart/2008/layout/LinedList"/>
    <dgm:cxn modelId="{79FFEBE4-D2B9-44E7-9C41-FF86D8B2CD9F}" type="presOf" srcId="{BA508FAA-0FFF-42FD-BED5-17F58B59FC27}" destId="{EDDAAEF7-8035-4391-973A-DACBB7911EA0}" srcOrd="0" destOrd="0" presId="urn:microsoft.com/office/officeart/2008/layout/LinedList"/>
    <dgm:cxn modelId="{0FB4A4E8-12A5-40E6-8C17-3FD7D437DBA8}" srcId="{2AF66AEC-E251-436F-9A0F-62E8E025C6B2}" destId="{D0B8059F-49C3-4D46-BF0F-6FA5A3197B11}" srcOrd="7" destOrd="0" parTransId="{FECB761C-2863-47DC-AB68-EC4F0CDADB24}" sibTransId="{057EA920-6D37-4D3C-9456-5D19D570257A}"/>
    <dgm:cxn modelId="{D5DE5B7A-86A2-4791-B956-B40A4E32038B}" type="presParOf" srcId="{77C5B90F-2B6A-4FCF-893A-E2C55E34E0E2}" destId="{698F607D-3388-43FD-9BD9-8585BA92589A}" srcOrd="0" destOrd="0" presId="urn:microsoft.com/office/officeart/2008/layout/LinedList"/>
    <dgm:cxn modelId="{D6A8B403-2730-47B6-9627-0BCA37B52822}" type="presParOf" srcId="{77C5B90F-2B6A-4FCF-893A-E2C55E34E0E2}" destId="{A4453DBE-BB7F-461B-BE69-9688871C2E97}" srcOrd="1" destOrd="0" presId="urn:microsoft.com/office/officeart/2008/layout/LinedList"/>
    <dgm:cxn modelId="{E787E7D5-5717-47CA-B447-A5DEB1F5CEB3}" type="presParOf" srcId="{A4453DBE-BB7F-461B-BE69-9688871C2E97}" destId="{51A6818F-D8A1-4563-99C6-16106E24DC10}" srcOrd="0" destOrd="0" presId="urn:microsoft.com/office/officeart/2008/layout/LinedList"/>
    <dgm:cxn modelId="{8C478627-7AAD-448D-B1A2-26B6ECD3F935}" type="presParOf" srcId="{A4453DBE-BB7F-461B-BE69-9688871C2E97}" destId="{B4166286-1F41-4E26-AA30-9D4F58819925}" srcOrd="1" destOrd="0" presId="urn:microsoft.com/office/officeart/2008/layout/LinedList"/>
    <dgm:cxn modelId="{AB873A0A-FC8B-4F64-8E22-41DCB9190FA3}" type="presParOf" srcId="{77C5B90F-2B6A-4FCF-893A-E2C55E34E0E2}" destId="{99EF9510-D501-4AB1-BDCB-AAE8F4AF514D}" srcOrd="2" destOrd="0" presId="urn:microsoft.com/office/officeart/2008/layout/LinedList"/>
    <dgm:cxn modelId="{FC7BF3D3-DDE9-40D4-A986-FF1C89CB1A4E}" type="presParOf" srcId="{77C5B90F-2B6A-4FCF-893A-E2C55E34E0E2}" destId="{D5F74619-E770-48AC-B06A-663586FFCE3D}" srcOrd="3" destOrd="0" presId="urn:microsoft.com/office/officeart/2008/layout/LinedList"/>
    <dgm:cxn modelId="{B4B79E31-7C00-4213-BAEF-4D24D0837527}" type="presParOf" srcId="{D5F74619-E770-48AC-B06A-663586FFCE3D}" destId="{0691CD6F-FDD2-422D-B3D8-BDF53F5E5334}" srcOrd="0" destOrd="0" presId="urn:microsoft.com/office/officeart/2008/layout/LinedList"/>
    <dgm:cxn modelId="{47132AEA-E99C-4C2B-B942-652AD3D24157}" type="presParOf" srcId="{D5F74619-E770-48AC-B06A-663586FFCE3D}" destId="{0C7ADBE0-BE7B-4CF1-A9E1-E20A88B67996}" srcOrd="1" destOrd="0" presId="urn:microsoft.com/office/officeart/2008/layout/LinedList"/>
    <dgm:cxn modelId="{7A9CE96D-509C-4730-A904-3DDC3815AE6B}" type="presParOf" srcId="{77C5B90F-2B6A-4FCF-893A-E2C55E34E0E2}" destId="{658E82BA-BC3E-4C33-BF6F-F389C86ABA92}" srcOrd="4" destOrd="0" presId="urn:microsoft.com/office/officeart/2008/layout/LinedList"/>
    <dgm:cxn modelId="{AC7CCB18-A4AE-4E67-9068-4A0791955F50}" type="presParOf" srcId="{77C5B90F-2B6A-4FCF-893A-E2C55E34E0E2}" destId="{789F9A77-4B61-413D-89BE-7B2781A47E6F}" srcOrd="5" destOrd="0" presId="urn:microsoft.com/office/officeart/2008/layout/LinedList"/>
    <dgm:cxn modelId="{B973E1B1-1309-41B4-A30E-1B1F8EB89742}" type="presParOf" srcId="{789F9A77-4B61-413D-89BE-7B2781A47E6F}" destId="{CC6CE90E-781C-49FD-AE7C-E6EAA65ADA1A}" srcOrd="0" destOrd="0" presId="urn:microsoft.com/office/officeart/2008/layout/LinedList"/>
    <dgm:cxn modelId="{ECE3C15C-57B0-47AD-A71D-041960926222}" type="presParOf" srcId="{789F9A77-4B61-413D-89BE-7B2781A47E6F}" destId="{496F5C0E-DE42-449E-8DCE-82B49304C8DF}" srcOrd="1" destOrd="0" presId="urn:microsoft.com/office/officeart/2008/layout/LinedList"/>
    <dgm:cxn modelId="{9CD6F177-A63B-4AD9-BD54-2A6B6EF6745B}" type="presParOf" srcId="{77C5B90F-2B6A-4FCF-893A-E2C55E34E0E2}" destId="{18424197-65A7-4186-85A8-89B498016A72}" srcOrd="6" destOrd="0" presId="urn:microsoft.com/office/officeart/2008/layout/LinedList"/>
    <dgm:cxn modelId="{EC0E41BA-CB44-403C-93E4-C18847DEC973}" type="presParOf" srcId="{77C5B90F-2B6A-4FCF-893A-E2C55E34E0E2}" destId="{31FC960A-2AC6-457D-846B-93B063FC4855}" srcOrd="7" destOrd="0" presId="urn:microsoft.com/office/officeart/2008/layout/LinedList"/>
    <dgm:cxn modelId="{B343460D-8EF0-4A86-849A-54CEC6709CCA}" type="presParOf" srcId="{31FC960A-2AC6-457D-846B-93B063FC4855}" destId="{ACF38586-C312-487F-BAD6-806FB768592E}" srcOrd="0" destOrd="0" presId="urn:microsoft.com/office/officeart/2008/layout/LinedList"/>
    <dgm:cxn modelId="{E74FB71A-F117-4CD0-A038-6F3AFDE1A5E3}" type="presParOf" srcId="{31FC960A-2AC6-457D-846B-93B063FC4855}" destId="{01FEEE5E-F7A2-474B-8F89-FE7D93603BD6}" srcOrd="1" destOrd="0" presId="urn:microsoft.com/office/officeart/2008/layout/LinedList"/>
    <dgm:cxn modelId="{476F8888-DFA3-4E0C-99C3-4DEBAF65A77C}" type="presParOf" srcId="{77C5B90F-2B6A-4FCF-893A-E2C55E34E0E2}" destId="{A89C5D80-06C9-47BF-9C84-2E4B4CE21F30}" srcOrd="8" destOrd="0" presId="urn:microsoft.com/office/officeart/2008/layout/LinedList"/>
    <dgm:cxn modelId="{8EB449BA-AC6D-4A27-9AFD-AFD8CD2EC6D7}" type="presParOf" srcId="{77C5B90F-2B6A-4FCF-893A-E2C55E34E0E2}" destId="{A7ABFF00-A26D-498D-9B1C-CB30DAB07569}" srcOrd="9" destOrd="0" presId="urn:microsoft.com/office/officeart/2008/layout/LinedList"/>
    <dgm:cxn modelId="{E4AEF758-0A4A-4D7E-91BF-F1A368C4097C}" type="presParOf" srcId="{A7ABFF00-A26D-498D-9B1C-CB30DAB07569}" destId="{A411E051-584E-409B-9FCA-063FDF4051F1}" srcOrd="0" destOrd="0" presId="urn:microsoft.com/office/officeart/2008/layout/LinedList"/>
    <dgm:cxn modelId="{524E7413-FB17-4918-AF3A-6E6F7B11A85E}" type="presParOf" srcId="{A7ABFF00-A26D-498D-9B1C-CB30DAB07569}" destId="{BA5A865C-301F-486C-9C46-369C80489EED}" srcOrd="1" destOrd="0" presId="urn:microsoft.com/office/officeart/2008/layout/LinedList"/>
    <dgm:cxn modelId="{BF5A7D90-31A9-4693-9BC8-648997B4D6BB}" type="presParOf" srcId="{77C5B90F-2B6A-4FCF-893A-E2C55E34E0E2}" destId="{86AA3591-5C15-4295-86D1-F04FAB8AD893}" srcOrd="10" destOrd="0" presId="urn:microsoft.com/office/officeart/2008/layout/LinedList"/>
    <dgm:cxn modelId="{F8DD83CE-FAE8-43EE-910C-598F5EBD07D5}" type="presParOf" srcId="{77C5B90F-2B6A-4FCF-893A-E2C55E34E0E2}" destId="{E50C6DA7-BE3A-4981-99AE-EB42E54D5AA5}" srcOrd="11" destOrd="0" presId="urn:microsoft.com/office/officeart/2008/layout/LinedList"/>
    <dgm:cxn modelId="{F393EDCE-B09D-45B9-8CF8-88B6592B9A1F}" type="presParOf" srcId="{E50C6DA7-BE3A-4981-99AE-EB42E54D5AA5}" destId="{DA3F03A0-8BC4-4089-A42B-EEED90421235}" srcOrd="0" destOrd="0" presId="urn:microsoft.com/office/officeart/2008/layout/LinedList"/>
    <dgm:cxn modelId="{E6685011-E2C2-4562-9CEF-B131C7C75AE2}" type="presParOf" srcId="{E50C6DA7-BE3A-4981-99AE-EB42E54D5AA5}" destId="{0587B47C-9B9B-4DF0-8188-3875AF38A8AC}" srcOrd="1" destOrd="0" presId="urn:microsoft.com/office/officeart/2008/layout/LinedList"/>
    <dgm:cxn modelId="{BA17CE83-89A0-4D51-912B-F417EB446959}" type="presParOf" srcId="{77C5B90F-2B6A-4FCF-893A-E2C55E34E0E2}" destId="{F5547735-3DFD-435F-924E-B917BA9BA160}" srcOrd="12" destOrd="0" presId="urn:microsoft.com/office/officeart/2008/layout/LinedList"/>
    <dgm:cxn modelId="{35EA8390-D270-44CA-8583-20DF7A008BF5}" type="presParOf" srcId="{77C5B90F-2B6A-4FCF-893A-E2C55E34E0E2}" destId="{F2494999-D84D-45AA-BB6A-80260390A128}" srcOrd="13" destOrd="0" presId="urn:microsoft.com/office/officeart/2008/layout/LinedList"/>
    <dgm:cxn modelId="{2C276A88-0D6A-453B-9174-AF46906BE2C8}" type="presParOf" srcId="{F2494999-D84D-45AA-BB6A-80260390A128}" destId="{A35BE16A-1FED-42AE-80FF-7A5C8507F3B5}" srcOrd="0" destOrd="0" presId="urn:microsoft.com/office/officeart/2008/layout/LinedList"/>
    <dgm:cxn modelId="{63DC7E8F-C51A-4753-8E87-F81AB5DB0CBE}" type="presParOf" srcId="{F2494999-D84D-45AA-BB6A-80260390A128}" destId="{19C08236-17DA-4D67-995E-828FBE3BAB33}" srcOrd="1" destOrd="0" presId="urn:microsoft.com/office/officeart/2008/layout/LinedList"/>
    <dgm:cxn modelId="{732DE047-2F3C-4A02-ACE2-FB0393219C89}" type="presParOf" srcId="{77C5B90F-2B6A-4FCF-893A-E2C55E34E0E2}" destId="{306DB5D6-5D78-472C-A2C6-8E28078DE62E}" srcOrd="14" destOrd="0" presId="urn:microsoft.com/office/officeart/2008/layout/LinedList"/>
    <dgm:cxn modelId="{038F6BEA-632F-4AE9-BD2A-1145D12F8A2B}" type="presParOf" srcId="{77C5B90F-2B6A-4FCF-893A-E2C55E34E0E2}" destId="{F5586DCB-132B-4F03-9F37-D0A7584CE239}" srcOrd="15" destOrd="0" presId="urn:microsoft.com/office/officeart/2008/layout/LinedList"/>
    <dgm:cxn modelId="{5755EFD1-200A-49A4-98C7-687BE1FA9F75}" type="presParOf" srcId="{F5586DCB-132B-4F03-9F37-D0A7584CE239}" destId="{571FFE85-1973-4994-AD30-5C2819E755C7}" srcOrd="0" destOrd="0" presId="urn:microsoft.com/office/officeart/2008/layout/LinedList"/>
    <dgm:cxn modelId="{8B914F3E-D8A6-4E9A-BBC8-A2D31B69690F}" type="presParOf" srcId="{F5586DCB-132B-4F03-9F37-D0A7584CE239}" destId="{CBD83283-2F45-4ACB-9F7A-EF34B94BECF0}" srcOrd="1" destOrd="0" presId="urn:microsoft.com/office/officeart/2008/layout/LinedList"/>
    <dgm:cxn modelId="{1DD95E90-92E5-471B-A85E-12C666379011}" type="presParOf" srcId="{77C5B90F-2B6A-4FCF-893A-E2C55E34E0E2}" destId="{C88FECD3-AE5C-4EC4-A522-DC00A6773F3A}" srcOrd="16" destOrd="0" presId="urn:microsoft.com/office/officeart/2008/layout/LinedList"/>
    <dgm:cxn modelId="{E193C857-8063-49C0-9943-C933868AED86}" type="presParOf" srcId="{77C5B90F-2B6A-4FCF-893A-E2C55E34E0E2}" destId="{DBDB2983-54A6-43B6-B578-1418969FFE20}" srcOrd="17" destOrd="0" presId="urn:microsoft.com/office/officeart/2008/layout/LinedList"/>
    <dgm:cxn modelId="{4F59718B-28C9-4FB9-912F-B74A9EC587C0}" type="presParOf" srcId="{DBDB2983-54A6-43B6-B578-1418969FFE20}" destId="{EDDAAEF7-8035-4391-973A-DACBB7911EA0}" srcOrd="0" destOrd="0" presId="urn:microsoft.com/office/officeart/2008/layout/LinedList"/>
    <dgm:cxn modelId="{5C29781D-6AED-4B4F-A81F-CF6BCF85B5DF}" type="presParOf" srcId="{DBDB2983-54A6-43B6-B578-1418969FFE20}" destId="{EFFA3BF3-0284-4C27-8F04-BAF9269E6D5B}" srcOrd="1" destOrd="0" presId="urn:microsoft.com/office/officeart/2008/layout/LinedList"/>
    <dgm:cxn modelId="{8177A234-FF8C-4BA9-9BA0-5903B2B6AAD1}" type="presParOf" srcId="{77C5B90F-2B6A-4FCF-893A-E2C55E34E0E2}" destId="{60095E53-D59E-4C5A-971A-9588C2053B75}" srcOrd="18" destOrd="0" presId="urn:microsoft.com/office/officeart/2008/layout/LinedList"/>
    <dgm:cxn modelId="{20CC30A0-38D7-4FA1-B370-2B7C77DB3A29}" type="presParOf" srcId="{77C5B90F-2B6A-4FCF-893A-E2C55E34E0E2}" destId="{2227EDF7-274F-4BE1-BE0D-2AAA7B401FAC}" srcOrd="19" destOrd="0" presId="urn:microsoft.com/office/officeart/2008/layout/LinedList"/>
    <dgm:cxn modelId="{5093F95E-7E32-488C-8684-004EF0FA0F36}" type="presParOf" srcId="{2227EDF7-274F-4BE1-BE0D-2AAA7B401FAC}" destId="{81DD3D1F-4511-4EE6-B3EB-14FC2396C787}" srcOrd="0" destOrd="0" presId="urn:microsoft.com/office/officeart/2008/layout/LinedList"/>
    <dgm:cxn modelId="{86CB4B8F-47B4-4A40-9235-E477773C4E8B}" type="presParOf" srcId="{2227EDF7-274F-4BE1-BE0D-2AAA7B401FAC}" destId="{0632F682-52CA-4A58-9B4D-F404E85B4B1E}" srcOrd="1" destOrd="0" presId="urn:microsoft.com/office/officeart/2008/layout/LinedList"/>
    <dgm:cxn modelId="{5A59CE48-D388-4DC0-AB09-86E791D1C3C5}" type="presParOf" srcId="{77C5B90F-2B6A-4FCF-893A-E2C55E34E0E2}" destId="{9CA44EF6-47C0-4858-996A-154C7A168F2D}" srcOrd="20" destOrd="0" presId="urn:microsoft.com/office/officeart/2008/layout/LinedList"/>
    <dgm:cxn modelId="{12CADEDB-D3E9-4DA1-9E41-3A1A2E17E9B2}" type="presParOf" srcId="{77C5B90F-2B6A-4FCF-893A-E2C55E34E0E2}" destId="{A9F2F98C-04CA-4D68-B417-AD0DAD232F94}" srcOrd="21" destOrd="0" presId="urn:microsoft.com/office/officeart/2008/layout/LinedList"/>
    <dgm:cxn modelId="{0332A868-3B78-4742-AEDC-98AD7C5B52CD}" type="presParOf" srcId="{A9F2F98C-04CA-4D68-B417-AD0DAD232F94}" destId="{2B05C78E-D065-47E3-81A6-8B0111E74389}" srcOrd="0" destOrd="0" presId="urn:microsoft.com/office/officeart/2008/layout/LinedList"/>
    <dgm:cxn modelId="{7C38C9EC-9398-48A6-A9A7-0E4B7EE28731}" type="presParOf" srcId="{A9F2F98C-04CA-4D68-B417-AD0DAD232F94}" destId="{A28C63FE-3351-46D3-9DDA-E81E32D60F0A}" srcOrd="1" destOrd="0" presId="urn:microsoft.com/office/officeart/2008/layout/LinedList"/>
    <dgm:cxn modelId="{8ACE8D84-311F-4016-8E39-F6C65FADBE5E}" type="presParOf" srcId="{77C5B90F-2B6A-4FCF-893A-E2C55E34E0E2}" destId="{6F8BBB43-4249-4EB8-A419-1753EF1A9770}" srcOrd="22" destOrd="0" presId="urn:microsoft.com/office/officeart/2008/layout/LinedList"/>
    <dgm:cxn modelId="{012BFC08-646E-4085-A2B1-89E289AAE78B}" type="presParOf" srcId="{77C5B90F-2B6A-4FCF-893A-E2C55E34E0E2}" destId="{736D5698-5534-4801-A46A-941C6B90DE4E}" srcOrd="23" destOrd="0" presId="urn:microsoft.com/office/officeart/2008/layout/LinedList"/>
    <dgm:cxn modelId="{4F892E89-EC21-4E66-B676-D8DF822A81FE}" type="presParOf" srcId="{736D5698-5534-4801-A46A-941C6B90DE4E}" destId="{330AB8C7-B454-4C78-BD2A-0BBAC5581D84}" srcOrd="0" destOrd="0" presId="urn:microsoft.com/office/officeart/2008/layout/LinedList"/>
    <dgm:cxn modelId="{2243CF35-1947-437D-8AF8-074A6295D3AE}" type="presParOf" srcId="{736D5698-5534-4801-A46A-941C6B90DE4E}" destId="{038EAC9E-BAA5-4BC6-B92D-25C08485E2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533F6-D922-49A8-835E-E45420A8D3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734C18-22A9-40E1-A412-C7C558D26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Reviews by Peers/Supervisors.</a:t>
          </a:r>
        </a:p>
      </dgm:t>
    </dgm:pt>
    <dgm:pt modelId="{1F8A5DD6-8139-45F1-9FE5-E8FDCEC7DD99}" type="parTrans" cxnId="{284D453A-FD0B-424B-B912-C9FC62D035D4}">
      <dgm:prSet/>
      <dgm:spPr/>
      <dgm:t>
        <a:bodyPr/>
        <a:lstStyle/>
        <a:p>
          <a:endParaRPr lang="en-US"/>
        </a:p>
      </dgm:t>
    </dgm:pt>
    <dgm:pt modelId="{7302A6C6-E4BD-4A33-B3AF-F20A182E73EF}" type="sibTrans" cxnId="{284D453A-FD0B-424B-B912-C9FC62D035D4}">
      <dgm:prSet/>
      <dgm:spPr/>
      <dgm:t>
        <a:bodyPr/>
        <a:lstStyle/>
        <a:p>
          <a:endParaRPr lang="en-US"/>
        </a:p>
      </dgm:t>
    </dgm:pt>
    <dgm:pt modelId="{25660DAB-0B27-4BBA-B5D6-54CDC4CF6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Tools.</a:t>
          </a:r>
        </a:p>
      </dgm:t>
    </dgm:pt>
    <dgm:pt modelId="{64F79555-5514-48C5-8BA3-416317635486}" type="parTrans" cxnId="{7B6F8CE0-A5FA-4DB6-9294-5EB7934E3D11}">
      <dgm:prSet/>
      <dgm:spPr/>
      <dgm:t>
        <a:bodyPr/>
        <a:lstStyle/>
        <a:p>
          <a:endParaRPr lang="en-US"/>
        </a:p>
      </dgm:t>
    </dgm:pt>
    <dgm:pt modelId="{897C54D4-9CA0-43EC-8C32-D73F5E65E2FB}" type="sibTrans" cxnId="{7B6F8CE0-A5FA-4DB6-9294-5EB7934E3D11}">
      <dgm:prSet/>
      <dgm:spPr/>
      <dgm:t>
        <a:bodyPr/>
        <a:lstStyle/>
        <a:p>
          <a:endParaRPr lang="en-US"/>
        </a:p>
      </dgm:t>
    </dgm:pt>
    <dgm:pt modelId="{5A9C45F8-F2FC-4EE2-A759-987A2073F3E7}" type="pres">
      <dgm:prSet presAssocID="{237533F6-D922-49A8-835E-E45420A8D3FE}" presName="root" presStyleCnt="0">
        <dgm:presLayoutVars>
          <dgm:dir/>
          <dgm:resizeHandles val="exact"/>
        </dgm:presLayoutVars>
      </dgm:prSet>
      <dgm:spPr/>
    </dgm:pt>
    <dgm:pt modelId="{C69FB382-D21D-418F-BD60-33CB7EF0D414}" type="pres">
      <dgm:prSet presAssocID="{FF734C18-22A9-40E1-A412-C7C558D26335}" presName="compNode" presStyleCnt="0"/>
      <dgm:spPr/>
    </dgm:pt>
    <dgm:pt modelId="{65E1D6E6-56C2-43E9-A25D-C5FA4A6B469D}" type="pres">
      <dgm:prSet presAssocID="{FF734C18-22A9-40E1-A412-C7C558D26335}" presName="bgRect" presStyleLbl="bgShp" presStyleIdx="0" presStyleCnt="2"/>
      <dgm:spPr/>
    </dgm:pt>
    <dgm:pt modelId="{18AADAA8-4506-44C5-BF84-17102187CAC7}" type="pres">
      <dgm:prSet presAssocID="{FF734C18-22A9-40E1-A412-C7C558D263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17990AF-25B4-4AF5-AEE5-6513937188E0}" type="pres">
      <dgm:prSet presAssocID="{FF734C18-22A9-40E1-A412-C7C558D26335}" presName="spaceRect" presStyleCnt="0"/>
      <dgm:spPr/>
    </dgm:pt>
    <dgm:pt modelId="{03F4267B-442B-4C28-BE74-1C77D08CF917}" type="pres">
      <dgm:prSet presAssocID="{FF734C18-22A9-40E1-A412-C7C558D26335}" presName="parTx" presStyleLbl="revTx" presStyleIdx="0" presStyleCnt="2">
        <dgm:presLayoutVars>
          <dgm:chMax val="0"/>
          <dgm:chPref val="0"/>
        </dgm:presLayoutVars>
      </dgm:prSet>
      <dgm:spPr/>
    </dgm:pt>
    <dgm:pt modelId="{09FA2774-1EAD-46FA-9489-DD2EC6D41635}" type="pres">
      <dgm:prSet presAssocID="{7302A6C6-E4BD-4A33-B3AF-F20A182E73EF}" presName="sibTrans" presStyleCnt="0"/>
      <dgm:spPr/>
    </dgm:pt>
    <dgm:pt modelId="{7CCDF278-2DD8-4EEB-B1DA-6D46C42ABA52}" type="pres">
      <dgm:prSet presAssocID="{25660DAB-0B27-4BBA-B5D6-54CDC4CF6B0D}" presName="compNode" presStyleCnt="0"/>
      <dgm:spPr/>
    </dgm:pt>
    <dgm:pt modelId="{4642C02B-505D-4096-9854-8319F0697102}" type="pres">
      <dgm:prSet presAssocID="{25660DAB-0B27-4BBA-B5D6-54CDC4CF6B0D}" presName="bgRect" presStyleLbl="bgShp" presStyleIdx="1" presStyleCnt="2"/>
      <dgm:spPr/>
    </dgm:pt>
    <dgm:pt modelId="{1793A5C8-FC6B-4FCA-8507-22B8F5870C3E}" type="pres">
      <dgm:prSet presAssocID="{25660DAB-0B27-4BBA-B5D6-54CDC4CF6B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51673F-03B5-4575-B0B3-7152F2D709E7}" type="pres">
      <dgm:prSet presAssocID="{25660DAB-0B27-4BBA-B5D6-54CDC4CF6B0D}" presName="spaceRect" presStyleCnt="0"/>
      <dgm:spPr/>
    </dgm:pt>
    <dgm:pt modelId="{8604DB9D-67E7-4DA8-8717-903C848EF65F}" type="pres">
      <dgm:prSet presAssocID="{25660DAB-0B27-4BBA-B5D6-54CDC4CF6B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4D453A-FD0B-424B-B912-C9FC62D035D4}" srcId="{237533F6-D922-49A8-835E-E45420A8D3FE}" destId="{FF734C18-22A9-40E1-A412-C7C558D26335}" srcOrd="0" destOrd="0" parTransId="{1F8A5DD6-8139-45F1-9FE5-E8FDCEC7DD99}" sibTransId="{7302A6C6-E4BD-4A33-B3AF-F20A182E73EF}"/>
    <dgm:cxn modelId="{6BE9B782-C7D0-4B57-877E-FCD7B95FADBF}" type="presOf" srcId="{237533F6-D922-49A8-835E-E45420A8D3FE}" destId="{5A9C45F8-F2FC-4EE2-A759-987A2073F3E7}" srcOrd="0" destOrd="0" presId="urn:microsoft.com/office/officeart/2018/2/layout/IconVerticalSolidList"/>
    <dgm:cxn modelId="{980F3089-79E2-43EB-AD39-5A1A5303FA37}" type="presOf" srcId="{FF734C18-22A9-40E1-A412-C7C558D26335}" destId="{03F4267B-442B-4C28-BE74-1C77D08CF917}" srcOrd="0" destOrd="0" presId="urn:microsoft.com/office/officeart/2018/2/layout/IconVerticalSolidList"/>
    <dgm:cxn modelId="{BE2AF7A2-AD1D-429D-B19F-6607383CB171}" type="presOf" srcId="{25660DAB-0B27-4BBA-B5D6-54CDC4CF6B0D}" destId="{8604DB9D-67E7-4DA8-8717-903C848EF65F}" srcOrd="0" destOrd="0" presId="urn:microsoft.com/office/officeart/2018/2/layout/IconVerticalSolidList"/>
    <dgm:cxn modelId="{7B6F8CE0-A5FA-4DB6-9294-5EB7934E3D11}" srcId="{237533F6-D922-49A8-835E-E45420A8D3FE}" destId="{25660DAB-0B27-4BBA-B5D6-54CDC4CF6B0D}" srcOrd="1" destOrd="0" parTransId="{64F79555-5514-48C5-8BA3-416317635486}" sibTransId="{897C54D4-9CA0-43EC-8C32-D73F5E65E2FB}"/>
    <dgm:cxn modelId="{19C7E972-1C7B-4605-A05E-A0D0F3A80D7D}" type="presParOf" srcId="{5A9C45F8-F2FC-4EE2-A759-987A2073F3E7}" destId="{C69FB382-D21D-418F-BD60-33CB7EF0D414}" srcOrd="0" destOrd="0" presId="urn:microsoft.com/office/officeart/2018/2/layout/IconVerticalSolidList"/>
    <dgm:cxn modelId="{471E6D6D-D6C6-44AC-A5CD-A90DD22F1B8D}" type="presParOf" srcId="{C69FB382-D21D-418F-BD60-33CB7EF0D414}" destId="{65E1D6E6-56C2-43E9-A25D-C5FA4A6B469D}" srcOrd="0" destOrd="0" presId="urn:microsoft.com/office/officeart/2018/2/layout/IconVerticalSolidList"/>
    <dgm:cxn modelId="{0C8D4B94-C6B2-4355-B523-758BB198B404}" type="presParOf" srcId="{C69FB382-D21D-418F-BD60-33CB7EF0D414}" destId="{18AADAA8-4506-44C5-BF84-17102187CAC7}" srcOrd="1" destOrd="0" presId="urn:microsoft.com/office/officeart/2018/2/layout/IconVerticalSolidList"/>
    <dgm:cxn modelId="{57194D2E-62F4-4487-B07D-835461ECBD62}" type="presParOf" srcId="{C69FB382-D21D-418F-BD60-33CB7EF0D414}" destId="{B17990AF-25B4-4AF5-AEE5-6513937188E0}" srcOrd="2" destOrd="0" presId="urn:microsoft.com/office/officeart/2018/2/layout/IconVerticalSolidList"/>
    <dgm:cxn modelId="{0EB71F12-5BB2-41E4-ABA2-A93AA1C500EF}" type="presParOf" srcId="{C69FB382-D21D-418F-BD60-33CB7EF0D414}" destId="{03F4267B-442B-4C28-BE74-1C77D08CF917}" srcOrd="3" destOrd="0" presId="urn:microsoft.com/office/officeart/2018/2/layout/IconVerticalSolidList"/>
    <dgm:cxn modelId="{21EFC461-A5B9-4881-8F02-70F1BF772D68}" type="presParOf" srcId="{5A9C45F8-F2FC-4EE2-A759-987A2073F3E7}" destId="{09FA2774-1EAD-46FA-9489-DD2EC6D41635}" srcOrd="1" destOrd="0" presId="urn:microsoft.com/office/officeart/2018/2/layout/IconVerticalSolidList"/>
    <dgm:cxn modelId="{DA99BED2-A128-4E26-B77D-D20A2A49F33F}" type="presParOf" srcId="{5A9C45F8-F2FC-4EE2-A759-987A2073F3E7}" destId="{7CCDF278-2DD8-4EEB-B1DA-6D46C42ABA52}" srcOrd="2" destOrd="0" presId="urn:microsoft.com/office/officeart/2018/2/layout/IconVerticalSolidList"/>
    <dgm:cxn modelId="{C4E0B8DA-E00B-4A57-AAD6-6D14F420F17C}" type="presParOf" srcId="{7CCDF278-2DD8-4EEB-B1DA-6D46C42ABA52}" destId="{4642C02B-505D-4096-9854-8319F0697102}" srcOrd="0" destOrd="0" presId="urn:microsoft.com/office/officeart/2018/2/layout/IconVerticalSolidList"/>
    <dgm:cxn modelId="{78893C2C-5E8D-4320-BE0B-9B042C890FDC}" type="presParOf" srcId="{7CCDF278-2DD8-4EEB-B1DA-6D46C42ABA52}" destId="{1793A5C8-FC6B-4FCA-8507-22B8F5870C3E}" srcOrd="1" destOrd="0" presId="urn:microsoft.com/office/officeart/2018/2/layout/IconVerticalSolidList"/>
    <dgm:cxn modelId="{3B18889B-BC78-4DBA-8869-50AA51286469}" type="presParOf" srcId="{7CCDF278-2DD8-4EEB-B1DA-6D46C42ABA52}" destId="{5251673F-03B5-4575-B0B3-7152F2D709E7}" srcOrd="2" destOrd="0" presId="urn:microsoft.com/office/officeart/2018/2/layout/IconVerticalSolidList"/>
    <dgm:cxn modelId="{FC1117CB-3B39-461A-95FF-9C320DCC1611}" type="presParOf" srcId="{7CCDF278-2DD8-4EEB-B1DA-6D46C42ABA52}" destId="{8604DB9D-67E7-4DA8-8717-903C848EF6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30814-F346-426A-A597-AC5A5726F7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DD2848-708E-41D7-B103-20B134FD84AE}">
      <dgm:prSet/>
      <dgm:spPr/>
      <dgm:t>
        <a:bodyPr/>
        <a:lstStyle/>
        <a:p>
          <a:r>
            <a:rPr lang="en-US"/>
            <a:t>IntelliJ IDEA</a:t>
          </a:r>
        </a:p>
      </dgm:t>
    </dgm:pt>
    <dgm:pt modelId="{0C3BA7FC-9E06-49CA-8FB6-13B6E7246697}" type="parTrans" cxnId="{1D7E921B-FA37-475E-9074-DD498814599E}">
      <dgm:prSet/>
      <dgm:spPr/>
      <dgm:t>
        <a:bodyPr/>
        <a:lstStyle/>
        <a:p>
          <a:endParaRPr lang="en-US"/>
        </a:p>
      </dgm:t>
    </dgm:pt>
    <dgm:pt modelId="{C46FBE6A-26FD-4402-AA54-24E98B3D1F01}" type="sibTrans" cxnId="{1D7E921B-FA37-475E-9074-DD498814599E}">
      <dgm:prSet/>
      <dgm:spPr/>
      <dgm:t>
        <a:bodyPr/>
        <a:lstStyle/>
        <a:p>
          <a:endParaRPr lang="en-US"/>
        </a:p>
      </dgm:t>
    </dgm:pt>
    <dgm:pt modelId="{4D062056-80B6-4485-AB71-D619D7BFED26}">
      <dgm:prSet/>
      <dgm:spPr/>
      <dgm:t>
        <a:bodyPr/>
        <a:lstStyle/>
        <a:p>
          <a:r>
            <a:rPr lang="en-US"/>
            <a:t>Eclipse</a:t>
          </a:r>
        </a:p>
      </dgm:t>
    </dgm:pt>
    <dgm:pt modelId="{210F6614-155A-4896-984D-3C4A0A595746}" type="parTrans" cxnId="{3683356F-F5D2-40ED-820D-171E7F95BC8F}">
      <dgm:prSet/>
      <dgm:spPr/>
      <dgm:t>
        <a:bodyPr/>
        <a:lstStyle/>
        <a:p>
          <a:endParaRPr lang="en-US"/>
        </a:p>
      </dgm:t>
    </dgm:pt>
    <dgm:pt modelId="{43A8EC8D-2823-40E2-AB04-97A1C7209608}" type="sibTrans" cxnId="{3683356F-F5D2-40ED-820D-171E7F95BC8F}">
      <dgm:prSet/>
      <dgm:spPr/>
      <dgm:t>
        <a:bodyPr/>
        <a:lstStyle/>
        <a:p>
          <a:endParaRPr lang="en-US"/>
        </a:p>
      </dgm:t>
    </dgm:pt>
    <dgm:pt modelId="{82223166-CF50-4C7A-BCFA-7B3FD900E3EE}">
      <dgm:prSet/>
      <dgm:spPr/>
      <dgm:t>
        <a:bodyPr/>
        <a:lstStyle/>
        <a:p>
          <a:r>
            <a:rPr lang="en-US"/>
            <a:t>Others</a:t>
          </a:r>
        </a:p>
      </dgm:t>
    </dgm:pt>
    <dgm:pt modelId="{DF59F8FF-937F-49D7-A2D1-D8173E485B7F}" type="parTrans" cxnId="{ED637A26-595A-4A12-A224-5EB3C08E278E}">
      <dgm:prSet/>
      <dgm:spPr/>
      <dgm:t>
        <a:bodyPr/>
        <a:lstStyle/>
        <a:p>
          <a:endParaRPr lang="en-US"/>
        </a:p>
      </dgm:t>
    </dgm:pt>
    <dgm:pt modelId="{23522A33-25FD-4A79-9DB7-0D210C68C422}" type="sibTrans" cxnId="{ED637A26-595A-4A12-A224-5EB3C08E278E}">
      <dgm:prSet/>
      <dgm:spPr/>
      <dgm:t>
        <a:bodyPr/>
        <a:lstStyle/>
        <a:p>
          <a:endParaRPr lang="en-US"/>
        </a:p>
      </dgm:t>
    </dgm:pt>
    <dgm:pt modelId="{94B6926F-01CE-4ED3-BC0E-AC6E8116BDCE}" type="pres">
      <dgm:prSet presAssocID="{0F930814-F346-426A-A597-AC5A5726F7CC}" presName="root" presStyleCnt="0">
        <dgm:presLayoutVars>
          <dgm:dir/>
          <dgm:resizeHandles val="exact"/>
        </dgm:presLayoutVars>
      </dgm:prSet>
      <dgm:spPr/>
    </dgm:pt>
    <dgm:pt modelId="{120AA7DB-24E0-46BF-8C48-88CA9EB94F86}" type="pres">
      <dgm:prSet presAssocID="{C6DD2848-708E-41D7-B103-20B134FD84AE}" presName="compNode" presStyleCnt="0"/>
      <dgm:spPr/>
    </dgm:pt>
    <dgm:pt modelId="{788C98E8-73D3-4C25-BE41-0B9277C78D83}" type="pres">
      <dgm:prSet presAssocID="{C6DD2848-708E-41D7-B103-20B134FD84AE}" presName="bgRect" presStyleLbl="bgShp" presStyleIdx="0" presStyleCnt="3"/>
      <dgm:spPr/>
    </dgm:pt>
    <dgm:pt modelId="{3638CAF0-6ADA-412A-9F2D-DBDB3F7F80DA}" type="pres">
      <dgm:prSet presAssocID="{C6DD2848-708E-41D7-B103-20B134FD84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156C182-7673-471A-B71F-E8A20848CDF2}" type="pres">
      <dgm:prSet presAssocID="{C6DD2848-708E-41D7-B103-20B134FD84AE}" presName="spaceRect" presStyleCnt="0"/>
      <dgm:spPr/>
    </dgm:pt>
    <dgm:pt modelId="{34932704-F30B-4ED8-A6DF-99EAC9FE14BA}" type="pres">
      <dgm:prSet presAssocID="{C6DD2848-708E-41D7-B103-20B134FD84AE}" presName="parTx" presStyleLbl="revTx" presStyleIdx="0" presStyleCnt="3">
        <dgm:presLayoutVars>
          <dgm:chMax val="0"/>
          <dgm:chPref val="0"/>
        </dgm:presLayoutVars>
      </dgm:prSet>
      <dgm:spPr/>
    </dgm:pt>
    <dgm:pt modelId="{F86F3F1B-6E80-4F2E-9BA2-F8B4D15A23A9}" type="pres">
      <dgm:prSet presAssocID="{C46FBE6A-26FD-4402-AA54-24E98B3D1F01}" presName="sibTrans" presStyleCnt="0"/>
      <dgm:spPr/>
    </dgm:pt>
    <dgm:pt modelId="{A7D64F9F-A0D5-4259-93DA-C643AF9AE0F2}" type="pres">
      <dgm:prSet presAssocID="{4D062056-80B6-4485-AB71-D619D7BFED26}" presName="compNode" presStyleCnt="0"/>
      <dgm:spPr/>
    </dgm:pt>
    <dgm:pt modelId="{A201F957-46FC-4133-9350-045FC6AC7813}" type="pres">
      <dgm:prSet presAssocID="{4D062056-80B6-4485-AB71-D619D7BFED26}" presName="bgRect" presStyleLbl="bgShp" presStyleIdx="1" presStyleCnt="3"/>
      <dgm:spPr/>
    </dgm:pt>
    <dgm:pt modelId="{0F0D981F-AA38-4FB0-BFCC-BC972D8A5311}" type="pres">
      <dgm:prSet presAssocID="{4D062056-80B6-4485-AB71-D619D7BFED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"/>
        </a:ext>
      </dgm:extLst>
    </dgm:pt>
    <dgm:pt modelId="{3A2334D8-C45D-4927-985E-52713BD18613}" type="pres">
      <dgm:prSet presAssocID="{4D062056-80B6-4485-AB71-D619D7BFED26}" presName="spaceRect" presStyleCnt="0"/>
      <dgm:spPr/>
    </dgm:pt>
    <dgm:pt modelId="{59E4BD30-7CF2-490C-9834-D8AC14B2AA26}" type="pres">
      <dgm:prSet presAssocID="{4D062056-80B6-4485-AB71-D619D7BFED26}" presName="parTx" presStyleLbl="revTx" presStyleIdx="1" presStyleCnt="3">
        <dgm:presLayoutVars>
          <dgm:chMax val="0"/>
          <dgm:chPref val="0"/>
        </dgm:presLayoutVars>
      </dgm:prSet>
      <dgm:spPr/>
    </dgm:pt>
    <dgm:pt modelId="{40D4F46E-F0A1-4A92-B304-8BCC1B3634A7}" type="pres">
      <dgm:prSet presAssocID="{43A8EC8D-2823-40E2-AB04-97A1C7209608}" presName="sibTrans" presStyleCnt="0"/>
      <dgm:spPr/>
    </dgm:pt>
    <dgm:pt modelId="{7004E948-7552-4609-BF22-3AF4E44D9420}" type="pres">
      <dgm:prSet presAssocID="{82223166-CF50-4C7A-BCFA-7B3FD900E3EE}" presName="compNode" presStyleCnt="0"/>
      <dgm:spPr/>
    </dgm:pt>
    <dgm:pt modelId="{E730F188-59AF-4653-9270-40E5F946644B}" type="pres">
      <dgm:prSet presAssocID="{82223166-CF50-4C7A-BCFA-7B3FD900E3EE}" presName="bgRect" presStyleLbl="bgShp" presStyleIdx="2" presStyleCnt="3"/>
      <dgm:spPr/>
    </dgm:pt>
    <dgm:pt modelId="{396D5632-AFA3-4AFC-9120-92A136DE2F79}" type="pres">
      <dgm:prSet presAssocID="{82223166-CF50-4C7A-BCFA-7B3FD900E3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0A4453B-6303-430B-B0A0-46EA2AC7F557}" type="pres">
      <dgm:prSet presAssocID="{82223166-CF50-4C7A-BCFA-7B3FD900E3EE}" presName="spaceRect" presStyleCnt="0"/>
      <dgm:spPr/>
    </dgm:pt>
    <dgm:pt modelId="{8B94AAA6-03EE-4E5A-AAA6-79E1A1C7FDB2}" type="pres">
      <dgm:prSet presAssocID="{82223166-CF50-4C7A-BCFA-7B3FD900E3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7E921B-FA37-475E-9074-DD498814599E}" srcId="{0F930814-F346-426A-A597-AC5A5726F7CC}" destId="{C6DD2848-708E-41D7-B103-20B134FD84AE}" srcOrd="0" destOrd="0" parTransId="{0C3BA7FC-9E06-49CA-8FB6-13B6E7246697}" sibTransId="{C46FBE6A-26FD-4402-AA54-24E98B3D1F01}"/>
    <dgm:cxn modelId="{ED637A26-595A-4A12-A224-5EB3C08E278E}" srcId="{0F930814-F346-426A-A597-AC5A5726F7CC}" destId="{82223166-CF50-4C7A-BCFA-7B3FD900E3EE}" srcOrd="2" destOrd="0" parTransId="{DF59F8FF-937F-49D7-A2D1-D8173E485B7F}" sibTransId="{23522A33-25FD-4A79-9DB7-0D210C68C422}"/>
    <dgm:cxn modelId="{666E116B-7C5E-4820-82FC-6915817DB46F}" type="presOf" srcId="{C6DD2848-708E-41D7-B103-20B134FD84AE}" destId="{34932704-F30B-4ED8-A6DF-99EAC9FE14BA}" srcOrd="0" destOrd="0" presId="urn:microsoft.com/office/officeart/2018/2/layout/IconVerticalSolidList"/>
    <dgm:cxn modelId="{3683356F-F5D2-40ED-820D-171E7F95BC8F}" srcId="{0F930814-F346-426A-A597-AC5A5726F7CC}" destId="{4D062056-80B6-4485-AB71-D619D7BFED26}" srcOrd="1" destOrd="0" parTransId="{210F6614-155A-4896-984D-3C4A0A595746}" sibTransId="{43A8EC8D-2823-40E2-AB04-97A1C7209608}"/>
    <dgm:cxn modelId="{4E90DFC0-E4DF-4119-98AB-6BE663C31D36}" type="presOf" srcId="{0F930814-F346-426A-A597-AC5A5726F7CC}" destId="{94B6926F-01CE-4ED3-BC0E-AC6E8116BDCE}" srcOrd="0" destOrd="0" presId="urn:microsoft.com/office/officeart/2018/2/layout/IconVerticalSolidList"/>
    <dgm:cxn modelId="{3DC87AC8-0AAB-4142-81AC-8AEAEEB79675}" type="presOf" srcId="{4D062056-80B6-4485-AB71-D619D7BFED26}" destId="{59E4BD30-7CF2-490C-9834-D8AC14B2AA26}" srcOrd="0" destOrd="0" presId="urn:microsoft.com/office/officeart/2018/2/layout/IconVerticalSolidList"/>
    <dgm:cxn modelId="{B611ADCF-6290-4102-BF9E-30FC576F1442}" type="presOf" srcId="{82223166-CF50-4C7A-BCFA-7B3FD900E3EE}" destId="{8B94AAA6-03EE-4E5A-AAA6-79E1A1C7FDB2}" srcOrd="0" destOrd="0" presId="urn:microsoft.com/office/officeart/2018/2/layout/IconVerticalSolidList"/>
    <dgm:cxn modelId="{6407D5FC-041B-488C-9EBB-38AE5FDCC78C}" type="presParOf" srcId="{94B6926F-01CE-4ED3-BC0E-AC6E8116BDCE}" destId="{120AA7DB-24E0-46BF-8C48-88CA9EB94F86}" srcOrd="0" destOrd="0" presId="urn:microsoft.com/office/officeart/2018/2/layout/IconVerticalSolidList"/>
    <dgm:cxn modelId="{5C1C27BF-8277-41CA-A431-064BD70E5548}" type="presParOf" srcId="{120AA7DB-24E0-46BF-8C48-88CA9EB94F86}" destId="{788C98E8-73D3-4C25-BE41-0B9277C78D83}" srcOrd="0" destOrd="0" presId="urn:microsoft.com/office/officeart/2018/2/layout/IconVerticalSolidList"/>
    <dgm:cxn modelId="{535BE04F-06BE-4D54-B33E-5B67C3030EE2}" type="presParOf" srcId="{120AA7DB-24E0-46BF-8C48-88CA9EB94F86}" destId="{3638CAF0-6ADA-412A-9F2D-DBDB3F7F80DA}" srcOrd="1" destOrd="0" presId="urn:microsoft.com/office/officeart/2018/2/layout/IconVerticalSolidList"/>
    <dgm:cxn modelId="{0EE9CC75-4B2D-4AB0-AC79-53ADF91A45C1}" type="presParOf" srcId="{120AA7DB-24E0-46BF-8C48-88CA9EB94F86}" destId="{A156C182-7673-471A-B71F-E8A20848CDF2}" srcOrd="2" destOrd="0" presId="urn:microsoft.com/office/officeart/2018/2/layout/IconVerticalSolidList"/>
    <dgm:cxn modelId="{EECD6A5E-6BBD-48E2-BB91-B6BFFCE56132}" type="presParOf" srcId="{120AA7DB-24E0-46BF-8C48-88CA9EB94F86}" destId="{34932704-F30B-4ED8-A6DF-99EAC9FE14BA}" srcOrd="3" destOrd="0" presId="urn:microsoft.com/office/officeart/2018/2/layout/IconVerticalSolidList"/>
    <dgm:cxn modelId="{41A9B1A2-8179-492E-9331-F9E0703DC7E2}" type="presParOf" srcId="{94B6926F-01CE-4ED3-BC0E-AC6E8116BDCE}" destId="{F86F3F1B-6E80-4F2E-9BA2-F8B4D15A23A9}" srcOrd="1" destOrd="0" presId="urn:microsoft.com/office/officeart/2018/2/layout/IconVerticalSolidList"/>
    <dgm:cxn modelId="{1F7ED907-B4DE-4249-B576-F26A1AE134CA}" type="presParOf" srcId="{94B6926F-01CE-4ED3-BC0E-AC6E8116BDCE}" destId="{A7D64F9F-A0D5-4259-93DA-C643AF9AE0F2}" srcOrd="2" destOrd="0" presId="urn:microsoft.com/office/officeart/2018/2/layout/IconVerticalSolidList"/>
    <dgm:cxn modelId="{94C6DE59-D713-4605-8A3A-F754871AB7C6}" type="presParOf" srcId="{A7D64F9F-A0D5-4259-93DA-C643AF9AE0F2}" destId="{A201F957-46FC-4133-9350-045FC6AC7813}" srcOrd="0" destOrd="0" presId="urn:microsoft.com/office/officeart/2018/2/layout/IconVerticalSolidList"/>
    <dgm:cxn modelId="{BDD28168-6FDF-48FA-A743-C457512B6981}" type="presParOf" srcId="{A7D64F9F-A0D5-4259-93DA-C643AF9AE0F2}" destId="{0F0D981F-AA38-4FB0-BFCC-BC972D8A5311}" srcOrd="1" destOrd="0" presId="urn:microsoft.com/office/officeart/2018/2/layout/IconVerticalSolidList"/>
    <dgm:cxn modelId="{6DF614A9-9623-464D-82FD-DF1F53B73E92}" type="presParOf" srcId="{A7D64F9F-A0D5-4259-93DA-C643AF9AE0F2}" destId="{3A2334D8-C45D-4927-985E-52713BD18613}" srcOrd="2" destOrd="0" presId="urn:microsoft.com/office/officeart/2018/2/layout/IconVerticalSolidList"/>
    <dgm:cxn modelId="{424178D7-5B27-4227-90A7-7A411CA6BE9A}" type="presParOf" srcId="{A7D64F9F-A0D5-4259-93DA-C643AF9AE0F2}" destId="{59E4BD30-7CF2-490C-9834-D8AC14B2AA26}" srcOrd="3" destOrd="0" presId="urn:microsoft.com/office/officeart/2018/2/layout/IconVerticalSolidList"/>
    <dgm:cxn modelId="{BBB2FAF1-95A6-462C-9EFB-0587C49EFA7A}" type="presParOf" srcId="{94B6926F-01CE-4ED3-BC0E-AC6E8116BDCE}" destId="{40D4F46E-F0A1-4A92-B304-8BCC1B3634A7}" srcOrd="3" destOrd="0" presId="urn:microsoft.com/office/officeart/2018/2/layout/IconVerticalSolidList"/>
    <dgm:cxn modelId="{1980E71F-2D88-48B6-9E1A-71466A043318}" type="presParOf" srcId="{94B6926F-01CE-4ED3-BC0E-AC6E8116BDCE}" destId="{7004E948-7552-4609-BF22-3AF4E44D9420}" srcOrd="4" destOrd="0" presId="urn:microsoft.com/office/officeart/2018/2/layout/IconVerticalSolidList"/>
    <dgm:cxn modelId="{ECE60B50-CEA3-4E83-BB4C-A1134BE0B186}" type="presParOf" srcId="{7004E948-7552-4609-BF22-3AF4E44D9420}" destId="{E730F188-59AF-4653-9270-40E5F946644B}" srcOrd="0" destOrd="0" presId="urn:microsoft.com/office/officeart/2018/2/layout/IconVerticalSolidList"/>
    <dgm:cxn modelId="{1636B2D9-E955-48CB-B39F-DFD485BDCAB8}" type="presParOf" srcId="{7004E948-7552-4609-BF22-3AF4E44D9420}" destId="{396D5632-AFA3-4AFC-9120-92A136DE2F79}" srcOrd="1" destOrd="0" presId="urn:microsoft.com/office/officeart/2018/2/layout/IconVerticalSolidList"/>
    <dgm:cxn modelId="{C50BB242-462D-436B-9C43-CD4713940506}" type="presParOf" srcId="{7004E948-7552-4609-BF22-3AF4E44D9420}" destId="{30A4453B-6303-430B-B0A0-46EA2AC7F557}" srcOrd="2" destOrd="0" presId="urn:microsoft.com/office/officeart/2018/2/layout/IconVerticalSolidList"/>
    <dgm:cxn modelId="{C1AA3FF8-2D59-4ECC-B1E0-6A10FA556719}" type="presParOf" srcId="{7004E948-7552-4609-BF22-3AF4E44D9420}" destId="{8B94AAA6-03EE-4E5A-AAA6-79E1A1C7F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DDDCC-A6A5-4CCF-8F67-B4F471535F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46BEB7-B739-4712-B880-220A028BF08B}">
      <dgm:prSet/>
      <dgm:spPr/>
      <dgm:t>
        <a:bodyPr/>
        <a:lstStyle/>
        <a:p>
          <a:r>
            <a:rPr lang="en-US" b="1"/>
            <a:t>Code Inspection </a:t>
          </a:r>
          <a:r>
            <a:rPr lang="en-US"/>
            <a:t>-  highlight various problems, locate dead code, find probable bugs, spelling problems, and improve the overall code structure.  (</a:t>
          </a:r>
          <a:r>
            <a:rPr lang="en-US" b="0" i="0" u="sng"/>
            <a:t>Ctrl+Alt+S</a:t>
          </a:r>
          <a:r>
            <a:rPr lang="en-US"/>
            <a:t>)</a:t>
          </a:r>
        </a:p>
      </dgm:t>
    </dgm:pt>
    <dgm:pt modelId="{D5BC4548-17BE-41AB-86E7-08EDC8B1F85D}" type="parTrans" cxnId="{1C42B652-51C6-4619-9337-6734A56BBA90}">
      <dgm:prSet/>
      <dgm:spPr/>
      <dgm:t>
        <a:bodyPr/>
        <a:lstStyle/>
        <a:p>
          <a:endParaRPr lang="en-US"/>
        </a:p>
      </dgm:t>
    </dgm:pt>
    <dgm:pt modelId="{D1E46C69-5C33-4BE9-BF1F-F98C2F7EA2C3}" type="sibTrans" cxnId="{1C42B652-51C6-4619-9337-6734A56BBA90}">
      <dgm:prSet/>
      <dgm:spPr/>
      <dgm:t>
        <a:bodyPr/>
        <a:lstStyle/>
        <a:p>
          <a:endParaRPr lang="en-US"/>
        </a:p>
      </dgm:t>
    </dgm:pt>
    <dgm:pt modelId="{71D2A0D6-0023-4091-822F-26B19FC9EF12}">
      <dgm:prSet/>
      <dgm:spPr/>
      <dgm:t>
        <a:bodyPr/>
        <a:lstStyle/>
        <a:p>
          <a:r>
            <a:rPr lang="en-US" b="1"/>
            <a:t>Code Formatting </a:t>
          </a:r>
          <a:r>
            <a:rPr lang="en-US"/>
            <a:t>– arranges code according to the requirements you've specified in the Code Style settings.(</a:t>
          </a:r>
          <a:r>
            <a:rPr lang="en-US" b="0" i="0"/>
            <a:t>Ctrl+Alt+L</a:t>
          </a:r>
          <a:r>
            <a:rPr lang="en-US"/>
            <a:t>)</a:t>
          </a:r>
        </a:p>
      </dgm:t>
    </dgm:pt>
    <dgm:pt modelId="{0A7F3458-B37D-44C3-A207-85A3BD7B6C3F}" type="parTrans" cxnId="{0881882D-DD9E-4104-8122-7D11BA69F844}">
      <dgm:prSet/>
      <dgm:spPr/>
      <dgm:t>
        <a:bodyPr/>
        <a:lstStyle/>
        <a:p>
          <a:endParaRPr lang="en-US"/>
        </a:p>
      </dgm:t>
    </dgm:pt>
    <dgm:pt modelId="{41C46E54-D678-4A9F-8808-54A08FADBD7E}" type="sibTrans" cxnId="{0881882D-DD9E-4104-8122-7D11BA69F844}">
      <dgm:prSet/>
      <dgm:spPr/>
      <dgm:t>
        <a:bodyPr/>
        <a:lstStyle/>
        <a:p>
          <a:endParaRPr lang="en-US"/>
        </a:p>
      </dgm:t>
    </dgm:pt>
    <dgm:pt modelId="{13A745B4-0A15-423A-8884-CB18A5962130}" type="pres">
      <dgm:prSet presAssocID="{357DDDCC-A6A5-4CCF-8F67-B4F471535FAA}" presName="root" presStyleCnt="0">
        <dgm:presLayoutVars>
          <dgm:dir/>
          <dgm:resizeHandles val="exact"/>
        </dgm:presLayoutVars>
      </dgm:prSet>
      <dgm:spPr/>
    </dgm:pt>
    <dgm:pt modelId="{0690F7BE-663C-4B8B-988A-958D0B15D163}" type="pres">
      <dgm:prSet presAssocID="{9946BEB7-B739-4712-B880-220A028BF08B}" presName="compNode" presStyleCnt="0"/>
      <dgm:spPr/>
    </dgm:pt>
    <dgm:pt modelId="{FE9A8DEA-04FF-459B-B115-EE565E78ECF4}" type="pres">
      <dgm:prSet presAssocID="{9946BEB7-B739-4712-B880-220A028BF08B}" presName="bgRect" presStyleLbl="bgShp" presStyleIdx="0" presStyleCnt="2"/>
      <dgm:spPr/>
    </dgm:pt>
    <dgm:pt modelId="{43C41CF5-8DCB-4AE7-81B4-78D4EA0D40D3}" type="pres">
      <dgm:prSet presAssocID="{9946BEB7-B739-4712-B880-220A028BF0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55063D-6928-4C8E-A272-B38FF56D1300}" type="pres">
      <dgm:prSet presAssocID="{9946BEB7-B739-4712-B880-220A028BF08B}" presName="spaceRect" presStyleCnt="0"/>
      <dgm:spPr/>
    </dgm:pt>
    <dgm:pt modelId="{256713EE-1FDE-447F-A473-992EB455CB31}" type="pres">
      <dgm:prSet presAssocID="{9946BEB7-B739-4712-B880-220A028BF08B}" presName="parTx" presStyleLbl="revTx" presStyleIdx="0" presStyleCnt="2">
        <dgm:presLayoutVars>
          <dgm:chMax val="0"/>
          <dgm:chPref val="0"/>
        </dgm:presLayoutVars>
      </dgm:prSet>
      <dgm:spPr/>
    </dgm:pt>
    <dgm:pt modelId="{AD08C7B4-85A5-491A-9B7F-86C9F344C082}" type="pres">
      <dgm:prSet presAssocID="{D1E46C69-5C33-4BE9-BF1F-F98C2F7EA2C3}" presName="sibTrans" presStyleCnt="0"/>
      <dgm:spPr/>
    </dgm:pt>
    <dgm:pt modelId="{3D54D5ED-033D-4D2F-A029-F18C7C0B2796}" type="pres">
      <dgm:prSet presAssocID="{71D2A0D6-0023-4091-822F-26B19FC9EF12}" presName="compNode" presStyleCnt="0"/>
      <dgm:spPr/>
    </dgm:pt>
    <dgm:pt modelId="{42965BC2-CDF2-4D08-BF51-54312D24E6A4}" type="pres">
      <dgm:prSet presAssocID="{71D2A0D6-0023-4091-822F-26B19FC9EF12}" presName="bgRect" presStyleLbl="bgShp" presStyleIdx="1" presStyleCnt="2"/>
      <dgm:spPr/>
    </dgm:pt>
    <dgm:pt modelId="{2930CEAA-BD56-4166-84C2-3967AE7C4379}" type="pres">
      <dgm:prSet presAssocID="{71D2A0D6-0023-4091-822F-26B19FC9EF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9154E6-C630-47A9-8476-A65A9E14D8B0}" type="pres">
      <dgm:prSet presAssocID="{71D2A0D6-0023-4091-822F-26B19FC9EF12}" presName="spaceRect" presStyleCnt="0"/>
      <dgm:spPr/>
    </dgm:pt>
    <dgm:pt modelId="{A9EB17F9-07D7-48A2-94E4-B848F82A2197}" type="pres">
      <dgm:prSet presAssocID="{71D2A0D6-0023-4091-822F-26B19FC9EF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FEAD00-8682-44D8-BA58-74FCE9D52F60}" type="presOf" srcId="{71D2A0D6-0023-4091-822F-26B19FC9EF12}" destId="{A9EB17F9-07D7-48A2-94E4-B848F82A2197}" srcOrd="0" destOrd="0" presId="urn:microsoft.com/office/officeart/2018/2/layout/IconVerticalSolidList"/>
    <dgm:cxn modelId="{0881882D-DD9E-4104-8122-7D11BA69F844}" srcId="{357DDDCC-A6A5-4CCF-8F67-B4F471535FAA}" destId="{71D2A0D6-0023-4091-822F-26B19FC9EF12}" srcOrd="1" destOrd="0" parTransId="{0A7F3458-B37D-44C3-A207-85A3BD7B6C3F}" sibTransId="{41C46E54-D678-4A9F-8808-54A08FADBD7E}"/>
    <dgm:cxn modelId="{70EC982D-F434-4422-9DC7-EE8378D6F3A6}" type="presOf" srcId="{9946BEB7-B739-4712-B880-220A028BF08B}" destId="{256713EE-1FDE-447F-A473-992EB455CB31}" srcOrd="0" destOrd="0" presId="urn:microsoft.com/office/officeart/2018/2/layout/IconVerticalSolidList"/>
    <dgm:cxn modelId="{1C42B652-51C6-4619-9337-6734A56BBA90}" srcId="{357DDDCC-A6A5-4CCF-8F67-B4F471535FAA}" destId="{9946BEB7-B739-4712-B880-220A028BF08B}" srcOrd="0" destOrd="0" parTransId="{D5BC4548-17BE-41AB-86E7-08EDC8B1F85D}" sibTransId="{D1E46C69-5C33-4BE9-BF1F-F98C2F7EA2C3}"/>
    <dgm:cxn modelId="{C2E14857-82F9-4107-98CD-1DE276F9EAB5}" type="presOf" srcId="{357DDDCC-A6A5-4CCF-8F67-B4F471535FAA}" destId="{13A745B4-0A15-423A-8884-CB18A5962130}" srcOrd="0" destOrd="0" presId="urn:microsoft.com/office/officeart/2018/2/layout/IconVerticalSolidList"/>
    <dgm:cxn modelId="{45FA7E41-7332-4627-90B5-BF2632B443FF}" type="presParOf" srcId="{13A745B4-0A15-423A-8884-CB18A5962130}" destId="{0690F7BE-663C-4B8B-988A-958D0B15D163}" srcOrd="0" destOrd="0" presId="urn:microsoft.com/office/officeart/2018/2/layout/IconVerticalSolidList"/>
    <dgm:cxn modelId="{651F8ABC-535C-4706-AD86-A265DAE6A77C}" type="presParOf" srcId="{0690F7BE-663C-4B8B-988A-958D0B15D163}" destId="{FE9A8DEA-04FF-459B-B115-EE565E78ECF4}" srcOrd="0" destOrd="0" presId="urn:microsoft.com/office/officeart/2018/2/layout/IconVerticalSolidList"/>
    <dgm:cxn modelId="{9EBE1C74-BAE3-44A1-93DD-164F4FA20D7E}" type="presParOf" srcId="{0690F7BE-663C-4B8B-988A-958D0B15D163}" destId="{43C41CF5-8DCB-4AE7-81B4-78D4EA0D40D3}" srcOrd="1" destOrd="0" presId="urn:microsoft.com/office/officeart/2018/2/layout/IconVerticalSolidList"/>
    <dgm:cxn modelId="{7BA87006-DF3D-48B0-B017-584BB155A5CF}" type="presParOf" srcId="{0690F7BE-663C-4B8B-988A-958D0B15D163}" destId="{0655063D-6928-4C8E-A272-B38FF56D1300}" srcOrd="2" destOrd="0" presId="urn:microsoft.com/office/officeart/2018/2/layout/IconVerticalSolidList"/>
    <dgm:cxn modelId="{11242FCF-0B8C-4BA0-A700-AB77E8ECE048}" type="presParOf" srcId="{0690F7BE-663C-4B8B-988A-958D0B15D163}" destId="{256713EE-1FDE-447F-A473-992EB455CB31}" srcOrd="3" destOrd="0" presId="urn:microsoft.com/office/officeart/2018/2/layout/IconVerticalSolidList"/>
    <dgm:cxn modelId="{B3F0A407-937B-4342-87E3-F4C3205D95EF}" type="presParOf" srcId="{13A745B4-0A15-423A-8884-CB18A5962130}" destId="{AD08C7B4-85A5-491A-9B7F-86C9F344C082}" srcOrd="1" destOrd="0" presId="urn:microsoft.com/office/officeart/2018/2/layout/IconVerticalSolidList"/>
    <dgm:cxn modelId="{ADA8DAF7-BAB1-42D5-A95D-458BC20C54E6}" type="presParOf" srcId="{13A745B4-0A15-423A-8884-CB18A5962130}" destId="{3D54D5ED-033D-4D2F-A029-F18C7C0B2796}" srcOrd="2" destOrd="0" presId="urn:microsoft.com/office/officeart/2018/2/layout/IconVerticalSolidList"/>
    <dgm:cxn modelId="{197E9C0D-EE59-4FF0-97ED-365D704917ED}" type="presParOf" srcId="{3D54D5ED-033D-4D2F-A029-F18C7C0B2796}" destId="{42965BC2-CDF2-4D08-BF51-54312D24E6A4}" srcOrd="0" destOrd="0" presId="urn:microsoft.com/office/officeart/2018/2/layout/IconVerticalSolidList"/>
    <dgm:cxn modelId="{164058C1-FCCD-4F8C-8D06-5700E8CB04E0}" type="presParOf" srcId="{3D54D5ED-033D-4D2F-A029-F18C7C0B2796}" destId="{2930CEAA-BD56-4166-84C2-3967AE7C4379}" srcOrd="1" destOrd="0" presId="urn:microsoft.com/office/officeart/2018/2/layout/IconVerticalSolidList"/>
    <dgm:cxn modelId="{88CFFF66-3B8F-4CF1-856E-06234F95CA05}" type="presParOf" srcId="{3D54D5ED-033D-4D2F-A029-F18C7C0B2796}" destId="{539154E6-C630-47A9-8476-A65A9E14D8B0}" srcOrd="2" destOrd="0" presId="urn:microsoft.com/office/officeart/2018/2/layout/IconVerticalSolidList"/>
    <dgm:cxn modelId="{410FE1BB-AB09-4436-AE26-DCFED6E5B930}" type="presParOf" srcId="{3D54D5ED-033D-4D2F-A029-F18C7C0B2796}" destId="{A9EB17F9-07D7-48A2-94E4-B848F82A21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42339F-6339-4733-B2E3-ABC09B3A29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7C2311-DFF9-4339-8161-918A281958F4}">
      <dgm:prSet/>
      <dgm:spPr/>
      <dgm:t>
        <a:bodyPr/>
        <a:lstStyle/>
        <a:p>
          <a:r>
            <a:rPr lang="en-US" b="1"/>
            <a:t>Code Inspection </a:t>
          </a:r>
          <a:r>
            <a:rPr lang="en-US"/>
            <a:t>– Ctrl+Shift+I</a:t>
          </a:r>
        </a:p>
      </dgm:t>
    </dgm:pt>
    <dgm:pt modelId="{C8BCF61E-1971-475D-827A-B5DD6FE283B5}" type="parTrans" cxnId="{5BA60F48-C2E0-45F8-817A-F7B5B1702D14}">
      <dgm:prSet/>
      <dgm:spPr/>
      <dgm:t>
        <a:bodyPr/>
        <a:lstStyle/>
        <a:p>
          <a:endParaRPr lang="en-US"/>
        </a:p>
      </dgm:t>
    </dgm:pt>
    <dgm:pt modelId="{6DD4E639-5AD3-41CA-84AF-65BA8BED7A4C}" type="sibTrans" cxnId="{5BA60F48-C2E0-45F8-817A-F7B5B1702D14}">
      <dgm:prSet/>
      <dgm:spPr/>
      <dgm:t>
        <a:bodyPr/>
        <a:lstStyle/>
        <a:p>
          <a:endParaRPr lang="en-US"/>
        </a:p>
      </dgm:t>
    </dgm:pt>
    <dgm:pt modelId="{06058716-D5EA-4C36-B2FD-10C84773B237}">
      <dgm:prSet/>
      <dgm:spPr/>
      <dgm:t>
        <a:bodyPr/>
        <a:lstStyle/>
        <a:p>
          <a:r>
            <a:rPr lang="en-US" b="1"/>
            <a:t>Code formatting </a:t>
          </a:r>
          <a:r>
            <a:rPr lang="en-US"/>
            <a:t>- Ctrl+I.</a:t>
          </a:r>
        </a:p>
      </dgm:t>
    </dgm:pt>
    <dgm:pt modelId="{7C2CEFB8-9293-4613-9869-F29986F5F7DA}" type="parTrans" cxnId="{7A28C166-FE83-4B17-BAD6-74975E1FC5E2}">
      <dgm:prSet/>
      <dgm:spPr/>
      <dgm:t>
        <a:bodyPr/>
        <a:lstStyle/>
        <a:p>
          <a:endParaRPr lang="en-US"/>
        </a:p>
      </dgm:t>
    </dgm:pt>
    <dgm:pt modelId="{E57D031F-6F6A-49D8-9706-F0CB5471405C}" type="sibTrans" cxnId="{7A28C166-FE83-4B17-BAD6-74975E1FC5E2}">
      <dgm:prSet/>
      <dgm:spPr/>
      <dgm:t>
        <a:bodyPr/>
        <a:lstStyle/>
        <a:p>
          <a:endParaRPr lang="en-US"/>
        </a:p>
      </dgm:t>
    </dgm:pt>
    <dgm:pt modelId="{7B819BD6-EF3B-48C4-B3E8-E9507974E99E}">
      <dgm:prSet/>
      <dgm:spPr/>
      <dgm:t>
        <a:bodyPr/>
        <a:lstStyle/>
        <a:p>
          <a:r>
            <a:rPr lang="en-US" b="1"/>
            <a:t>Other plugins </a:t>
          </a:r>
          <a:r>
            <a:rPr lang="en-US"/>
            <a:t>- eclipse-pmd , Impact Tracer for Analyse JET</a:t>
          </a:r>
        </a:p>
      </dgm:t>
    </dgm:pt>
    <dgm:pt modelId="{373B00B6-9337-4832-AC37-9A8F56CF608A}" type="parTrans" cxnId="{6460468D-878B-406C-9857-742395516D0E}">
      <dgm:prSet/>
      <dgm:spPr/>
      <dgm:t>
        <a:bodyPr/>
        <a:lstStyle/>
        <a:p>
          <a:endParaRPr lang="en-US"/>
        </a:p>
      </dgm:t>
    </dgm:pt>
    <dgm:pt modelId="{B25EE23E-3730-4B42-93DE-87FAA187DD7D}" type="sibTrans" cxnId="{6460468D-878B-406C-9857-742395516D0E}">
      <dgm:prSet/>
      <dgm:spPr/>
      <dgm:t>
        <a:bodyPr/>
        <a:lstStyle/>
        <a:p>
          <a:endParaRPr lang="en-US"/>
        </a:p>
      </dgm:t>
    </dgm:pt>
    <dgm:pt modelId="{8988E2D7-C9D9-413C-86CC-03E44A9D6091}" type="pres">
      <dgm:prSet presAssocID="{D242339F-6339-4733-B2E3-ABC09B3A29B3}" presName="root" presStyleCnt="0">
        <dgm:presLayoutVars>
          <dgm:dir/>
          <dgm:resizeHandles val="exact"/>
        </dgm:presLayoutVars>
      </dgm:prSet>
      <dgm:spPr/>
    </dgm:pt>
    <dgm:pt modelId="{0A6DBE3B-927A-4B38-B9D4-3AFAEB48CD93}" type="pres">
      <dgm:prSet presAssocID="{A77C2311-DFF9-4339-8161-918A281958F4}" presName="compNode" presStyleCnt="0"/>
      <dgm:spPr/>
    </dgm:pt>
    <dgm:pt modelId="{B71B6C45-30E2-4488-88F4-4E58463ADE2F}" type="pres">
      <dgm:prSet presAssocID="{A77C2311-DFF9-4339-8161-918A281958F4}" presName="bgRect" presStyleLbl="bgShp" presStyleIdx="0" presStyleCnt="3"/>
      <dgm:spPr/>
    </dgm:pt>
    <dgm:pt modelId="{7735B127-60F4-4297-A4EF-C6461629EF55}" type="pres">
      <dgm:prSet presAssocID="{A77C2311-DFF9-4339-8161-918A281958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B04B5D3-B0C8-4B63-BF5F-A664ADB9E52E}" type="pres">
      <dgm:prSet presAssocID="{A77C2311-DFF9-4339-8161-918A281958F4}" presName="spaceRect" presStyleCnt="0"/>
      <dgm:spPr/>
    </dgm:pt>
    <dgm:pt modelId="{F44E6F73-6A77-4CC1-B1AF-C0CFF03E3797}" type="pres">
      <dgm:prSet presAssocID="{A77C2311-DFF9-4339-8161-918A281958F4}" presName="parTx" presStyleLbl="revTx" presStyleIdx="0" presStyleCnt="3">
        <dgm:presLayoutVars>
          <dgm:chMax val="0"/>
          <dgm:chPref val="0"/>
        </dgm:presLayoutVars>
      </dgm:prSet>
      <dgm:spPr/>
    </dgm:pt>
    <dgm:pt modelId="{34992F55-B73B-46D1-9E20-730588C44A06}" type="pres">
      <dgm:prSet presAssocID="{6DD4E639-5AD3-41CA-84AF-65BA8BED7A4C}" presName="sibTrans" presStyleCnt="0"/>
      <dgm:spPr/>
    </dgm:pt>
    <dgm:pt modelId="{BAF6809F-73A8-4C19-ADBE-4A436578282D}" type="pres">
      <dgm:prSet presAssocID="{06058716-D5EA-4C36-B2FD-10C84773B237}" presName="compNode" presStyleCnt="0"/>
      <dgm:spPr/>
    </dgm:pt>
    <dgm:pt modelId="{2AC80FC7-9409-418A-A687-160B0728CE1D}" type="pres">
      <dgm:prSet presAssocID="{06058716-D5EA-4C36-B2FD-10C84773B237}" presName="bgRect" presStyleLbl="bgShp" presStyleIdx="1" presStyleCnt="3"/>
      <dgm:spPr/>
    </dgm:pt>
    <dgm:pt modelId="{F8BEAC75-665D-470E-BC70-41619CDD47E1}" type="pres">
      <dgm:prSet presAssocID="{06058716-D5EA-4C36-B2FD-10C84773B2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0EFB05B3-C7DB-463D-B694-B65D5AEFCC47}" type="pres">
      <dgm:prSet presAssocID="{06058716-D5EA-4C36-B2FD-10C84773B237}" presName="spaceRect" presStyleCnt="0"/>
      <dgm:spPr/>
    </dgm:pt>
    <dgm:pt modelId="{5E502388-48E3-422C-A5E5-1E21048C6D5F}" type="pres">
      <dgm:prSet presAssocID="{06058716-D5EA-4C36-B2FD-10C84773B237}" presName="parTx" presStyleLbl="revTx" presStyleIdx="1" presStyleCnt="3">
        <dgm:presLayoutVars>
          <dgm:chMax val="0"/>
          <dgm:chPref val="0"/>
        </dgm:presLayoutVars>
      </dgm:prSet>
      <dgm:spPr/>
    </dgm:pt>
    <dgm:pt modelId="{A20FA82E-A255-4DE4-A6E9-49C4E1D0E4C2}" type="pres">
      <dgm:prSet presAssocID="{E57D031F-6F6A-49D8-9706-F0CB5471405C}" presName="sibTrans" presStyleCnt="0"/>
      <dgm:spPr/>
    </dgm:pt>
    <dgm:pt modelId="{600300E3-3BE0-44DC-8E18-C7BBA596E5AF}" type="pres">
      <dgm:prSet presAssocID="{7B819BD6-EF3B-48C4-B3E8-E9507974E99E}" presName="compNode" presStyleCnt="0"/>
      <dgm:spPr/>
    </dgm:pt>
    <dgm:pt modelId="{B283E274-D47E-4DBD-8D80-A33BDBE9F358}" type="pres">
      <dgm:prSet presAssocID="{7B819BD6-EF3B-48C4-B3E8-E9507974E99E}" presName="bgRect" presStyleLbl="bgShp" presStyleIdx="2" presStyleCnt="3"/>
      <dgm:spPr/>
    </dgm:pt>
    <dgm:pt modelId="{863962BA-DFCB-474D-A6BE-C7D3094E3035}" type="pres">
      <dgm:prSet presAssocID="{7B819BD6-EF3B-48C4-B3E8-E9507974E9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61EC343-70A8-4968-8E38-B9FDC558B0E5}" type="pres">
      <dgm:prSet presAssocID="{7B819BD6-EF3B-48C4-B3E8-E9507974E99E}" presName="spaceRect" presStyleCnt="0"/>
      <dgm:spPr/>
    </dgm:pt>
    <dgm:pt modelId="{25FBA125-5565-4228-B8D7-BA12580A9798}" type="pres">
      <dgm:prSet presAssocID="{7B819BD6-EF3B-48C4-B3E8-E9507974E9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636B3A-5644-4423-A2C2-E62465EEEDAA}" type="presOf" srcId="{A77C2311-DFF9-4339-8161-918A281958F4}" destId="{F44E6F73-6A77-4CC1-B1AF-C0CFF03E3797}" srcOrd="0" destOrd="0" presId="urn:microsoft.com/office/officeart/2018/2/layout/IconVerticalSolidList"/>
    <dgm:cxn modelId="{71DE3144-E72F-4D3A-A6FF-E53BC3A474FB}" type="presOf" srcId="{7B819BD6-EF3B-48C4-B3E8-E9507974E99E}" destId="{25FBA125-5565-4228-B8D7-BA12580A9798}" srcOrd="0" destOrd="0" presId="urn:microsoft.com/office/officeart/2018/2/layout/IconVerticalSolidList"/>
    <dgm:cxn modelId="{7A28C166-FE83-4B17-BAD6-74975E1FC5E2}" srcId="{D242339F-6339-4733-B2E3-ABC09B3A29B3}" destId="{06058716-D5EA-4C36-B2FD-10C84773B237}" srcOrd="1" destOrd="0" parTransId="{7C2CEFB8-9293-4613-9869-F29986F5F7DA}" sibTransId="{E57D031F-6F6A-49D8-9706-F0CB5471405C}"/>
    <dgm:cxn modelId="{5BA60F48-C2E0-45F8-817A-F7B5B1702D14}" srcId="{D242339F-6339-4733-B2E3-ABC09B3A29B3}" destId="{A77C2311-DFF9-4339-8161-918A281958F4}" srcOrd="0" destOrd="0" parTransId="{C8BCF61E-1971-475D-827A-B5DD6FE283B5}" sibTransId="{6DD4E639-5AD3-41CA-84AF-65BA8BED7A4C}"/>
    <dgm:cxn modelId="{5793118B-117B-49F0-8AF0-BB66E199B939}" type="presOf" srcId="{D242339F-6339-4733-B2E3-ABC09B3A29B3}" destId="{8988E2D7-C9D9-413C-86CC-03E44A9D6091}" srcOrd="0" destOrd="0" presId="urn:microsoft.com/office/officeart/2018/2/layout/IconVerticalSolidList"/>
    <dgm:cxn modelId="{6460468D-878B-406C-9857-742395516D0E}" srcId="{D242339F-6339-4733-B2E3-ABC09B3A29B3}" destId="{7B819BD6-EF3B-48C4-B3E8-E9507974E99E}" srcOrd="2" destOrd="0" parTransId="{373B00B6-9337-4832-AC37-9A8F56CF608A}" sibTransId="{B25EE23E-3730-4B42-93DE-87FAA187DD7D}"/>
    <dgm:cxn modelId="{3067F8C1-FFF3-4428-AAB0-47DB0319ED21}" type="presOf" srcId="{06058716-D5EA-4C36-B2FD-10C84773B237}" destId="{5E502388-48E3-422C-A5E5-1E21048C6D5F}" srcOrd="0" destOrd="0" presId="urn:microsoft.com/office/officeart/2018/2/layout/IconVerticalSolidList"/>
    <dgm:cxn modelId="{A02964E0-6831-4E41-8C1A-795D65B7DF10}" type="presParOf" srcId="{8988E2D7-C9D9-413C-86CC-03E44A9D6091}" destId="{0A6DBE3B-927A-4B38-B9D4-3AFAEB48CD93}" srcOrd="0" destOrd="0" presId="urn:microsoft.com/office/officeart/2018/2/layout/IconVerticalSolidList"/>
    <dgm:cxn modelId="{D98AFE7C-6CDE-490C-B03F-93892A48808E}" type="presParOf" srcId="{0A6DBE3B-927A-4B38-B9D4-3AFAEB48CD93}" destId="{B71B6C45-30E2-4488-88F4-4E58463ADE2F}" srcOrd="0" destOrd="0" presId="urn:microsoft.com/office/officeart/2018/2/layout/IconVerticalSolidList"/>
    <dgm:cxn modelId="{A2609E22-FDDE-482F-A7C7-A8C2BA615287}" type="presParOf" srcId="{0A6DBE3B-927A-4B38-B9D4-3AFAEB48CD93}" destId="{7735B127-60F4-4297-A4EF-C6461629EF55}" srcOrd="1" destOrd="0" presId="urn:microsoft.com/office/officeart/2018/2/layout/IconVerticalSolidList"/>
    <dgm:cxn modelId="{D0CB131A-3B1C-4866-BB2C-3EA671A3E919}" type="presParOf" srcId="{0A6DBE3B-927A-4B38-B9D4-3AFAEB48CD93}" destId="{8B04B5D3-B0C8-4B63-BF5F-A664ADB9E52E}" srcOrd="2" destOrd="0" presId="urn:microsoft.com/office/officeart/2018/2/layout/IconVerticalSolidList"/>
    <dgm:cxn modelId="{C3A00250-0B25-4B37-AF67-6B60B206B7A5}" type="presParOf" srcId="{0A6DBE3B-927A-4B38-B9D4-3AFAEB48CD93}" destId="{F44E6F73-6A77-4CC1-B1AF-C0CFF03E3797}" srcOrd="3" destOrd="0" presId="urn:microsoft.com/office/officeart/2018/2/layout/IconVerticalSolidList"/>
    <dgm:cxn modelId="{E92C6DA8-478C-4254-832A-579D21877F57}" type="presParOf" srcId="{8988E2D7-C9D9-413C-86CC-03E44A9D6091}" destId="{34992F55-B73B-46D1-9E20-730588C44A06}" srcOrd="1" destOrd="0" presId="urn:microsoft.com/office/officeart/2018/2/layout/IconVerticalSolidList"/>
    <dgm:cxn modelId="{740234EA-1BDB-420D-9EF5-690F2A0C9F34}" type="presParOf" srcId="{8988E2D7-C9D9-413C-86CC-03E44A9D6091}" destId="{BAF6809F-73A8-4C19-ADBE-4A436578282D}" srcOrd="2" destOrd="0" presId="urn:microsoft.com/office/officeart/2018/2/layout/IconVerticalSolidList"/>
    <dgm:cxn modelId="{37431EDE-5FFB-4CAB-88EB-5A7E43766C24}" type="presParOf" srcId="{BAF6809F-73A8-4C19-ADBE-4A436578282D}" destId="{2AC80FC7-9409-418A-A687-160B0728CE1D}" srcOrd="0" destOrd="0" presId="urn:microsoft.com/office/officeart/2018/2/layout/IconVerticalSolidList"/>
    <dgm:cxn modelId="{4977AA3D-3996-40AB-BDD7-C1B3A4B6661E}" type="presParOf" srcId="{BAF6809F-73A8-4C19-ADBE-4A436578282D}" destId="{F8BEAC75-665D-470E-BC70-41619CDD47E1}" srcOrd="1" destOrd="0" presId="urn:microsoft.com/office/officeart/2018/2/layout/IconVerticalSolidList"/>
    <dgm:cxn modelId="{061AB6E2-E2C6-41CE-9681-63E38ACC9E64}" type="presParOf" srcId="{BAF6809F-73A8-4C19-ADBE-4A436578282D}" destId="{0EFB05B3-C7DB-463D-B694-B65D5AEFCC47}" srcOrd="2" destOrd="0" presId="urn:microsoft.com/office/officeart/2018/2/layout/IconVerticalSolidList"/>
    <dgm:cxn modelId="{16AD5BB0-CCC5-425B-92CA-00FEAF2DB14B}" type="presParOf" srcId="{BAF6809F-73A8-4C19-ADBE-4A436578282D}" destId="{5E502388-48E3-422C-A5E5-1E21048C6D5F}" srcOrd="3" destOrd="0" presId="urn:microsoft.com/office/officeart/2018/2/layout/IconVerticalSolidList"/>
    <dgm:cxn modelId="{5C0B9603-2E37-4B15-83A3-47165104A6E9}" type="presParOf" srcId="{8988E2D7-C9D9-413C-86CC-03E44A9D6091}" destId="{A20FA82E-A255-4DE4-A6E9-49C4E1D0E4C2}" srcOrd="3" destOrd="0" presId="urn:microsoft.com/office/officeart/2018/2/layout/IconVerticalSolidList"/>
    <dgm:cxn modelId="{5EAAAE7E-03D2-4869-9069-E95AD097E294}" type="presParOf" srcId="{8988E2D7-C9D9-413C-86CC-03E44A9D6091}" destId="{600300E3-3BE0-44DC-8E18-C7BBA596E5AF}" srcOrd="4" destOrd="0" presId="urn:microsoft.com/office/officeart/2018/2/layout/IconVerticalSolidList"/>
    <dgm:cxn modelId="{C8F53B28-0B08-4194-B0F0-75452555F7FC}" type="presParOf" srcId="{600300E3-3BE0-44DC-8E18-C7BBA596E5AF}" destId="{B283E274-D47E-4DBD-8D80-A33BDBE9F358}" srcOrd="0" destOrd="0" presId="urn:microsoft.com/office/officeart/2018/2/layout/IconVerticalSolidList"/>
    <dgm:cxn modelId="{FD397138-F25E-4440-BDCA-D82630C29CAD}" type="presParOf" srcId="{600300E3-3BE0-44DC-8E18-C7BBA596E5AF}" destId="{863962BA-DFCB-474D-A6BE-C7D3094E3035}" srcOrd="1" destOrd="0" presId="urn:microsoft.com/office/officeart/2018/2/layout/IconVerticalSolidList"/>
    <dgm:cxn modelId="{BA91188A-F048-4C6C-80B3-A1D396252F4B}" type="presParOf" srcId="{600300E3-3BE0-44DC-8E18-C7BBA596E5AF}" destId="{061EC343-70A8-4968-8E38-B9FDC558B0E5}" srcOrd="2" destOrd="0" presId="urn:microsoft.com/office/officeart/2018/2/layout/IconVerticalSolidList"/>
    <dgm:cxn modelId="{96659D0A-4366-4009-BD5E-1D6FBD0EF440}" type="presParOf" srcId="{600300E3-3BE0-44DC-8E18-C7BBA596E5AF}" destId="{25FBA125-5565-4228-B8D7-BA12580A97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607D-3388-43FD-9BD9-8585BA92589A}">
      <dsp:nvSpPr>
        <dsp:cNvPr id="0" name=""/>
        <dsp:cNvSpPr/>
      </dsp:nvSpPr>
      <dsp:spPr>
        <a:xfrm>
          <a:off x="0" y="2124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A6818F-D8A1-4563-99C6-16106E24DC10}">
      <dsp:nvSpPr>
        <dsp:cNvPr id="0" name=""/>
        <dsp:cNvSpPr/>
      </dsp:nvSpPr>
      <dsp:spPr>
        <a:xfrm>
          <a:off x="0" y="2124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1) Coding Conventions</a:t>
          </a:r>
        </a:p>
      </dsp:txBody>
      <dsp:txXfrm>
        <a:off x="0" y="2124"/>
        <a:ext cx="5393361" cy="362257"/>
      </dsp:txXfrm>
    </dsp:sp>
    <dsp:sp modelId="{99EF9510-D501-4AB1-BDCB-AAE8F4AF514D}">
      <dsp:nvSpPr>
        <dsp:cNvPr id="0" name=""/>
        <dsp:cNvSpPr/>
      </dsp:nvSpPr>
      <dsp:spPr>
        <a:xfrm>
          <a:off x="0" y="364382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91CD6F-FDD2-422D-B3D8-BDF53F5E5334}">
      <dsp:nvSpPr>
        <dsp:cNvPr id="0" name=""/>
        <dsp:cNvSpPr/>
      </dsp:nvSpPr>
      <dsp:spPr>
        <a:xfrm>
          <a:off x="0" y="364382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a) Naming Conventions</a:t>
          </a:r>
        </a:p>
      </dsp:txBody>
      <dsp:txXfrm>
        <a:off x="0" y="364382"/>
        <a:ext cx="5393361" cy="362257"/>
      </dsp:txXfrm>
    </dsp:sp>
    <dsp:sp modelId="{658E82BA-BC3E-4C33-BF6F-F389C86ABA92}">
      <dsp:nvSpPr>
        <dsp:cNvPr id="0" name=""/>
        <dsp:cNvSpPr/>
      </dsp:nvSpPr>
      <dsp:spPr>
        <a:xfrm>
          <a:off x="0" y="726639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6CE90E-781C-49FD-AE7C-E6EAA65ADA1A}">
      <dsp:nvSpPr>
        <dsp:cNvPr id="0" name=""/>
        <dsp:cNvSpPr/>
      </dsp:nvSpPr>
      <dsp:spPr>
        <a:xfrm>
          <a:off x="0" y="726639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b) Indentation</a:t>
          </a:r>
        </a:p>
      </dsp:txBody>
      <dsp:txXfrm>
        <a:off x="0" y="726639"/>
        <a:ext cx="5393361" cy="362257"/>
      </dsp:txXfrm>
    </dsp:sp>
    <dsp:sp modelId="{18424197-65A7-4186-85A8-89B498016A72}">
      <dsp:nvSpPr>
        <dsp:cNvPr id="0" name=""/>
        <dsp:cNvSpPr/>
      </dsp:nvSpPr>
      <dsp:spPr>
        <a:xfrm>
          <a:off x="0" y="1088896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F38586-C312-487F-BAD6-806FB768592E}">
      <dsp:nvSpPr>
        <dsp:cNvPr id="0" name=""/>
        <dsp:cNvSpPr/>
      </dsp:nvSpPr>
      <dsp:spPr>
        <a:xfrm>
          <a:off x="0" y="1088896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c) Comments</a:t>
          </a:r>
        </a:p>
      </dsp:txBody>
      <dsp:txXfrm>
        <a:off x="0" y="1088896"/>
        <a:ext cx="5393361" cy="362257"/>
      </dsp:txXfrm>
    </dsp:sp>
    <dsp:sp modelId="{A89C5D80-06C9-47BF-9C84-2E4B4CE21F30}">
      <dsp:nvSpPr>
        <dsp:cNvPr id="0" name=""/>
        <dsp:cNvSpPr/>
      </dsp:nvSpPr>
      <dsp:spPr>
        <a:xfrm>
          <a:off x="0" y="1451154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11E051-584E-409B-9FCA-063FDF4051F1}">
      <dsp:nvSpPr>
        <dsp:cNvPr id="0" name=""/>
        <dsp:cNvSpPr/>
      </dsp:nvSpPr>
      <dsp:spPr>
        <a:xfrm>
          <a:off x="0" y="1451154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d) Declarations</a:t>
          </a:r>
        </a:p>
      </dsp:txBody>
      <dsp:txXfrm>
        <a:off x="0" y="1451154"/>
        <a:ext cx="5393361" cy="362257"/>
      </dsp:txXfrm>
    </dsp:sp>
    <dsp:sp modelId="{86AA3591-5C15-4295-86D1-F04FAB8AD893}">
      <dsp:nvSpPr>
        <dsp:cNvPr id="0" name=""/>
        <dsp:cNvSpPr/>
      </dsp:nvSpPr>
      <dsp:spPr>
        <a:xfrm>
          <a:off x="0" y="1813411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3F03A0-8BC4-4089-A42B-EEED90421235}">
      <dsp:nvSpPr>
        <dsp:cNvPr id="0" name=""/>
        <dsp:cNvSpPr/>
      </dsp:nvSpPr>
      <dsp:spPr>
        <a:xfrm>
          <a:off x="0" y="1813411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e) Statements</a:t>
          </a:r>
        </a:p>
      </dsp:txBody>
      <dsp:txXfrm>
        <a:off x="0" y="1813411"/>
        <a:ext cx="5393361" cy="362257"/>
      </dsp:txXfrm>
    </dsp:sp>
    <dsp:sp modelId="{F5547735-3DFD-435F-924E-B917BA9BA160}">
      <dsp:nvSpPr>
        <dsp:cNvPr id="0" name=""/>
        <dsp:cNvSpPr/>
      </dsp:nvSpPr>
      <dsp:spPr>
        <a:xfrm>
          <a:off x="0" y="2175669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5BE16A-1FED-42AE-80FF-7A5C8507F3B5}">
      <dsp:nvSpPr>
        <dsp:cNvPr id="0" name=""/>
        <dsp:cNvSpPr/>
      </dsp:nvSpPr>
      <dsp:spPr>
        <a:xfrm>
          <a:off x="0" y="2175669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f) White Spaces</a:t>
          </a:r>
        </a:p>
      </dsp:txBody>
      <dsp:txXfrm>
        <a:off x="0" y="2175669"/>
        <a:ext cx="5393361" cy="362257"/>
      </dsp:txXfrm>
    </dsp:sp>
    <dsp:sp modelId="{306DB5D6-5D78-472C-A2C6-8E28078DE62E}">
      <dsp:nvSpPr>
        <dsp:cNvPr id="0" name=""/>
        <dsp:cNvSpPr/>
      </dsp:nvSpPr>
      <dsp:spPr>
        <a:xfrm>
          <a:off x="0" y="2537926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1FFE85-1973-4994-AD30-5C2819E755C7}">
      <dsp:nvSpPr>
        <dsp:cNvPr id="0" name=""/>
        <dsp:cNvSpPr/>
      </dsp:nvSpPr>
      <dsp:spPr>
        <a:xfrm>
          <a:off x="0" y="2537926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g) Miscellaneous Practices</a:t>
          </a:r>
        </a:p>
      </dsp:txBody>
      <dsp:txXfrm>
        <a:off x="0" y="2537926"/>
        <a:ext cx="5393361" cy="362257"/>
      </dsp:txXfrm>
    </dsp:sp>
    <dsp:sp modelId="{C88FECD3-AE5C-4EC4-A522-DC00A6773F3A}">
      <dsp:nvSpPr>
        <dsp:cNvPr id="0" name=""/>
        <dsp:cNvSpPr/>
      </dsp:nvSpPr>
      <dsp:spPr>
        <a:xfrm>
          <a:off x="0" y="2900183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AAEF7-8035-4391-973A-DACBB7911EA0}">
      <dsp:nvSpPr>
        <dsp:cNvPr id="0" name=""/>
        <dsp:cNvSpPr/>
      </dsp:nvSpPr>
      <dsp:spPr>
        <a:xfrm>
          <a:off x="0" y="2900183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2) Test Quality on </a:t>
          </a:r>
          <a:r>
            <a:rPr lang="en-US" sz="1600" b="1" kern="1200" dirty="0" err="1"/>
            <a:t>Github</a:t>
          </a:r>
          <a:endParaRPr lang="en-US" sz="1600" b="1" kern="1200" dirty="0"/>
        </a:p>
      </dsp:txBody>
      <dsp:txXfrm>
        <a:off x="0" y="2900183"/>
        <a:ext cx="5393361" cy="362257"/>
      </dsp:txXfrm>
    </dsp:sp>
    <dsp:sp modelId="{60095E53-D59E-4C5A-971A-9588C2053B75}">
      <dsp:nvSpPr>
        <dsp:cNvPr id="0" name=""/>
        <dsp:cNvSpPr/>
      </dsp:nvSpPr>
      <dsp:spPr>
        <a:xfrm>
          <a:off x="0" y="3262441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DD3D1F-4511-4EE6-B3EB-14FC2396C787}">
      <dsp:nvSpPr>
        <dsp:cNvPr id="0" name=""/>
        <dsp:cNvSpPr/>
      </dsp:nvSpPr>
      <dsp:spPr>
        <a:xfrm>
          <a:off x="0" y="3262441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3) IDE’s Code Formatting </a:t>
          </a:r>
        </a:p>
      </dsp:txBody>
      <dsp:txXfrm>
        <a:off x="0" y="3262441"/>
        <a:ext cx="5393361" cy="362257"/>
      </dsp:txXfrm>
    </dsp:sp>
    <dsp:sp modelId="{9CA44EF6-47C0-4858-996A-154C7A168F2D}">
      <dsp:nvSpPr>
        <dsp:cNvPr id="0" name=""/>
        <dsp:cNvSpPr/>
      </dsp:nvSpPr>
      <dsp:spPr>
        <a:xfrm>
          <a:off x="0" y="3624698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05C78E-D065-47E3-81A6-8B0111E74389}">
      <dsp:nvSpPr>
        <dsp:cNvPr id="0" name=""/>
        <dsp:cNvSpPr/>
      </dsp:nvSpPr>
      <dsp:spPr>
        <a:xfrm>
          <a:off x="0" y="3624698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4) Suggestions and Questions</a:t>
          </a:r>
        </a:p>
      </dsp:txBody>
      <dsp:txXfrm>
        <a:off x="0" y="3624698"/>
        <a:ext cx="5393361" cy="362257"/>
      </dsp:txXfrm>
    </dsp:sp>
    <dsp:sp modelId="{6F8BBB43-4249-4EB8-A419-1753EF1A9770}">
      <dsp:nvSpPr>
        <dsp:cNvPr id="0" name=""/>
        <dsp:cNvSpPr/>
      </dsp:nvSpPr>
      <dsp:spPr>
        <a:xfrm>
          <a:off x="0" y="3986955"/>
          <a:ext cx="539336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0AB8C7-B454-4C78-BD2A-0BBAC5581D84}">
      <dsp:nvSpPr>
        <dsp:cNvPr id="0" name=""/>
        <dsp:cNvSpPr/>
      </dsp:nvSpPr>
      <dsp:spPr>
        <a:xfrm>
          <a:off x="0" y="3986955"/>
          <a:ext cx="5393361" cy="36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5) Task</a:t>
          </a:r>
        </a:p>
      </dsp:txBody>
      <dsp:txXfrm>
        <a:off x="0" y="3986955"/>
        <a:ext cx="5393361" cy="362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D6E6-56C2-43E9-A25D-C5FA4A6B469D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ADAA8-4506-44C5-BF84-17102187CAC7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4267B-442B-4C28-BE74-1C77D08CF917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Reviews by Peers/Supervisors.</a:t>
          </a:r>
        </a:p>
      </dsp:txBody>
      <dsp:txXfrm>
        <a:off x="1926830" y="903636"/>
        <a:ext cx="4376898" cy="1668251"/>
      </dsp:txXfrm>
    </dsp:sp>
    <dsp:sp modelId="{4642C02B-505D-4096-9854-8319F0697102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3A5C8-FC6B-4FCA-8507-22B8F5870C3E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4DB9D-67E7-4DA8-8717-903C848EF65F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Automated Tools.</a:t>
          </a:r>
        </a:p>
      </dsp:txBody>
      <dsp:txXfrm>
        <a:off x="1926830" y="2988950"/>
        <a:ext cx="4376898" cy="1668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C98E8-73D3-4C25-BE41-0B9277C78D83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8CAF0-6ADA-412A-9F2D-DBDB3F7F80DA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2704-F30B-4ED8-A6DF-99EAC9FE14BA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IntelliJ IDEA</a:t>
          </a:r>
        </a:p>
      </dsp:txBody>
      <dsp:txXfrm>
        <a:off x="1834628" y="678"/>
        <a:ext cx="4469100" cy="1588423"/>
      </dsp:txXfrm>
    </dsp:sp>
    <dsp:sp modelId="{A201F957-46FC-4133-9350-045FC6AC7813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D981F-AA38-4FB0-BFCC-BC972D8A5311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4BD30-7CF2-490C-9834-D8AC14B2AA2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Eclipse</a:t>
          </a:r>
        </a:p>
      </dsp:txBody>
      <dsp:txXfrm>
        <a:off x="1834628" y="1986207"/>
        <a:ext cx="4469100" cy="1588423"/>
      </dsp:txXfrm>
    </dsp:sp>
    <dsp:sp modelId="{E730F188-59AF-4653-9270-40E5F946644B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D5632-AFA3-4AFC-9120-92A136DE2F79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AAA6-03EE-4E5A-AAA6-79E1A1C7FDB2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834628" y="3971736"/>
        <a:ext cx="4469100" cy="1588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8DEA-04FF-459B-B115-EE565E78ECF4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41CF5-8DCB-4AE7-81B4-78D4EA0D40D3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713EE-1FDE-447F-A473-992EB455CB31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Code Inspection </a:t>
          </a:r>
          <a:r>
            <a:rPr lang="en-US" sz="1800" kern="1200"/>
            <a:t>-  highlight various problems, locate dead code, find probable bugs, spelling problems, and improve the overall code structure.  (</a:t>
          </a:r>
          <a:r>
            <a:rPr lang="en-US" sz="1800" b="0" i="0" u="sng" kern="1200"/>
            <a:t>Ctrl+Alt+S</a:t>
          </a:r>
          <a:r>
            <a:rPr lang="en-US" sz="1800" kern="1200"/>
            <a:t>)</a:t>
          </a:r>
        </a:p>
      </dsp:txBody>
      <dsp:txXfrm>
        <a:off x="1926830" y="903636"/>
        <a:ext cx="4376898" cy="1668251"/>
      </dsp:txXfrm>
    </dsp:sp>
    <dsp:sp modelId="{42965BC2-CDF2-4D08-BF51-54312D24E6A4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0CEAA-BD56-4166-84C2-3967AE7C4379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B17F9-07D7-48A2-94E4-B848F82A2197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Code Formatting </a:t>
          </a:r>
          <a:r>
            <a:rPr lang="en-US" sz="1800" kern="1200"/>
            <a:t>– arranges code according to the requirements you've specified in the Code Style settings.(</a:t>
          </a:r>
          <a:r>
            <a:rPr lang="en-US" sz="1800" b="0" i="0" kern="1200"/>
            <a:t>Ctrl+Alt+L</a:t>
          </a:r>
          <a:r>
            <a:rPr lang="en-US" sz="1800" kern="1200"/>
            <a:t>)</a:t>
          </a:r>
        </a:p>
      </dsp:txBody>
      <dsp:txXfrm>
        <a:off x="1926830" y="2988950"/>
        <a:ext cx="4376898" cy="1668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6C45-30E2-4488-88F4-4E58463ADE2F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B127-60F4-4297-A4EF-C6461629EF55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E6F73-6A77-4CC1-B1AF-C0CFF03E3797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Code Inspection </a:t>
          </a:r>
          <a:r>
            <a:rPr lang="en-US" sz="2500" kern="1200"/>
            <a:t>– Ctrl+Shift+I</a:t>
          </a:r>
        </a:p>
      </dsp:txBody>
      <dsp:txXfrm>
        <a:off x="1834628" y="678"/>
        <a:ext cx="4469100" cy="1588423"/>
      </dsp:txXfrm>
    </dsp:sp>
    <dsp:sp modelId="{2AC80FC7-9409-418A-A687-160B0728CE1D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EAC75-665D-470E-BC70-41619CDD47E1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02388-48E3-422C-A5E5-1E21048C6D5F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Code formatting </a:t>
          </a:r>
          <a:r>
            <a:rPr lang="en-US" sz="2500" kern="1200"/>
            <a:t>- Ctrl+I.</a:t>
          </a:r>
        </a:p>
      </dsp:txBody>
      <dsp:txXfrm>
        <a:off x="1834628" y="1986207"/>
        <a:ext cx="4469100" cy="1588423"/>
      </dsp:txXfrm>
    </dsp:sp>
    <dsp:sp modelId="{B283E274-D47E-4DBD-8D80-A33BDBE9F3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962BA-DFCB-474D-A6BE-C7D3094E3035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A125-5565-4228-B8D7-BA12580A9798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Other plugins </a:t>
          </a:r>
          <a:r>
            <a:rPr lang="en-US" sz="2500" kern="1200"/>
            <a:t>- eclipse-pmd , Impact Tracer for Analyse JET</a:t>
          </a:r>
        </a:p>
      </dsp:txBody>
      <dsp:txXfrm>
        <a:off x="1834628" y="3971736"/>
        <a:ext cx="4469100" cy="1588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6A20-DA29-4A2B-9475-6A87D9899C2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225E-837E-41F1-B7E2-A8C7BCA1F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80% of the lifetime cost of a piece of software goes to maintenance. Hardly any software is maintained for its whole life by the original author.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name should be like </a:t>
            </a:r>
            <a:r>
              <a:rPr lang="en-US" dirty="0" err="1"/>
              <a:t>isDone</a:t>
            </a:r>
            <a:r>
              <a:rPr lang="en-US" dirty="0"/>
              <a:t> , </a:t>
            </a:r>
            <a:r>
              <a:rPr lang="en-US" dirty="0" err="1"/>
              <a:t>isStarted</a:t>
            </a:r>
            <a:r>
              <a:rPr lang="en-US" dirty="0"/>
              <a:t> , </a:t>
            </a:r>
            <a:r>
              <a:rPr lang="en-US" dirty="0" err="1"/>
              <a:t>IsOn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9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detect and correct anomalous code in your project before you compile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just want to say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225E-837E-41F1-B7E2-A8C7BCA1FA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43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4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6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7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6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78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6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0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8960-670B-40BA-80D0-06554775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sz="7200" dirty="0"/>
              <a:t>Code Quality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76C0-FBFE-4D02-81FA-A5B94191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Vikrant Singh</a:t>
            </a:r>
            <a:br>
              <a:rPr lang="en-US" dirty="0"/>
            </a:br>
            <a:r>
              <a:rPr lang="en-US" dirty="0"/>
              <a:t>University of Paderborn </a:t>
            </a:r>
            <a:br>
              <a:rPr lang="en-US" dirty="0"/>
            </a:br>
            <a:r>
              <a:rPr lang="en-US" dirty="0"/>
              <a:t>PG- Data Portals</a:t>
            </a:r>
            <a:br>
              <a:rPr lang="en-US" dirty="0"/>
            </a:br>
            <a:r>
              <a:rPr lang="en-US" dirty="0"/>
              <a:t>6864044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C6FE03D-4390-4ECE-8E20-3AA29111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587"/>
            <a:ext cx="5850384" cy="305682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02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652F-11E6-4A9D-9742-85A950B2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 dirty="0"/>
              <a:t>Statements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B513738-CB13-4281-BB95-EBB469464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969781"/>
            <a:ext cx="4100921" cy="176784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BDB9-CC21-4840-B2AE-070608EF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One statement per line.</a:t>
            </a:r>
          </a:p>
          <a:p>
            <a:r>
              <a:rPr lang="en-US" sz="2400" dirty="0"/>
              <a:t>Return statement without any value should be without parentheses.  </a:t>
            </a:r>
          </a:p>
          <a:p>
            <a:r>
              <a:rPr lang="en-US" sz="2400" dirty="0"/>
              <a:t>If-else , for , while , do-while Statements should have the form: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7691F-838B-4291-9A3A-74630D139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2" y="486184"/>
            <a:ext cx="3719945" cy="622584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5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5074B721-7A55-47E5-B117-F7DAD67E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0003A-C814-4A33-AB1D-4FAC3339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20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White Spaces</a:t>
            </a: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35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4800" y="-701"/>
            <a:ext cx="842502" cy="329392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363BB785-6CB7-4FE9-A92A-A98FAA77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" y="1558136"/>
            <a:ext cx="4634521" cy="215368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B89D4-3405-40F5-A275-A5497747D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5" y="1212683"/>
            <a:ext cx="4563247" cy="1998108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76928-F462-478F-B431-84F11739E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4" y="3429000"/>
            <a:ext cx="5579703" cy="190808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811485-2F21-4B73-9C06-722036EFC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9" y="2409735"/>
            <a:ext cx="5884656" cy="263737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080061-0997-4B41-8414-9CCB627F7539}"/>
              </a:ext>
            </a:extLst>
          </p:cNvPr>
          <p:cNvSpPr txBox="1"/>
          <p:nvPr/>
        </p:nvSpPr>
        <p:spPr>
          <a:xfrm>
            <a:off x="6353119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Blank lines improve readability by setting off sections of code that are logically related.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Put blank lines between methods , local variable and first statement and before comments.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 keyword followed by a parenthesis should be separated by a space.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Blank spaces should come between all binary operators(+,/,*,-,=) but not for ++,--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899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3940987" y="6009537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3867-AE22-4CB0-A23C-857A84E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Miscellaneous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59B3-777C-4F8E-A7B2-2186C126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852"/>
            <a:ext cx="10729404" cy="4667250"/>
          </a:xfrm>
        </p:spPr>
        <p:txBody>
          <a:bodyPr/>
          <a:lstStyle/>
          <a:p>
            <a:r>
              <a:rPr lang="en-US" dirty="0"/>
              <a:t>Delete Unused Variables.</a:t>
            </a:r>
          </a:p>
          <a:p>
            <a:r>
              <a:rPr lang="en-US" dirty="0"/>
              <a:t>Parentheses </a:t>
            </a:r>
          </a:p>
          <a:p>
            <a:r>
              <a:rPr lang="en-US" dirty="0"/>
              <a:t>Write Generic and Re-useable Code .</a:t>
            </a:r>
            <a:br>
              <a:rPr lang="en-US" dirty="0"/>
            </a:br>
            <a:r>
              <a:rPr lang="en-US" dirty="0"/>
              <a:t>If a particular code is getting used too often ,wrap that in a method.</a:t>
            </a:r>
          </a:p>
          <a:p>
            <a:r>
              <a:rPr lang="en-US" dirty="0"/>
              <a:t>Less lines ,More Classes.</a:t>
            </a:r>
          </a:p>
          <a:p>
            <a:r>
              <a:rPr lang="en-US" dirty="0"/>
              <a:t>Use Enums wherever possible.</a:t>
            </a:r>
          </a:p>
          <a:p>
            <a:r>
              <a:rPr lang="en-US" dirty="0"/>
              <a:t>Write Unit Tests. </a:t>
            </a:r>
          </a:p>
          <a:p>
            <a:r>
              <a:rPr lang="en-US" dirty="0"/>
              <a:t>Hard Code as less as possible.</a:t>
            </a:r>
            <a:r>
              <a:rPr lang="en-US" sz="1600" i="1" dirty="0"/>
              <a:t>(</a:t>
            </a:r>
            <a:r>
              <a:rPr lang="en-US" sz="1600" i="1" dirty="0" err="1"/>
              <a:t>Esp</a:t>
            </a:r>
            <a:r>
              <a:rPr lang="en-US" sz="1600" i="1" dirty="0"/>
              <a:t> for UI-Design Implementation)</a:t>
            </a:r>
          </a:p>
        </p:txBody>
      </p:sp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2D3B334A-875D-4E4B-8077-D2F29BC2F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07" y="2202553"/>
            <a:ext cx="3725257" cy="7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633A-2169-4146-8D57-10E4E7B7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Quality on Github-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8A326-591B-4297-8A18-240F89348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1863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5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1B3B7C8-FA58-48AC-B737-E9968536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11" y="1439030"/>
            <a:ext cx="6899562" cy="52833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DC13-4F93-4B3A-BED6-62CE6B85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Code Reviews 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F5C926-770A-40F2-B0B2-59CDE524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400" dirty="0"/>
              <a:t>Optimal Size of Pull Request – 400 LOC</a:t>
            </a:r>
          </a:p>
          <a:p>
            <a:r>
              <a:rPr lang="en-US" sz="2400" dirty="0"/>
              <a:t>Fewer issues are found in larger pull requests . </a:t>
            </a:r>
          </a:p>
        </p:txBody>
      </p:sp>
    </p:spTree>
    <p:extLst>
      <p:ext uri="{BB962C8B-B14F-4D97-AF65-F5344CB8AC3E}">
        <p14:creationId xmlns:p14="http://schemas.microsoft.com/office/powerpoint/2010/main" val="345818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516C0A8E-159E-44AD-BF37-D5866E5F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896" y="1338898"/>
            <a:ext cx="5519103" cy="551910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2259-7697-4D40-A20B-DD17E78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Automated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2387-4080-44E0-9B7B-18807816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Tortoise Git</a:t>
            </a:r>
            <a:r>
              <a:rPr lang="en-US" sz="2400" i="1" dirty="0"/>
              <a:t>.(for windows)</a:t>
            </a:r>
          </a:p>
          <a:p>
            <a:r>
              <a:rPr lang="en-US" sz="2400" b="1" dirty="0" err="1"/>
              <a:t>Codacy</a:t>
            </a:r>
            <a:r>
              <a:rPr lang="en-US" sz="2400" dirty="0"/>
              <a:t> - https://github.com/marketplace/codacy</a:t>
            </a:r>
          </a:p>
          <a:p>
            <a:r>
              <a:rPr lang="en-US" sz="2400" b="1" dirty="0" err="1"/>
              <a:t>Github</a:t>
            </a:r>
            <a:r>
              <a:rPr lang="en-US" sz="2400" b="1" dirty="0"/>
              <a:t> Marketplace </a:t>
            </a:r>
            <a:r>
              <a:rPr lang="en-US" sz="2400" dirty="0"/>
              <a:t>- https://github.com/marketplace/category/code-review</a:t>
            </a:r>
          </a:p>
        </p:txBody>
      </p:sp>
    </p:spTree>
    <p:extLst>
      <p:ext uri="{BB962C8B-B14F-4D97-AF65-F5344CB8AC3E}">
        <p14:creationId xmlns:p14="http://schemas.microsoft.com/office/powerpoint/2010/main" val="67446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60B5-1B41-4052-93E4-0182347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BBDAFE0-87BE-411A-8BE6-402FE13C5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0178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00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FA8B-7908-462C-BB97-3838B9BC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IntelliJ IDEA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715472D-F5A0-4AF4-9ADF-631686865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8520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9E6091-A690-426C-B934-8A520023F7F3}"/>
              </a:ext>
            </a:extLst>
          </p:cNvPr>
          <p:cNvSpPr txBox="1"/>
          <p:nvPr/>
        </p:nvSpPr>
        <p:spPr>
          <a:xfrm>
            <a:off x="5434445" y="5929842"/>
            <a:ext cx="66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-  https://www.jetbrains.com/help/idea/reformat-and-rearrange-code.html</a:t>
            </a:r>
          </a:p>
        </p:txBody>
      </p:sp>
    </p:spTree>
    <p:extLst>
      <p:ext uri="{BB962C8B-B14F-4D97-AF65-F5344CB8AC3E}">
        <p14:creationId xmlns:p14="http://schemas.microsoft.com/office/powerpoint/2010/main" val="307327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91EAE-D5E9-4529-A136-3F6F7AD5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Eclipse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9944D43-9BF6-4BCE-97C8-FC29F6D27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2548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87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6445-D605-4A42-92E6-C3BB79A9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Suggestion or Questions ?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4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6E64-1AD5-4FFF-BA7A-0ED45E5A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“We like to think we spend our time power  typing, </a:t>
            </a:r>
            <a:br>
              <a:rPr lang="en-US" sz="3600" i="1" dirty="0"/>
            </a:br>
            <a:r>
              <a:rPr lang="en-US" sz="3600" i="1" dirty="0"/>
              <a:t>but we actually spend most of our time </a:t>
            </a:r>
            <a:br>
              <a:rPr lang="en-US" sz="3600" i="1" dirty="0"/>
            </a:br>
            <a:r>
              <a:rPr lang="en-US" sz="3600" i="1" dirty="0"/>
              <a:t>staring into the abyss.”</a:t>
            </a:r>
            <a:br>
              <a:rPr lang="en-US" i="1" dirty="0"/>
            </a:br>
            <a:br>
              <a:rPr lang="en-US" dirty="0"/>
            </a:br>
            <a:r>
              <a:rPr lang="en-US" dirty="0"/>
              <a:t>- Douglas Crockford </a:t>
            </a:r>
            <a:br>
              <a:rPr lang="en-US" dirty="0"/>
            </a:br>
            <a:r>
              <a:rPr lang="en-US" sz="2000" dirty="0"/>
              <a:t>principal discoverer of JSON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2D838-4FED-473B-AE1B-83DE7457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1367-1447-48BD-BD25-306328E4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if it’s a temporary code , write that neatly. Use this presentation for better coding habits.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03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6CD4619-8D7B-4EBA-82BA-71EEA5ED8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B23F-9A05-47A9-892A-E272AC0AE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80" y="2950908"/>
            <a:ext cx="4336472" cy="9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750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5E7F6-BB9A-4186-A040-BC1BAA33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86F0AF2-AE5D-40DD-8931-9A86FC890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2" y="3164638"/>
            <a:ext cx="4221597" cy="2986780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EF8446-D739-4A46-867F-CA176367B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96296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18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C5F4B-D08B-4F83-B744-A8FD8C76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8"/>
            <a:ext cx="7597691" cy="32091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Conventions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”write code that minimizes the time it would take someone to understand it.”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14D5-DF72-43B9-A1D2-A5D3C2C5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04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Naming Conventions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E83B-5EC6-418B-A8DD-5503EE28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03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Name should convey the meaning as what does this class, method or variable do.</a:t>
            </a:r>
          </a:p>
          <a:p>
            <a:r>
              <a:rPr lang="en-US" sz="2400" b="1" dirty="0"/>
              <a:t>Class Name </a:t>
            </a:r>
            <a:r>
              <a:rPr lang="en-US" sz="2400" dirty="0"/>
              <a:t>– Noun and start with capital letters.</a:t>
            </a:r>
          </a:p>
          <a:p>
            <a:r>
              <a:rPr lang="en-US" sz="2400" b="1" dirty="0"/>
              <a:t>Method Name </a:t>
            </a:r>
            <a:r>
              <a:rPr lang="en-US" sz="2400" dirty="0"/>
              <a:t>– Verb with small case. </a:t>
            </a:r>
          </a:p>
          <a:p>
            <a:r>
              <a:rPr lang="en-US" sz="2400" b="1" dirty="0"/>
              <a:t>Variable Name </a:t>
            </a:r>
            <a:r>
              <a:rPr lang="en-US" sz="2400" dirty="0"/>
              <a:t>– short and meaningful.</a:t>
            </a:r>
          </a:p>
          <a:p>
            <a:r>
              <a:rPr lang="en-US" sz="2400" b="1" dirty="0"/>
              <a:t>Constants</a:t>
            </a:r>
            <a:r>
              <a:rPr lang="en-US" sz="2400" dirty="0"/>
              <a:t> – Uppercased with words separated with underscores.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06C9C-A6C6-46A4-BD7C-A851720B9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66" y="461668"/>
            <a:ext cx="2057733" cy="272791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19C8321E-54AD-4264-8A4B-0C9E41B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570" y="558913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DAF842A-6D37-4E96-B0F2-E8F5B0779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70" y="3541601"/>
            <a:ext cx="2533422" cy="262853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090022" flipH="1">
            <a:off x="7591815" y="1200220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4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61AA-A5F0-4A23-8550-A2853D37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DF30-5F39-45F9-A403-5E6C0BAF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spaces should be used as the unit of indentation.</a:t>
            </a:r>
          </a:p>
          <a:p>
            <a:r>
              <a:rPr lang="en-US" b="1" dirty="0"/>
              <a:t>Line Length </a:t>
            </a:r>
            <a:r>
              <a:rPr lang="en-US" dirty="0"/>
              <a:t>: 60-80 Char per line.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ECF20-207E-4A73-A083-4E502BD0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72" y="3152613"/>
            <a:ext cx="10175028" cy="1870783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41BD21E9-37C4-4438-B094-B9C3E060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00" y="3017676"/>
            <a:ext cx="648518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AD600E-D16A-4030-B8C3-C6D3D482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841665"/>
            <a:ext cx="6048384" cy="511232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27C5-7A5B-458E-B0A1-E638AD20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b="1" dirty="0"/>
              <a:t>Wrapping Lines </a:t>
            </a:r>
            <a:r>
              <a:rPr lang="en-US" sz="2400" dirty="0"/>
              <a:t>– </a:t>
            </a:r>
          </a:p>
          <a:p>
            <a:r>
              <a:rPr lang="en-US" sz="2400" dirty="0"/>
              <a:t>Break after a comma , before an operator.</a:t>
            </a:r>
          </a:p>
        </p:txBody>
      </p:sp>
    </p:spTree>
    <p:extLst>
      <p:ext uri="{BB962C8B-B14F-4D97-AF65-F5344CB8AC3E}">
        <p14:creationId xmlns:p14="http://schemas.microsoft.com/office/powerpoint/2010/main" val="2215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2F95C-D12E-4729-B606-EF46A585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Comments in Code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87F44-FEF2-4702-83DA-84D082A6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3" y="1298864"/>
            <a:ext cx="5458837" cy="34809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33F3-4407-4286-BBFD-50279B6C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effectLst/>
                <a:latin typeface="medium-content-title-font"/>
              </a:rPr>
              <a:t>“The proper use of comments is to compensate for our failure to express our self in code.”</a:t>
            </a:r>
            <a:br>
              <a:rPr lang="en-US" sz="2400" dirty="0"/>
            </a:br>
            <a:r>
              <a:rPr lang="en-US" sz="2400" b="0" i="1" dirty="0">
                <a:effectLst/>
                <a:latin typeface="medium-content-title-font"/>
              </a:rPr>
              <a:t>— </a:t>
            </a:r>
            <a:r>
              <a:rPr lang="en-US" sz="1400" b="0" i="1" dirty="0">
                <a:effectLst/>
                <a:latin typeface="medium-content-title-font"/>
              </a:rPr>
              <a:t>Robert C. Martin, “Clean Code: A Handbook of Agile Software Craftsmanship”</a:t>
            </a:r>
            <a:endParaRPr lang="en-US" sz="1400" dirty="0"/>
          </a:p>
          <a:p>
            <a:r>
              <a:rPr lang="en-US" sz="2400" dirty="0"/>
              <a:t>Code should speak for itself.</a:t>
            </a:r>
          </a:p>
          <a:p>
            <a:r>
              <a:rPr lang="en-US" sz="2400" dirty="0"/>
              <a:t>Comment only when necessary. </a:t>
            </a:r>
          </a:p>
        </p:txBody>
      </p:sp>
    </p:spTree>
    <p:extLst>
      <p:ext uri="{BB962C8B-B14F-4D97-AF65-F5344CB8AC3E}">
        <p14:creationId xmlns:p14="http://schemas.microsoft.com/office/powerpoint/2010/main" val="26346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B4C09-C2A0-4A06-A630-E7057D0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Declarations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5A6946B-81E4-4928-A2B7-C47917596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518"/>
            <a:ext cx="4228517" cy="65774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8E67-47FC-4832-8E36-A7CBA14F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/>
              <a:t>One declaration per line . </a:t>
            </a:r>
          </a:p>
          <a:p>
            <a:r>
              <a:rPr lang="en-US" sz="2400"/>
              <a:t>Initialize local variable when declared.</a:t>
            </a:r>
          </a:p>
          <a:p>
            <a:r>
              <a:rPr lang="en-US" sz="2400"/>
              <a:t>Put declarations only at the beginning of blocks.</a:t>
            </a:r>
          </a:p>
          <a:p>
            <a:r>
              <a:rPr lang="en-US" sz="2400"/>
              <a:t>Open brace “{” appears at the end of the same line as the declaration statement.</a:t>
            </a:r>
          </a:p>
          <a:p>
            <a:r>
              <a:rPr lang="en-US" sz="2400"/>
              <a:t>Closing brace “}” should match its corresponding opening statement.</a:t>
            </a:r>
          </a:p>
        </p:txBody>
      </p:sp>
    </p:spTree>
    <p:extLst>
      <p:ext uri="{BB962C8B-B14F-4D97-AF65-F5344CB8AC3E}">
        <p14:creationId xmlns:p14="http://schemas.microsoft.com/office/powerpoint/2010/main" val="14185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92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Calibri</vt:lpstr>
      <vt:lpstr>medium-content-title-font</vt:lpstr>
      <vt:lpstr>system-ui</vt:lpstr>
      <vt:lpstr>Tw Cen MT</vt:lpstr>
      <vt:lpstr>ShapesVTI</vt:lpstr>
      <vt:lpstr>Code Quality </vt:lpstr>
      <vt:lpstr>PowerPoint Presentation</vt:lpstr>
      <vt:lpstr>Table of Contents</vt:lpstr>
      <vt:lpstr>Coding Conventions  ”write code that minimizes the time it would take someone to understand it.”</vt:lpstr>
      <vt:lpstr>Naming Conventions </vt:lpstr>
      <vt:lpstr>Indentation</vt:lpstr>
      <vt:lpstr>PowerPoint Presentation</vt:lpstr>
      <vt:lpstr>Comments in Code</vt:lpstr>
      <vt:lpstr>Declarations</vt:lpstr>
      <vt:lpstr>Statements</vt:lpstr>
      <vt:lpstr>White Spaces</vt:lpstr>
      <vt:lpstr>Miscellaneous Practices</vt:lpstr>
      <vt:lpstr>Code Quality on Github- </vt:lpstr>
      <vt:lpstr>Code Reviews </vt:lpstr>
      <vt:lpstr>Automated tools</vt:lpstr>
      <vt:lpstr>IDEs</vt:lpstr>
      <vt:lpstr>IntelliJ IDEA</vt:lpstr>
      <vt:lpstr>Eclipse</vt:lpstr>
      <vt:lpstr>Suggestion or Questions ?</vt:lpstr>
      <vt:lpstr>Task: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 </dc:title>
  <dc:creator>Vikrant Singh</dc:creator>
  <cp:lastModifiedBy>Vikrant Singh</cp:lastModifiedBy>
  <cp:revision>1</cp:revision>
  <dcterms:created xsi:type="dcterms:W3CDTF">2020-05-08T03:50:33Z</dcterms:created>
  <dcterms:modified xsi:type="dcterms:W3CDTF">2020-05-08T03:51:03Z</dcterms:modified>
</cp:coreProperties>
</file>