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3AD851-69A5-44E2-BD2F-B7C8F8E3BA75}" v="257" dt="2020-04-05T22:51:52.3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8A6CAE-1B45-4789-94E0-9F7603BED3F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E86E796-EDF2-4D60-90A9-1C3569AA30D4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Installation</a:t>
          </a:r>
          <a:endParaRPr lang="en-US"/>
        </a:p>
      </dgm:t>
    </dgm:pt>
    <dgm:pt modelId="{CA4584B3-5B14-4AC4-B27C-B3AC1C61EDFC}" type="parTrans" cxnId="{08A9F329-E8F6-4543-8526-60F2000100A7}">
      <dgm:prSet/>
      <dgm:spPr/>
      <dgm:t>
        <a:bodyPr/>
        <a:lstStyle/>
        <a:p>
          <a:endParaRPr lang="en-US"/>
        </a:p>
      </dgm:t>
    </dgm:pt>
    <dgm:pt modelId="{2116EADD-68BC-4594-A66F-50B98AD127D3}" type="sibTrans" cxnId="{08A9F329-E8F6-4543-8526-60F2000100A7}">
      <dgm:prSet/>
      <dgm:spPr/>
      <dgm:t>
        <a:bodyPr/>
        <a:lstStyle/>
        <a:p>
          <a:endParaRPr lang="en-US"/>
        </a:p>
      </dgm:t>
    </dgm:pt>
    <dgm:pt modelId="{B8AE8407-6B89-4DA9-A2ED-2BD64F0A6021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Saving Changes</a:t>
          </a:r>
          <a:endParaRPr lang="en-US"/>
        </a:p>
      </dgm:t>
    </dgm:pt>
    <dgm:pt modelId="{717023DF-6E66-44D2-859B-13177B3C69B3}" type="parTrans" cxnId="{0332EB7C-325F-4945-A92F-DDA3A84DB23D}">
      <dgm:prSet/>
      <dgm:spPr/>
      <dgm:t>
        <a:bodyPr/>
        <a:lstStyle/>
        <a:p>
          <a:endParaRPr lang="en-US"/>
        </a:p>
      </dgm:t>
    </dgm:pt>
    <dgm:pt modelId="{9D55464F-FAD0-4962-8E8B-8F743743BF52}" type="sibTrans" cxnId="{0332EB7C-325F-4945-A92F-DDA3A84DB23D}">
      <dgm:prSet/>
      <dgm:spPr/>
      <dgm:t>
        <a:bodyPr/>
        <a:lstStyle/>
        <a:p>
          <a:endParaRPr lang="en-US"/>
        </a:p>
      </dgm:t>
    </dgm:pt>
    <dgm:pt modelId="{CD94D494-32E3-469F-A4AA-EADCA95033BE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Collaboration</a:t>
          </a:r>
          <a:endParaRPr lang="en-US" dirty="0"/>
        </a:p>
      </dgm:t>
    </dgm:pt>
    <dgm:pt modelId="{866D2F94-755B-4E1E-9169-CCB78D0B150F}" type="parTrans" cxnId="{CC29AAD2-8B49-49FC-BBE7-E30A45496D87}">
      <dgm:prSet/>
      <dgm:spPr/>
      <dgm:t>
        <a:bodyPr/>
        <a:lstStyle/>
        <a:p>
          <a:endParaRPr lang="en-US"/>
        </a:p>
      </dgm:t>
    </dgm:pt>
    <dgm:pt modelId="{20CB6B95-C880-4E4B-9BF9-E29D3DB7B0D6}" type="sibTrans" cxnId="{CC29AAD2-8B49-49FC-BBE7-E30A45496D87}">
      <dgm:prSet/>
      <dgm:spPr/>
      <dgm:t>
        <a:bodyPr/>
        <a:lstStyle/>
        <a:p>
          <a:endParaRPr lang="en-US"/>
        </a:p>
      </dgm:t>
    </dgm:pt>
    <dgm:pt modelId="{A906AAAF-5D83-4BF2-93CF-1BAF64BCAC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Branches</a:t>
          </a:r>
        </a:p>
      </dgm:t>
    </dgm:pt>
    <dgm:pt modelId="{5C7AE840-DA3B-42C5-ACBC-7356060E2BA3}" type="parTrans" cxnId="{DBDF9ED7-B63D-41C2-A6D6-AD7D299133B7}">
      <dgm:prSet/>
      <dgm:spPr/>
      <dgm:t>
        <a:bodyPr/>
        <a:lstStyle/>
        <a:p>
          <a:endParaRPr lang="en-IN"/>
        </a:p>
      </dgm:t>
    </dgm:pt>
    <dgm:pt modelId="{A539DC1B-AB2D-4C01-AC54-1D554101EC37}" type="sibTrans" cxnId="{DBDF9ED7-B63D-41C2-A6D6-AD7D299133B7}">
      <dgm:prSet/>
      <dgm:spPr/>
      <dgm:t>
        <a:bodyPr/>
        <a:lstStyle/>
        <a:p>
          <a:endParaRPr lang="en-IN"/>
        </a:p>
      </dgm:t>
    </dgm:pt>
    <dgm:pt modelId="{D0FFEE89-64BF-4FF7-8A7D-C83B8AEC8B39}" type="pres">
      <dgm:prSet presAssocID="{5B8A6CAE-1B45-4789-94E0-9F7603BED3F2}" presName="root" presStyleCnt="0">
        <dgm:presLayoutVars>
          <dgm:dir/>
          <dgm:resizeHandles val="exact"/>
        </dgm:presLayoutVars>
      </dgm:prSet>
      <dgm:spPr/>
    </dgm:pt>
    <dgm:pt modelId="{022ECDB9-6657-405D-B6DE-12200F00A9EC}" type="pres">
      <dgm:prSet presAssocID="{7E86E796-EDF2-4D60-90A9-1C3569AA30D4}" presName="compNode" presStyleCnt="0"/>
      <dgm:spPr/>
    </dgm:pt>
    <dgm:pt modelId="{507DBA28-4B8B-41F2-974E-8FC4C4497F31}" type="pres">
      <dgm:prSet presAssocID="{7E86E796-EDF2-4D60-90A9-1C3569AA30D4}" presName="bgRect" presStyleLbl="bgShp" presStyleIdx="0" presStyleCnt="4"/>
      <dgm:spPr/>
    </dgm:pt>
    <dgm:pt modelId="{BF205DC0-1056-415D-A461-EC4A50B517FD}" type="pres">
      <dgm:prSet presAssocID="{7E86E796-EDF2-4D60-90A9-1C3569AA30D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6CAB4F96-ED1E-4B94-A43E-7E9F8DFCF5D8}" type="pres">
      <dgm:prSet presAssocID="{7E86E796-EDF2-4D60-90A9-1C3569AA30D4}" presName="spaceRect" presStyleCnt="0"/>
      <dgm:spPr/>
    </dgm:pt>
    <dgm:pt modelId="{83E02AB9-BCA3-4103-B061-17343F55148A}" type="pres">
      <dgm:prSet presAssocID="{7E86E796-EDF2-4D60-90A9-1C3569AA30D4}" presName="parTx" presStyleLbl="revTx" presStyleIdx="0" presStyleCnt="4">
        <dgm:presLayoutVars>
          <dgm:chMax val="0"/>
          <dgm:chPref val="0"/>
        </dgm:presLayoutVars>
      </dgm:prSet>
      <dgm:spPr/>
    </dgm:pt>
    <dgm:pt modelId="{BA2F8252-6E1E-45C0-A30D-AE2D9BAF2D5C}" type="pres">
      <dgm:prSet presAssocID="{2116EADD-68BC-4594-A66F-50B98AD127D3}" presName="sibTrans" presStyleCnt="0"/>
      <dgm:spPr/>
    </dgm:pt>
    <dgm:pt modelId="{25778BCD-DC8B-4CB3-959E-CED725F6DFCF}" type="pres">
      <dgm:prSet presAssocID="{B8AE8407-6B89-4DA9-A2ED-2BD64F0A6021}" presName="compNode" presStyleCnt="0"/>
      <dgm:spPr/>
    </dgm:pt>
    <dgm:pt modelId="{9D72FACD-DA9D-4EAE-9939-1EC5BEDBF5DD}" type="pres">
      <dgm:prSet presAssocID="{B8AE8407-6B89-4DA9-A2ED-2BD64F0A6021}" presName="bgRect" presStyleLbl="bgShp" presStyleIdx="1" presStyleCnt="4"/>
      <dgm:spPr/>
    </dgm:pt>
    <dgm:pt modelId="{7526E1F0-F9DB-44C4-9ED0-D4D2C6980044}" type="pres">
      <dgm:prSet presAssocID="{B8AE8407-6B89-4DA9-A2ED-2BD64F0A602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87A36A79-8D9E-49EC-9A14-6F63862CE31F}" type="pres">
      <dgm:prSet presAssocID="{B8AE8407-6B89-4DA9-A2ED-2BD64F0A6021}" presName="spaceRect" presStyleCnt="0"/>
      <dgm:spPr/>
    </dgm:pt>
    <dgm:pt modelId="{160D222B-E1DC-4CF7-BFE9-7D096F09B1D2}" type="pres">
      <dgm:prSet presAssocID="{B8AE8407-6B89-4DA9-A2ED-2BD64F0A6021}" presName="parTx" presStyleLbl="revTx" presStyleIdx="1" presStyleCnt="4">
        <dgm:presLayoutVars>
          <dgm:chMax val="0"/>
          <dgm:chPref val="0"/>
        </dgm:presLayoutVars>
      </dgm:prSet>
      <dgm:spPr/>
    </dgm:pt>
    <dgm:pt modelId="{C109F16A-CD06-4729-B61E-712CA12F4659}" type="pres">
      <dgm:prSet presAssocID="{9D55464F-FAD0-4962-8E8B-8F743743BF52}" presName="sibTrans" presStyleCnt="0"/>
      <dgm:spPr/>
    </dgm:pt>
    <dgm:pt modelId="{B060D35E-4760-498D-918D-E06785099CF5}" type="pres">
      <dgm:prSet presAssocID="{CD94D494-32E3-469F-A4AA-EADCA95033BE}" presName="compNode" presStyleCnt="0"/>
      <dgm:spPr/>
    </dgm:pt>
    <dgm:pt modelId="{A230EFB1-8AC7-429B-A39F-FD17F542251F}" type="pres">
      <dgm:prSet presAssocID="{CD94D494-32E3-469F-A4AA-EADCA95033BE}" presName="bgRect" presStyleLbl="bgShp" presStyleIdx="2" presStyleCnt="4"/>
      <dgm:spPr/>
    </dgm:pt>
    <dgm:pt modelId="{09FCF2B1-BA69-47CC-9F47-0377EDFD770A}" type="pres">
      <dgm:prSet presAssocID="{CD94D494-32E3-469F-A4AA-EADCA95033B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5677F7E2-7C0E-49A3-9EE6-D5E16B46C47A}" type="pres">
      <dgm:prSet presAssocID="{CD94D494-32E3-469F-A4AA-EADCA95033BE}" presName="spaceRect" presStyleCnt="0"/>
      <dgm:spPr/>
    </dgm:pt>
    <dgm:pt modelId="{D6667306-3058-4759-A185-6A574A464728}" type="pres">
      <dgm:prSet presAssocID="{CD94D494-32E3-469F-A4AA-EADCA95033BE}" presName="parTx" presStyleLbl="revTx" presStyleIdx="2" presStyleCnt="4">
        <dgm:presLayoutVars>
          <dgm:chMax val="0"/>
          <dgm:chPref val="0"/>
        </dgm:presLayoutVars>
      </dgm:prSet>
      <dgm:spPr/>
    </dgm:pt>
    <dgm:pt modelId="{5D097F44-3C68-47DA-966D-3A57AB5999C5}" type="pres">
      <dgm:prSet presAssocID="{20CB6B95-C880-4E4B-9BF9-E29D3DB7B0D6}" presName="sibTrans" presStyleCnt="0"/>
      <dgm:spPr/>
    </dgm:pt>
    <dgm:pt modelId="{232436E9-CBCA-43FE-BAF6-4C42A1886375}" type="pres">
      <dgm:prSet presAssocID="{A906AAAF-5D83-4BF2-93CF-1BAF64BCAC2A}" presName="compNode" presStyleCnt="0"/>
      <dgm:spPr/>
    </dgm:pt>
    <dgm:pt modelId="{A06B1536-CE49-452E-99CA-5129B6996F75}" type="pres">
      <dgm:prSet presAssocID="{A906AAAF-5D83-4BF2-93CF-1BAF64BCAC2A}" presName="bgRect" presStyleLbl="bgShp" presStyleIdx="3" presStyleCnt="4"/>
      <dgm:spPr/>
    </dgm:pt>
    <dgm:pt modelId="{BBBC294E-D848-45BE-A45E-3019BB61D6B5}" type="pres">
      <dgm:prSet presAssocID="{A906AAAF-5D83-4BF2-93CF-1BAF64BCAC2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E805D4FF-B1ED-44E7-B507-08E204F2FF50}" type="pres">
      <dgm:prSet presAssocID="{A906AAAF-5D83-4BF2-93CF-1BAF64BCAC2A}" presName="spaceRect" presStyleCnt="0"/>
      <dgm:spPr/>
    </dgm:pt>
    <dgm:pt modelId="{6807433B-2E4D-4F7A-A414-9EFC9ABA8764}" type="pres">
      <dgm:prSet presAssocID="{A906AAAF-5D83-4BF2-93CF-1BAF64BCAC2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8A9F329-E8F6-4543-8526-60F2000100A7}" srcId="{5B8A6CAE-1B45-4789-94E0-9F7603BED3F2}" destId="{7E86E796-EDF2-4D60-90A9-1C3569AA30D4}" srcOrd="0" destOrd="0" parTransId="{CA4584B3-5B14-4AC4-B27C-B3AC1C61EDFC}" sibTransId="{2116EADD-68BC-4594-A66F-50B98AD127D3}"/>
    <dgm:cxn modelId="{0332EB7C-325F-4945-A92F-DDA3A84DB23D}" srcId="{5B8A6CAE-1B45-4789-94E0-9F7603BED3F2}" destId="{B8AE8407-6B89-4DA9-A2ED-2BD64F0A6021}" srcOrd="1" destOrd="0" parTransId="{717023DF-6E66-44D2-859B-13177B3C69B3}" sibTransId="{9D55464F-FAD0-4962-8E8B-8F743743BF52}"/>
    <dgm:cxn modelId="{ACECE980-DE71-4B45-BC0C-2E3C37A59FC6}" type="presOf" srcId="{A906AAAF-5D83-4BF2-93CF-1BAF64BCAC2A}" destId="{6807433B-2E4D-4F7A-A414-9EFC9ABA8764}" srcOrd="0" destOrd="0" presId="urn:microsoft.com/office/officeart/2018/2/layout/IconVerticalSolidList"/>
    <dgm:cxn modelId="{E81FF192-8453-49A9-9BC4-5B9A4DE90182}" type="presOf" srcId="{7E86E796-EDF2-4D60-90A9-1C3569AA30D4}" destId="{83E02AB9-BCA3-4103-B061-17343F55148A}" srcOrd="0" destOrd="0" presId="urn:microsoft.com/office/officeart/2018/2/layout/IconVerticalSolidList"/>
    <dgm:cxn modelId="{EE33F8B3-9E8A-4E63-B2A5-C72B5D5C2147}" type="presOf" srcId="{B8AE8407-6B89-4DA9-A2ED-2BD64F0A6021}" destId="{160D222B-E1DC-4CF7-BFE9-7D096F09B1D2}" srcOrd="0" destOrd="0" presId="urn:microsoft.com/office/officeart/2018/2/layout/IconVerticalSolidList"/>
    <dgm:cxn modelId="{CC29AAD2-8B49-49FC-BBE7-E30A45496D87}" srcId="{5B8A6CAE-1B45-4789-94E0-9F7603BED3F2}" destId="{CD94D494-32E3-469F-A4AA-EADCA95033BE}" srcOrd="2" destOrd="0" parTransId="{866D2F94-755B-4E1E-9169-CCB78D0B150F}" sibTransId="{20CB6B95-C880-4E4B-9BF9-E29D3DB7B0D6}"/>
    <dgm:cxn modelId="{DBDF9ED7-B63D-41C2-A6D6-AD7D299133B7}" srcId="{5B8A6CAE-1B45-4789-94E0-9F7603BED3F2}" destId="{A906AAAF-5D83-4BF2-93CF-1BAF64BCAC2A}" srcOrd="3" destOrd="0" parTransId="{5C7AE840-DA3B-42C5-ACBC-7356060E2BA3}" sibTransId="{A539DC1B-AB2D-4C01-AC54-1D554101EC37}"/>
    <dgm:cxn modelId="{FE5013ED-2035-4624-B505-4766858B5F13}" type="presOf" srcId="{CD94D494-32E3-469F-A4AA-EADCA95033BE}" destId="{D6667306-3058-4759-A185-6A574A464728}" srcOrd="0" destOrd="0" presId="urn:microsoft.com/office/officeart/2018/2/layout/IconVerticalSolidList"/>
    <dgm:cxn modelId="{E2663CFD-F41E-4576-87FF-01C297063104}" type="presOf" srcId="{5B8A6CAE-1B45-4789-94E0-9F7603BED3F2}" destId="{D0FFEE89-64BF-4FF7-8A7D-C83B8AEC8B39}" srcOrd="0" destOrd="0" presId="urn:microsoft.com/office/officeart/2018/2/layout/IconVerticalSolidList"/>
    <dgm:cxn modelId="{C5A8FEDF-6947-41CD-AFF2-8D5AE73DD5BD}" type="presParOf" srcId="{D0FFEE89-64BF-4FF7-8A7D-C83B8AEC8B39}" destId="{022ECDB9-6657-405D-B6DE-12200F00A9EC}" srcOrd="0" destOrd="0" presId="urn:microsoft.com/office/officeart/2018/2/layout/IconVerticalSolidList"/>
    <dgm:cxn modelId="{F8484BCE-2136-439A-90BD-9AD623FA309F}" type="presParOf" srcId="{022ECDB9-6657-405D-B6DE-12200F00A9EC}" destId="{507DBA28-4B8B-41F2-974E-8FC4C4497F31}" srcOrd="0" destOrd="0" presId="urn:microsoft.com/office/officeart/2018/2/layout/IconVerticalSolidList"/>
    <dgm:cxn modelId="{B7BB117F-2F29-4EB9-ADA8-464EABA018B3}" type="presParOf" srcId="{022ECDB9-6657-405D-B6DE-12200F00A9EC}" destId="{BF205DC0-1056-415D-A461-EC4A50B517FD}" srcOrd="1" destOrd="0" presId="urn:microsoft.com/office/officeart/2018/2/layout/IconVerticalSolidList"/>
    <dgm:cxn modelId="{B6ECFC01-3426-40B1-96EA-758546F702E4}" type="presParOf" srcId="{022ECDB9-6657-405D-B6DE-12200F00A9EC}" destId="{6CAB4F96-ED1E-4B94-A43E-7E9F8DFCF5D8}" srcOrd="2" destOrd="0" presId="urn:microsoft.com/office/officeart/2018/2/layout/IconVerticalSolidList"/>
    <dgm:cxn modelId="{12B40FFD-54EE-4262-AA07-7F49AE0BA040}" type="presParOf" srcId="{022ECDB9-6657-405D-B6DE-12200F00A9EC}" destId="{83E02AB9-BCA3-4103-B061-17343F55148A}" srcOrd="3" destOrd="0" presId="urn:microsoft.com/office/officeart/2018/2/layout/IconVerticalSolidList"/>
    <dgm:cxn modelId="{A09DBA62-2EDC-4265-A320-DF43C43BF2D7}" type="presParOf" srcId="{D0FFEE89-64BF-4FF7-8A7D-C83B8AEC8B39}" destId="{BA2F8252-6E1E-45C0-A30D-AE2D9BAF2D5C}" srcOrd="1" destOrd="0" presId="urn:microsoft.com/office/officeart/2018/2/layout/IconVerticalSolidList"/>
    <dgm:cxn modelId="{073223B7-22CA-4E9F-85DE-2918DBE3E70A}" type="presParOf" srcId="{D0FFEE89-64BF-4FF7-8A7D-C83B8AEC8B39}" destId="{25778BCD-DC8B-4CB3-959E-CED725F6DFCF}" srcOrd="2" destOrd="0" presId="urn:microsoft.com/office/officeart/2018/2/layout/IconVerticalSolidList"/>
    <dgm:cxn modelId="{AA550362-271E-4DF1-AB6C-1D875FB0E675}" type="presParOf" srcId="{25778BCD-DC8B-4CB3-959E-CED725F6DFCF}" destId="{9D72FACD-DA9D-4EAE-9939-1EC5BEDBF5DD}" srcOrd="0" destOrd="0" presId="urn:microsoft.com/office/officeart/2018/2/layout/IconVerticalSolidList"/>
    <dgm:cxn modelId="{C5770E95-3E8B-4A7E-A897-BEEA36FAAF10}" type="presParOf" srcId="{25778BCD-DC8B-4CB3-959E-CED725F6DFCF}" destId="{7526E1F0-F9DB-44C4-9ED0-D4D2C6980044}" srcOrd="1" destOrd="0" presId="urn:microsoft.com/office/officeart/2018/2/layout/IconVerticalSolidList"/>
    <dgm:cxn modelId="{86A5E713-F951-4112-8B14-C83C4BB82205}" type="presParOf" srcId="{25778BCD-DC8B-4CB3-959E-CED725F6DFCF}" destId="{87A36A79-8D9E-49EC-9A14-6F63862CE31F}" srcOrd="2" destOrd="0" presId="urn:microsoft.com/office/officeart/2018/2/layout/IconVerticalSolidList"/>
    <dgm:cxn modelId="{2C192FB5-FB75-4961-A4A2-27700DFFCE2D}" type="presParOf" srcId="{25778BCD-DC8B-4CB3-959E-CED725F6DFCF}" destId="{160D222B-E1DC-4CF7-BFE9-7D096F09B1D2}" srcOrd="3" destOrd="0" presId="urn:microsoft.com/office/officeart/2018/2/layout/IconVerticalSolidList"/>
    <dgm:cxn modelId="{60DC7ED8-7169-4294-A4C4-736CE5E8446D}" type="presParOf" srcId="{D0FFEE89-64BF-4FF7-8A7D-C83B8AEC8B39}" destId="{C109F16A-CD06-4729-B61E-712CA12F4659}" srcOrd="3" destOrd="0" presId="urn:microsoft.com/office/officeart/2018/2/layout/IconVerticalSolidList"/>
    <dgm:cxn modelId="{E126871B-0D2D-460A-AB81-21DCA22CDDFD}" type="presParOf" srcId="{D0FFEE89-64BF-4FF7-8A7D-C83B8AEC8B39}" destId="{B060D35E-4760-498D-918D-E06785099CF5}" srcOrd="4" destOrd="0" presId="urn:microsoft.com/office/officeart/2018/2/layout/IconVerticalSolidList"/>
    <dgm:cxn modelId="{F5CE5C3E-99A7-4B0E-A7F0-630C95C33A1A}" type="presParOf" srcId="{B060D35E-4760-498D-918D-E06785099CF5}" destId="{A230EFB1-8AC7-429B-A39F-FD17F542251F}" srcOrd="0" destOrd="0" presId="urn:microsoft.com/office/officeart/2018/2/layout/IconVerticalSolidList"/>
    <dgm:cxn modelId="{7FA6971A-5818-4932-A8ED-D2CF26CBCDB0}" type="presParOf" srcId="{B060D35E-4760-498D-918D-E06785099CF5}" destId="{09FCF2B1-BA69-47CC-9F47-0377EDFD770A}" srcOrd="1" destOrd="0" presId="urn:microsoft.com/office/officeart/2018/2/layout/IconVerticalSolidList"/>
    <dgm:cxn modelId="{A396BC79-73E0-405F-AF6E-8C1B12DAB181}" type="presParOf" srcId="{B060D35E-4760-498D-918D-E06785099CF5}" destId="{5677F7E2-7C0E-49A3-9EE6-D5E16B46C47A}" srcOrd="2" destOrd="0" presId="urn:microsoft.com/office/officeart/2018/2/layout/IconVerticalSolidList"/>
    <dgm:cxn modelId="{2029D7EC-2D8B-48D4-8993-46BABD5A97F0}" type="presParOf" srcId="{B060D35E-4760-498D-918D-E06785099CF5}" destId="{D6667306-3058-4759-A185-6A574A464728}" srcOrd="3" destOrd="0" presId="urn:microsoft.com/office/officeart/2018/2/layout/IconVerticalSolidList"/>
    <dgm:cxn modelId="{FC60CE01-3E51-4F22-A890-F851577DC070}" type="presParOf" srcId="{D0FFEE89-64BF-4FF7-8A7D-C83B8AEC8B39}" destId="{5D097F44-3C68-47DA-966D-3A57AB5999C5}" srcOrd="5" destOrd="0" presId="urn:microsoft.com/office/officeart/2018/2/layout/IconVerticalSolidList"/>
    <dgm:cxn modelId="{B1885CD6-1C92-40BE-9E99-1EA901211B44}" type="presParOf" srcId="{D0FFEE89-64BF-4FF7-8A7D-C83B8AEC8B39}" destId="{232436E9-CBCA-43FE-BAF6-4C42A1886375}" srcOrd="6" destOrd="0" presId="urn:microsoft.com/office/officeart/2018/2/layout/IconVerticalSolidList"/>
    <dgm:cxn modelId="{CFD44799-8ED6-4DC2-A57B-AFE857A831F3}" type="presParOf" srcId="{232436E9-CBCA-43FE-BAF6-4C42A1886375}" destId="{A06B1536-CE49-452E-99CA-5129B6996F75}" srcOrd="0" destOrd="0" presId="urn:microsoft.com/office/officeart/2018/2/layout/IconVerticalSolidList"/>
    <dgm:cxn modelId="{62A59D59-AC6D-4E38-AB80-B29C10B5B65E}" type="presParOf" srcId="{232436E9-CBCA-43FE-BAF6-4C42A1886375}" destId="{BBBC294E-D848-45BE-A45E-3019BB61D6B5}" srcOrd="1" destOrd="0" presId="urn:microsoft.com/office/officeart/2018/2/layout/IconVerticalSolidList"/>
    <dgm:cxn modelId="{9C06E96D-3DB9-48C1-8325-01E3F64A91CE}" type="presParOf" srcId="{232436E9-CBCA-43FE-BAF6-4C42A1886375}" destId="{E805D4FF-B1ED-44E7-B507-08E204F2FF50}" srcOrd="2" destOrd="0" presId="urn:microsoft.com/office/officeart/2018/2/layout/IconVerticalSolidList"/>
    <dgm:cxn modelId="{17E2D435-1D4D-4913-AADF-1AD1C66C5145}" type="presParOf" srcId="{232436E9-CBCA-43FE-BAF6-4C42A1886375}" destId="{6807433B-2E4D-4F7A-A414-9EFC9ABA876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7DBA28-4B8B-41F2-974E-8FC4C4497F31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205DC0-1056-415D-A461-EC4A50B517FD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E02AB9-BCA3-4103-B061-17343F55148A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Installation</a:t>
          </a:r>
          <a:endParaRPr lang="en-US" sz="2200" kern="1200"/>
        </a:p>
      </dsp:txBody>
      <dsp:txXfrm>
        <a:off x="1429899" y="2442"/>
        <a:ext cx="5083704" cy="1238008"/>
      </dsp:txXfrm>
    </dsp:sp>
    <dsp:sp modelId="{9D72FACD-DA9D-4EAE-9939-1EC5BEDBF5DD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26E1F0-F9DB-44C4-9ED0-D4D2C6980044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0D222B-E1DC-4CF7-BFE9-7D096F09B1D2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Saving Changes</a:t>
          </a:r>
          <a:endParaRPr lang="en-US" sz="2200" kern="1200"/>
        </a:p>
      </dsp:txBody>
      <dsp:txXfrm>
        <a:off x="1429899" y="1549953"/>
        <a:ext cx="5083704" cy="1238008"/>
      </dsp:txXfrm>
    </dsp:sp>
    <dsp:sp modelId="{A230EFB1-8AC7-429B-A39F-FD17F542251F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FCF2B1-BA69-47CC-9F47-0377EDFD770A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667306-3058-4759-A185-6A574A464728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Collaboration</a:t>
          </a:r>
          <a:endParaRPr lang="en-US" sz="2200" kern="1200" dirty="0"/>
        </a:p>
      </dsp:txBody>
      <dsp:txXfrm>
        <a:off x="1429899" y="3097464"/>
        <a:ext cx="5083704" cy="1238008"/>
      </dsp:txXfrm>
    </dsp:sp>
    <dsp:sp modelId="{A06B1536-CE49-452E-99CA-5129B6996F75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BC294E-D848-45BE-A45E-3019BB61D6B5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07433B-2E4D-4F7A-A414-9EFC9ABA8764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Branches</a:t>
          </a:r>
        </a:p>
      </dsp:txBody>
      <dsp:txXfrm>
        <a:off x="1429899" y="4644974"/>
        <a:ext cx="5083704" cy="1238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043AD-AFFA-477E-B93A-B7453CFADA96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086468-8184-4E34-A11A-9C6A4A2F07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982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85104-B626-44D1-838A-AFEC0332F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C249F-EA78-4463-A1F5-F68F19BB64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399D3-761D-46FB-8366-E8DBDAAE5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A3579-DC61-4C3F-AFED-CABF23F03E23}" type="datetime1">
              <a:rPr lang="en-IN" smtClean="0"/>
              <a:t>06-04-2020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67F3F-24D9-4E9C-A0EF-696E6CDC4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E9B63-886B-41BF-B554-C2914EDD4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7475-A49F-4A83-A2A7-048116066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46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52D82-40B4-4095-A4C4-FE6ABC2FB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FCCBF2-BB36-4162-905E-D91DFAE40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07206-F58A-42B5-8DDB-2036A6436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D12C4-3EB2-4191-BA4C-546C55A127EB}" type="datetime1">
              <a:rPr lang="en-IN" smtClean="0"/>
              <a:t>06-04-2020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D3A41-D8F6-48D5-94FD-2D1F775F6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F2425-D13E-405B-B9C4-B70DFD6FE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7475-A49F-4A83-A2A7-048116066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53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CFBC0F-CBCC-438D-842B-7B72326E01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CE51EB-7D19-4D7B-A181-A2056CFC6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0BD95-B4BE-4AAE-9FD1-3C07EA8CD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CBBB7-E5D9-4EC6-8535-A977273AD3AD}" type="datetime1">
              <a:rPr lang="en-IN" smtClean="0"/>
              <a:t>06-04-2020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E18F4-4D01-4CA0-9198-77FE6DB82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56E82-E09E-4063-9730-113A42390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7475-A49F-4A83-A2A7-048116066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58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0887B-10CB-433E-8C35-7D50AA77A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AC291-7724-4E8A-BA18-200A646C0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291AE-4B3A-4D3A-A644-BED8094DB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B9D2-9B05-4857-B408-02596E5F4E99}" type="datetime1">
              <a:rPr lang="en-IN" smtClean="0"/>
              <a:t>06-04-2020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E64B5-8564-4A38-BF08-0DB287816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2D1A6-07D6-4331-886E-6A7A55FCC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7475-A49F-4A83-A2A7-048116066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685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BC9DB-F241-43AA-9A9C-B2BB22EB1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C271C-3F2E-466F-84C2-83765EDB7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7448D-43A9-4A6E-A776-5945B7C2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EC89-5DA1-42E8-B0CB-47B0F565A53D}" type="datetime1">
              <a:rPr lang="en-IN" smtClean="0"/>
              <a:t>06-04-2020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B9CA6-FE93-455C-B4B6-3F0C716DA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65BB2-92A6-4F0F-8E72-7FC2D4ECE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7475-A49F-4A83-A2A7-048116066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607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DFC1-B141-41CF-9951-BFCFA4788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A825B-B590-4358-A0A8-61B28C6EC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581F5-4E81-4234-A87B-AB976F852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AA945-E4E0-4B2C-A876-2E2A6DD72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2883F-E6CD-4279-999E-32AF1EF3A33E}" type="datetime1">
              <a:rPr lang="en-IN" smtClean="0"/>
              <a:t>06-04-2020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9403F-D58B-4981-BA44-8B033867E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D9D76-46EA-47CC-A120-982D676DB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7475-A49F-4A83-A2A7-048116066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51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8AE73-B336-4F95-AF79-0FA02DBF1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8C21D-E244-4D33-94D2-D0406FAEF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7C235-A701-4B62-AD6F-9475CAE7C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1AF46D-2C7C-4C94-B970-CD0E333C45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5FF72F-9283-4D6A-BC7F-CF9A52C5AD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45C205-406A-41C9-8ACD-629EAC46C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EA8FE-C968-417F-8440-F926F517C797}" type="datetime1">
              <a:rPr lang="en-IN" smtClean="0"/>
              <a:t>06-04-2020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A469-BBB4-4CD8-B5B0-23C1F71A8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11F420-6719-403D-B08A-1575B2950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7475-A49F-4A83-A2A7-048116066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11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0E7DB-AC83-49C0-AA29-E073D8337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650BDB-4E20-493A-8360-53CF9D94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A71A-0A7A-485F-A6D0-B300FCBED0C7}" type="datetime1">
              <a:rPr lang="en-IN" smtClean="0"/>
              <a:t>06-04-2020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BDA75E-C4D3-475F-AFCB-7C3BB439F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86B18-A59D-4851-8ED7-9E5C974D4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7475-A49F-4A83-A2A7-048116066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34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ADE308-F7E3-4248-9046-C9A0EC05E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143F8-489A-4224-8983-C21337C7AB3F}" type="datetime1">
              <a:rPr lang="en-IN" smtClean="0"/>
              <a:t>06-04-2020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437405-856A-4353-ACFF-BF39898FC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924A2-92C1-4304-AE3B-0836FDF42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7475-A49F-4A83-A2A7-048116066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633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FFB92-272B-423E-802D-F8DC996BF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7EC7A-E76E-4CFA-8C34-0CD1560C5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AA56F-C372-4C09-83CB-815D2CA6D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7C835-EA65-42B6-A35A-6AB38A0F5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9CD6-7882-4A85-84E5-4D89D7A16893}" type="datetime1">
              <a:rPr lang="en-IN" smtClean="0"/>
              <a:t>06-04-2020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770F5B-A089-4001-962F-A133F4F90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9AC7C-785F-4FEE-BA74-46F9B47BF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7475-A49F-4A83-A2A7-048116066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569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7A5D7-3E39-4BE2-BFDD-BB445B9B6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636F2A-096A-4F08-8763-3C79F26CDD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2BC13E-4138-4D57-8F62-B48CA1962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AA293-D6D8-4203-AA14-B0AB6B94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C335-3055-4B6B-8F26-BF07403E06BA}" type="datetime1">
              <a:rPr lang="en-IN" smtClean="0"/>
              <a:t>06-04-2020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55E77-19E5-4AA0-84B7-1DE4A5075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88CDD-FAF9-473F-80EF-D4764C7DD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7475-A49F-4A83-A2A7-048116066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118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3DAEA-E53A-4E7F-8E0E-8C694D01A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A2CA5-2CF4-459A-8FB7-B10EC04CE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BAE0B-FC9C-497F-B1D1-524D7A06AE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ABB82-8600-4A7C-8D96-31F80DC8150C}" type="datetime1">
              <a:rPr lang="en-IN" smtClean="0"/>
              <a:t>06-04-2020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B4257-C149-452C-AC55-FC5EF08128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9533A-397D-4192-B13D-9042B3B307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E7475-A49F-4A83-A2A7-048116066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228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tlassian.com/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B8580-E4E4-4160-8E9B-BCE227560E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GitHub Essentials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A75918-DBC0-4329-ACEA-BFCACDB319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By Gourab Sahu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0243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9667F-16CB-4B53-A407-D281D20EB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How to resolve merge conflicts?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6C653-C5E7-49CC-9EBF-E069E5AEC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/>
              <a:t>Conflicts can be resolved by opening the disputed files and keeping the changes asked by </a:t>
            </a:r>
            <a:r>
              <a:rPr lang="de-DE" dirty="0">
                <a:solidFill>
                  <a:srgbClr val="00B050"/>
                </a:solidFill>
              </a:rPr>
              <a:t>descrptive git texts </a:t>
            </a:r>
            <a:r>
              <a:rPr lang="de-DE" dirty="0"/>
              <a:t>such as follows: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After making necessary changes </a:t>
            </a:r>
            <a:r>
              <a:rPr lang="de-DE" b="1" dirty="0"/>
              <a:t>git add </a:t>
            </a:r>
            <a:r>
              <a:rPr lang="de-DE" dirty="0"/>
              <a:t>and </a:t>
            </a:r>
            <a:r>
              <a:rPr lang="de-DE" b="1" dirty="0"/>
              <a:t>git commit </a:t>
            </a:r>
            <a:r>
              <a:rPr lang="de-DE" dirty="0"/>
              <a:t>can be used to finally merge the file.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A56AE7-D0E8-4ED5-91B9-3D818E1077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00" r="16600" b="7030"/>
          <a:stretch/>
        </p:blipFill>
        <p:spPr>
          <a:xfrm>
            <a:off x="2264898" y="2813405"/>
            <a:ext cx="5598942" cy="22087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6A4418-1ADC-44B6-8B0A-06B19E589884}"/>
              </a:ext>
            </a:extLst>
          </p:cNvPr>
          <p:cNvSpPr txBox="1"/>
          <p:nvPr/>
        </p:nvSpPr>
        <p:spPr>
          <a:xfrm>
            <a:off x="942535" y="55426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41908-D000-43BD-A643-952C036DB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7475-A49F-4A83-A2A7-04811606601C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149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9667F-16CB-4B53-A407-D281D20EB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de-DE" dirty="0"/>
              <a:t>How to resolve merge conflicts?</a:t>
            </a:r>
            <a:endParaRPr lang="en-IN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git tortoise">
            <a:extLst>
              <a:ext uri="{FF2B5EF4-FFF2-40B4-BE49-F238E27FC236}">
                <a16:creationId xmlns:a16="http://schemas.microsoft.com/office/drawing/2014/main" id="{8480123F-0A4B-4126-B513-54D742DCD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7624" y="2525074"/>
            <a:ext cx="2361665" cy="1310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6C653-C5E7-49CC-9EBF-E069E5AEC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/>
              <a:t>Conflicts in a disputed file can be resolved using any plain text editor.</a:t>
            </a:r>
          </a:p>
          <a:p>
            <a:pPr marL="0" indent="0">
              <a:buNone/>
            </a:pPr>
            <a:endParaRPr lang="de-DE" sz="2400"/>
          </a:p>
          <a:p>
            <a:pPr marL="0" indent="0">
              <a:buNone/>
            </a:pPr>
            <a:r>
              <a:rPr lang="de-DE" sz="2400"/>
              <a:t>However it is recommended to use specialized tools such as </a:t>
            </a:r>
            <a:r>
              <a:rPr lang="en-IN" sz="2400" b="1"/>
              <a:t>TortoiseGit</a:t>
            </a:r>
            <a:r>
              <a:rPr lang="en-IN" sz="2400"/>
              <a:t> or </a:t>
            </a:r>
            <a:r>
              <a:rPr lang="en-IN" sz="2400" b="1"/>
              <a:t>VSCode</a:t>
            </a:r>
            <a:r>
              <a:rPr lang="en-IN" sz="2400"/>
              <a:t> if conflicts need to be resolved in multiple files.</a:t>
            </a:r>
            <a:endParaRPr lang="de-DE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6A4418-1ADC-44B6-8B0A-06B19E589884}"/>
              </a:ext>
            </a:extLst>
          </p:cNvPr>
          <p:cNvSpPr txBox="1"/>
          <p:nvPr/>
        </p:nvSpPr>
        <p:spPr>
          <a:xfrm>
            <a:off x="942535" y="55426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1028" name="Picture 4" descr="Image result for Vscode">
            <a:extLst>
              <a:ext uri="{FF2B5EF4-FFF2-40B4-BE49-F238E27FC236}">
                <a16:creationId xmlns:a16="http://schemas.microsoft.com/office/drawing/2014/main" id="{044F6A4E-037E-4024-889C-4248A382F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631" y="4176723"/>
            <a:ext cx="177165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F0A1F-36E2-4761-84F4-E4FA66E9A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7475-A49F-4A83-A2A7-04811606601C}" type="slidenum">
              <a:rPr lang="en-IN" smtClean="0"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561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9667F-16CB-4B53-A407-D281D20EB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626" y="137121"/>
            <a:ext cx="7696200" cy="529444"/>
          </a:xfrm>
        </p:spPr>
        <p:txBody>
          <a:bodyPr>
            <a:normAutofit fontScale="90000"/>
          </a:bodyPr>
          <a:lstStyle/>
          <a:p>
            <a:r>
              <a:rPr lang="de-DE" dirty="0"/>
              <a:t>How to resolve merge conflicts?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6A4418-1ADC-44B6-8B0A-06B19E589884}"/>
              </a:ext>
            </a:extLst>
          </p:cNvPr>
          <p:cNvSpPr txBox="1"/>
          <p:nvPr/>
        </p:nvSpPr>
        <p:spPr>
          <a:xfrm>
            <a:off x="942535" y="55426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2C46E6D6-DA21-4EFC-AD79-6509EDCED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626" y="6347147"/>
            <a:ext cx="10515600" cy="275751"/>
          </a:xfrm>
        </p:spPr>
        <p:txBody>
          <a:bodyPr>
            <a:normAutofit fontScale="55000" lnSpcReduction="20000"/>
          </a:bodyPr>
          <a:lstStyle/>
          <a:p>
            <a:r>
              <a:rPr lang="de-DE" dirty="0"/>
              <a:t>Visual studio interface for conflict resolution. </a:t>
            </a:r>
            <a:r>
              <a:rPr lang="de-DE"/>
              <a:t>It also provides a visual in the right side with colored lines to reach them faster.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78EF51-F120-42CC-8F4A-463973BAB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68" y="641395"/>
            <a:ext cx="10802997" cy="557520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E43FC7-771F-4832-AEC2-6F5950096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7475-A49F-4A83-A2A7-04811606601C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169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9667F-16CB-4B53-A407-D281D20EB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626" y="137121"/>
            <a:ext cx="7696200" cy="529444"/>
          </a:xfrm>
        </p:spPr>
        <p:txBody>
          <a:bodyPr>
            <a:normAutofit fontScale="90000"/>
          </a:bodyPr>
          <a:lstStyle/>
          <a:p>
            <a:r>
              <a:rPr lang="de-DE" dirty="0"/>
              <a:t>How to resolve merge conflicts?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6A4418-1ADC-44B6-8B0A-06B19E589884}"/>
              </a:ext>
            </a:extLst>
          </p:cNvPr>
          <p:cNvSpPr txBox="1"/>
          <p:nvPr/>
        </p:nvSpPr>
        <p:spPr>
          <a:xfrm>
            <a:off x="942535" y="55426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2C46E6D6-DA21-4EFC-AD79-6509EDCED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601" y="4324467"/>
            <a:ext cx="1711332" cy="52944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de-DE" dirty="0"/>
              <a:t>TortoiseGit conflict notification.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470BDD-B94E-4312-9962-E8747FD0BC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270" r="58659" b="38063"/>
          <a:stretch/>
        </p:blipFill>
        <p:spPr>
          <a:xfrm>
            <a:off x="387626" y="1364117"/>
            <a:ext cx="1242391" cy="9020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B0E5A2-914A-4D6F-895C-11C2D71E7B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31" r="21235" b="25841"/>
          <a:stretch/>
        </p:blipFill>
        <p:spPr>
          <a:xfrm>
            <a:off x="271600" y="2856115"/>
            <a:ext cx="1711332" cy="11794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753C4E-02BC-44A4-89E4-32A16990C3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499" t="30095" r="18603"/>
          <a:stretch/>
        </p:blipFill>
        <p:spPr>
          <a:xfrm>
            <a:off x="2319930" y="742419"/>
            <a:ext cx="4149971" cy="51695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F04014-F2BE-4B1F-8486-16B029C4736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8137" t="27991"/>
          <a:stretch/>
        </p:blipFill>
        <p:spPr>
          <a:xfrm>
            <a:off x="6571024" y="1497496"/>
            <a:ext cx="5349375" cy="3379304"/>
          </a:xfrm>
          <a:prstGeom prst="rect">
            <a:avLst/>
          </a:prstGeom>
        </p:spPr>
      </p:pic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1B168118-0087-45B5-899F-57C475B8389A}"/>
              </a:ext>
            </a:extLst>
          </p:cNvPr>
          <p:cNvSpPr txBox="1">
            <a:spLocks/>
          </p:cNvSpPr>
          <p:nvPr/>
        </p:nvSpPr>
        <p:spPr>
          <a:xfrm>
            <a:off x="3082915" y="6115581"/>
            <a:ext cx="2623999" cy="5294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TortoiseGit user-menu.</a:t>
            </a:r>
            <a:endParaRPr lang="en-IN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4122D87D-CC71-453C-9494-0DE90CBE7843}"/>
              </a:ext>
            </a:extLst>
          </p:cNvPr>
          <p:cNvSpPr txBox="1">
            <a:spLocks/>
          </p:cNvSpPr>
          <p:nvPr/>
        </p:nvSpPr>
        <p:spPr>
          <a:xfrm>
            <a:off x="7443380" y="5095782"/>
            <a:ext cx="4082698" cy="52944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TortoiseGit conflict resolution Interface </a:t>
            </a:r>
            <a:endParaRPr lang="en-IN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1C3CA34-7E29-4B63-ABF7-7B1F3DB3B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7475-A49F-4A83-A2A7-04811606601C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167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9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540CF-1FCC-4BB7-8F09-9B38B59B6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de-DE" sz="2800">
                <a:solidFill>
                  <a:schemeClr val="bg1"/>
                </a:solidFill>
              </a:rPr>
              <a:t>Difference between pull request and git merge?</a:t>
            </a:r>
            <a:endParaRPr lang="en-IN" sz="2800">
              <a:solidFill>
                <a:schemeClr val="bg1"/>
              </a:solidFill>
            </a:endParaRPr>
          </a:p>
        </p:txBody>
      </p: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EB807-62B4-415E-A84E-6F7D8BA6B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r>
              <a:rPr lang="de-DE" sz="1900" dirty="0">
                <a:solidFill>
                  <a:schemeClr val="bg1"/>
                </a:solidFill>
              </a:rPr>
              <a:t>git merge is just a command to merge a feature branch into working/master branch.</a:t>
            </a:r>
          </a:p>
          <a:p>
            <a:endParaRPr lang="de-DE" sz="1900" dirty="0">
              <a:solidFill>
                <a:schemeClr val="bg1"/>
              </a:solidFill>
            </a:endParaRPr>
          </a:p>
          <a:p>
            <a:r>
              <a:rPr lang="de-DE" sz="1900" dirty="0">
                <a:solidFill>
                  <a:schemeClr val="bg1"/>
                </a:solidFill>
              </a:rPr>
              <a:t>Pull request is a </a:t>
            </a:r>
            <a:r>
              <a:rPr lang="de-DE" sz="1900" b="1" dirty="0">
                <a:solidFill>
                  <a:srgbClr val="FFC000"/>
                </a:solidFill>
              </a:rPr>
              <a:t>notification</a:t>
            </a:r>
            <a:r>
              <a:rPr lang="de-DE" sz="1900" b="1" dirty="0">
                <a:solidFill>
                  <a:schemeClr val="bg1"/>
                </a:solidFill>
              </a:rPr>
              <a:t> </a:t>
            </a:r>
            <a:r>
              <a:rPr lang="de-DE" sz="1900" dirty="0">
                <a:solidFill>
                  <a:schemeClr val="bg1"/>
                </a:solidFill>
              </a:rPr>
              <a:t>from a developer to another developer to merge a feature branch.</a:t>
            </a:r>
          </a:p>
          <a:p>
            <a:endParaRPr lang="de-DE" sz="1900" dirty="0">
              <a:solidFill>
                <a:schemeClr val="bg1"/>
              </a:solidFill>
            </a:endParaRPr>
          </a:p>
          <a:p>
            <a:r>
              <a:rPr lang="de-DE" sz="1900" dirty="0">
                <a:solidFill>
                  <a:schemeClr val="bg1"/>
                </a:solidFill>
              </a:rPr>
              <a:t>Pull request also provides a platform for </a:t>
            </a:r>
            <a:r>
              <a:rPr lang="de-DE" sz="1900" dirty="0">
                <a:solidFill>
                  <a:srgbClr val="FFFF00"/>
                </a:solidFill>
              </a:rPr>
              <a:t>discusssion</a:t>
            </a:r>
            <a:r>
              <a:rPr lang="de-DE" sz="1900" dirty="0">
                <a:solidFill>
                  <a:schemeClr val="bg1"/>
                </a:solidFill>
              </a:rPr>
              <a:t> and </a:t>
            </a:r>
            <a:r>
              <a:rPr lang="de-DE" sz="1900" dirty="0">
                <a:solidFill>
                  <a:srgbClr val="FFFF00"/>
                </a:solidFill>
              </a:rPr>
              <a:t>code review</a:t>
            </a:r>
            <a:r>
              <a:rPr lang="de-DE" sz="1900" dirty="0">
                <a:solidFill>
                  <a:schemeClr val="bg1"/>
                </a:solidFill>
              </a:rPr>
              <a:t> by other team members.</a:t>
            </a:r>
          </a:p>
          <a:p>
            <a:endParaRPr lang="de-DE" sz="1900" dirty="0">
              <a:solidFill>
                <a:schemeClr val="bg1"/>
              </a:solidFill>
            </a:endParaRPr>
          </a:p>
          <a:p>
            <a:endParaRPr lang="en-IN" sz="19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BAA339-A719-4CE8-BF52-74BA22FD2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716" y="1801062"/>
            <a:ext cx="6596652" cy="310042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03D668-997A-45C7-875B-BB9A5E505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CBE7475-A49F-4A83-A2A7-04811606601C}" type="slidenum">
              <a:rPr lang="en-IN" smtClean="0"/>
              <a:pPr>
                <a:spcAft>
                  <a:spcPts val="600"/>
                </a:spcAft>
              </a:pPr>
              <a:t>14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F181DC-3E8F-4F0E-9922-7A499CD65CB0}"/>
              </a:ext>
            </a:extLst>
          </p:cNvPr>
          <p:cNvSpPr txBox="1"/>
          <p:nvPr/>
        </p:nvSpPr>
        <p:spPr>
          <a:xfrm>
            <a:off x="7555933" y="5259587"/>
            <a:ext cx="170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git pull request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1540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FAD66-AF99-442E-82A7-D0D21B6C8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041919"/>
          </a:xfrm>
        </p:spPr>
        <p:txBody>
          <a:bodyPr/>
          <a:lstStyle/>
          <a:p>
            <a:r>
              <a:rPr lang="de-DE" dirty="0"/>
              <a:t>How pull request works?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C8611-49EC-4171-8265-53F3E0FB0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7475-A49F-4A83-A2A7-04811606601C}" type="slidenum">
              <a:rPr lang="en-IN" smtClean="0"/>
              <a:t>15</a:t>
            </a:fld>
            <a:endParaRPr lang="en-IN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DBBF1A-3D67-48A5-9B15-422906855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223" y="1113354"/>
            <a:ext cx="4366846" cy="50342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2400" dirty="0"/>
              <a:t>1. A team-member creates a new branch in the same repo or in a forked repo.</a:t>
            </a: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en-IN" sz="2400" dirty="0"/>
              <a:t>2. The team-member adds new feature in the branch and makes a pull-request.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3. All team-members review new feature and provide comments.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4. Once approved, the git-master merges the requested branch into master branch.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3BBC2E7-B16A-42ED-92AA-6200FD698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068" y="1060173"/>
            <a:ext cx="7386710" cy="440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153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16881-F65A-49FF-AEBE-4DBE9B6EE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de-DE" dirty="0"/>
              <a:t>.gitignore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5FA7B-A878-495A-A306-4B0B163D9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603" y="1744394"/>
            <a:ext cx="7219657" cy="461195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1800" dirty="0"/>
              <a:t>Inside a git folder a file can be tracked, untracked or ignored.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en-IN" sz="1800" dirty="0"/>
              <a:t>Following category of files should not be tracked by git:</a:t>
            </a:r>
          </a:p>
          <a:p>
            <a:pPr marL="514350" indent="-514350">
              <a:buAutoNum type="alphaLcParenR"/>
            </a:pPr>
            <a:r>
              <a:rPr lang="en-IN" sz="1800" dirty="0" err="1"/>
              <a:t>Javascript</a:t>
            </a:r>
            <a:r>
              <a:rPr lang="en-IN" sz="1800" dirty="0"/>
              <a:t> dependencies such as </a:t>
            </a:r>
            <a:r>
              <a:rPr lang="en-IN" sz="1800" dirty="0" err="1"/>
              <a:t>node_modules</a:t>
            </a:r>
            <a:r>
              <a:rPr lang="en-IN" sz="1800" dirty="0"/>
              <a:t>.</a:t>
            </a:r>
          </a:p>
          <a:p>
            <a:pPr marL="514350" indent="-514350">
              <a:buAutoNum type="alphaLcParenR"/>
            </a:pPr>
            <a:r>
              <a:rPr lang="en-IN" sz="1800" dirty="0"/>
              <a:t>System generated files such as .</a:t>
            </a:r>
            <a:r>
              <a:rPr lang="en-IN" sz="1800" dirty="0" err="1"/>
              <a:t>DS_Store</a:t>
            </a:r>
            <a:r>
              <a:rPr lang="en-IN" sz="1800" dirty="0"/>
              <a:t>, </a:t>
            </a:r>
            <a:r>
              <a:rPr lang="en-IN" sz="1800" dirty="0" err="1"/>
              <a:t>Thumbs.db</a:t>
            </a:r>
            <a:r>
              <a:rPr lang="en-IN" sz="1800" dirty="0"/>
              <a:t> or .log files.</a:t>
            </a:r>
          </a:p>
          <a:p>
            <a:pPr marL="514350" indent="-514350">
              <a:buAutoNum type="alphaLcParenR"/>
            </a:pPr>
            <a:r>
              <a:rPr lang="en-IN" sz="1800" dirty="0"/>
              <a:t>Security files with password or secret key.</a:t>
            </a:r>
          </a:p>
          <a:p>
            <a:pPr marL="514350" indent="-514350">
              <a:buAutoNum type="alphaLcParenR"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To ignore any file following 2 steps can be used:</a:t>
            </a:r>
          </a:p>
          <a:p>
            <a:pPr marL="514350" indent="-514350">
              <a:buAutoNum type="arabicPeriod"/>
            </a:pPr>
            <a:r>
              <a:rPr lang="en-IN" sz="1800" dirty="0"/>
              <a:t>Make a file called .</a:t>
            </a:r>
            <a:r>
              <a:rPr lang="en-IN" sz="1800" dirty="0" err="1"/>
              <a:t>gitignore</a:t>
            </a:r>
            <a:r>
              <a:rPr lang="en-IN" sz="1800" dirty="0"/>
              <a:t> and put the name of the file to be ignored into it.</a:t>
            </a:r>
          </a:p>
          <a:p>
            <a:pPr marL="514350" indent="-514350">
              <a:buAutoNum type="arabicPeriod"/>
            </a:pPr>
            <a:r>
              <a:rPr lang="en-IN" sz="1800" dirty="0"/>
              <a:t>Or  Use "git rm –cached </a:t>
            </a:r>
            <a:r>
              <a:rPr lang="en-IN" sz="1800" dirty="0" err="1"/>
              <a:t>file_to_ignore</a:t>
            </a:r>
            <a:r>
              <a:rPr lang="en-IN" sz="1800" dirty="0"/>
              <a:t> “ command.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File Symlink">
            <a:extLst>
              <a:ext uri="{FF2B5EF4-FFF2-40B4-BE49-F238E27FC236}">
                <a16:creationId xmlns:a16="http://schemas.microsoft.com/office/drawing/2014/main" id="{9B786D03-C52E-4180-94A9-48ABA646B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34D96-4CC4-4DFB-AA4D-E541BB7D4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1428" y="6356350"/>
            <a:ext cx="1012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CBE7475-A49F-4A83-A2A7-04811606601C}" type="slidenum">
              <a:rPr lang="en-IN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901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B51AF-BA94-44A1-A1B7-A2DA0AFD7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27809-61B5-4F1C-AB52-A5EF9447E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Atlassian. “Learn Git- Git Tutorials, Workflows and Commands: Atlassian Git Tutorial.” </a:t>
            </a:r>
            <a:r>
              <a:rPr lang="en-IN" i="1" dirty="0"/>
              <a:t>Atlassian</a:t>
            </a:r>
            <a:r>
              <a:rPr lang="en-IN" dirty="0"/>
              <a:t>, </a:t>
            </a:r>
            <a:r>
              <a:rPr lang="en-IN" dirty="0">
                <a:hlinkClick r:id="rId2"/>
              </a:rPr>
              <a:t>www.atlassian.com/git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dirty="0"/>
              <a:t>“Reference.” </a:t>
            </a:r>
            <a:r>
              <a:rPr lang="en-IN" i="1" dirty="0"/>
              <a:t>Git</a:t>
            </a:r>
            <a:r>
              <a:rPr lang="en-IN" dirty="0"/>
              <a:t>, git-scm.com/docs.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E4D62-479D-481D-9B7C-0031AC8ED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7475-A49F-4A83-A2A7-04811606601C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307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93775" y="478232"/>
            <a:ext cx="5809306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D5C2B0-CBD0-404D-B262-289167C7D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46" y="1053711"/>
            <a:ext cx="4933490" cy="1424446"/>
          </a:xfrm>
        </p:spPr>
        <p:txBody>
          <a:bodyPr>
            <a:normAutofit/>
          </a:bodyPr>
          <a:lstStyle/>
          <a:p>
            <a:r>
              <a:rPr lang="de-DE" sz="4000" dirty="0">
                <a:solidFill>
                  <a:srgbClr val="FFFFFF"/>
                </a:solidFill>
              </a:rPr>
              <a:t>Why use GitHub?</a:t>
            </a:r>
            <a:endParaRPr lang="en-IN" sz="4000" dirty="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9782" y="2639023"/>
            <a:ext cx="480060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9EAF7-8128-4C2D-B1A2-D3BCB4B68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47" y="2799889"/>
            <a:ext cx="4933490" cy="2987543"/>
          </a:xfrm>
        </p:spPr>
        <p:txBody>
          <a:bodyPr anchor="t">
            <a:normAutofit/>
          </a:bodyPr>
          <a:lstStyle/>
          <a:p>
            <a:r>
              <a:rPr lang="de-DE" sz="2200">
                <a:solidFill>
                  <a:srgbClr val="FFFFFF"/>
                </a:solidFill>
              </a:rPr>
              <a:t>Version Control</a:t>
            </a:r>
          </a:p>
          <a:p>
            <a:r>
              <a:rPr lang="de-DE" sz="2200">
                <a:solidFill>
                  <a:srgbClr val="FFFFFF"/>
                </a:solidFill>
              </a:rPr>
              <a:t>Software Backup / Sharing data</a:t>
            </a:r>
          </a:p>
          <a:p>
            <a:endParaRPr lang="en-IN" sz="2200">
              <a:solidFill>
                <a:srgbClr val="FFFFFF"/>
              </a:solidFill>
            </a:endParaRPr>
          </a:p>
        </p:txBody>
      </p:sp>
      <p:pic>
        <p:nvPicPr>
          <p:cNvPr id="5" name="Graphic 4" descr="Share with person">
            <a:extLst>
              <a:ext uri="{FF2B5EF4-FFF2-40B4-BE49-F238E27FC236}">
                <a16:creationId xmlns:a16="http://schemas.microsoft.com/office/drawing/2014/main" id="{3185B247-BC8A-4987-927E-A3B6AC912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7506" y="347472"/>
            <a:ext cx="2971800" cy="2971800"/>
          </a:xfrm>
          <a:prstGeom prst="rect">
            <a:avLst/>
          </a:prstGeom>
        </p:spPr>
      </p:pic>
      <p:pic>
        <p:nvPicPr>
          <p:cNvPr id="7" name="Graphic 6" descr="Share">
            <a:extLst>
              <a:ext uri="{FF2B5EF4-FFF2-40B4-BE49-F238E27FC236}">
                <a16:creationId xmlns:a16="http://schemas.microsoft.com/office/drawing/2014/main" id="{5B8E7BEF-B57C-458F-B58D-9C38A40080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77505" y="3566160"/>
            <a:ext cx="2971800" cy="29718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457696-FCCE-4A5D-AD80-FA9C3FAE5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7475-A49F-4A83-A2A7-04811606601C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6777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D8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61457F-92A7-42B7-A8BF-8B1E0FDFB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 small example of </a:t>
            </a:r>
            <a:r>
              <a:rPr lang="en-US" sz="2200" b="1" i="1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version control </a:t>
            </a:r>
            <a: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 web development.</a:t>
            </a:r>
          </a:p>
        </p:txBody>
      </p:sp>
      <p:pic>
        <p:nvPicPr>
          <p:cNvPr id="8" name="Picture 7" descr="A picture containing clock&#10;&#10;Description automatically generated">
            <a:extLst>
              <a:ext uri="{FF2B5EF4-FFF2-40B4-BE49-F238E27FC236}">
                <a16:creationId xmlns:a16="http://schemas.microsoft.com/office/drawing/2014/main" id="{B9D10414-0636-4858-AA20-457C31823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459" y="447854"/>
            <a:ext cx="6288258" cy="628825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75E965-4C0F-40C9-8E7D-5E8C3DD5C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7475-A49F-4A83-A2A7-04811606601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463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6E9756-CC84-4713-9106-651DAC8DA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Important Git commands in 4 categories</a:t>
            </a:r>
            <a:endParaRPr lang="en-IN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F5BB3C-6617-4403-90F9-72775AD005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449735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069F80-CEF6-4590-839F-23B2FA0A6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7475-A49F-4A83-A2A7-04811606601C}" type="slidenum">
              <a:rPr lang="en-IN" b="1" smtClean="0"/>
              <a:t>4</a:t>
            </a:fld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07343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C132FC-E4B0-48F3-A27D-D766CA1AE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/>
              <a:t>Installation</a:t>
            </a:r>
            <a:endParaRPr lang="en-IN"/>
          </a:p>
        </p:txBody>
      </p:sp>
      <p:cxnSp>
        <p:nvCxnSpPr>
          <p:cNvPr id="2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BC10329-E00B-451C-861E-4C4F3FF6A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de-DE" sz="2000" b="1" dirty="0"/>
              <a:t>git init </a:t>
            </a:r>
          </a:p>
          <a:p>
            <a:pPr marL="0" indent="0">
              <a:buNone/>
            </a:pPr>
            <a:r>
              <a:rPr lang="de-DE" sz="2000" dirty="0"/>
              <a:t>   Initializes a normal directory as a git directory.</a:t>
            </a:r>
          </a:p>
          <a:p>
            <a:endParaRPr lang="de-DE" sz="2000" dirty="0"/>
          </a:p>
          <a:p>
            <a:r>
              <a:rPr lang="de-DE" sz="2000" b="1" dirty="0"/>
              <a:t>git clone</a:t>
            </a:r>
          </a:p>
          <a:p>
            <a:pPr marL="0" indent="0">
              <a:buNone/>
            </a:pPr>
            <a:r>
              <a:rPr lang="de-DE" sz="2000" dirty="0"/>
              <a:t>  First runs the git init command internally and then downloads a copy from remote repo to local direcotry.</a:t>
            </a:r>
          </a:p>
          <a:p>
            <a:pPr marL="0" indent="0">
              <a:buNone/>
            </a:pPr>
            <a:endParaRPr lang="de-DE" sz="2000" dirty="0"/>
          </a:p>
          <a:p>
            <a:r>
              <a:rPr lang="de-DE" sz="2000" dirty="0"/>
              <a:t>git config</a:t>
            </a:r>
          </a:p>
          <a:p>
            <a:pPr marL="0" indent="0">
              <a:buNone/>
            </a:pPr>
            <a:r>
              <a:rPr lang="de-DE" sz="2000" dirty="0"/>
              <a:t>  To setup configuration at local or global level.</a:t>
            </a:r>
            <a:endParaRPr lang="en-IN" sz="2000" dirty="0"/>
          </a:p>
        </p:txBody>
      </p:sp>
      <p:sp>
        <p:nvSpPr>
          <p:cNvPr id="18" name="Rectangle 17" descr="Tools">
            <a:extLst>
              <a:ext uri="{FF2B5EF4-FFF2-40B4-BE49-F238E27FC236}">
                <a16:creationId xmlns:a16="http://schemas.microsoft.com/office/drawing/2014/main" id="{D8C6B4EE-3743-4E04-AC72-0BD58D02BEC8}"/>
              </a:ext>
            </a:extLst>
          </p:cNvPr>
          <p:cNvSpPr/>
          <p:nvPr/>
        </p:nvSpPr>
        <p:spPr>
          <a:xfrm>
            <a:off x="1005415" y="832293"/>
            <a:ext cx="924626" cy="924626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581FB0-0CB3-4ECC-992F-3F7259D3A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2965" y="6511290"/>
            <a:ext cx="2743200" cy="365125"/>
          </a:xfrm>
        </p:spPr>
        <p:txBody>
          <a:bodyPr/>
          <a:lstStyle/>
          <a:p>
            <a:fld id="{ECBE7475-A49F-4A83-A2A7-04811606601C}" type="slidenum">
              <a:rPr lang="en-IN" b="1" smtClean="0">
                <a:solidFill>
                  <a:schemeClr val="tx1"/>
                </a:solidFill>
              </a:rPr>
              <a:t>5</a:t>
            </a:fld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884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C132FC-E4B0-48F3-A27D-D766CA1AE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Saving Changes</a:t>
            </a:r>
            <a:endParaRPr lang="en-IN" dirty="0"/>
          </a:p>
        </p:txBody>
      </p:sp>
      <p:cxnSp>
        <p:nvCxnSpPr>
          <p:cNvPr id="2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BC10329-E00B-451C-861E-4C4F3FF6A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7856"/>
            <a:ext cx="10515600" cy="4068315"/>
          </a:xfrm>
        </p:spPr>
        <p:txBody>
          <a:bodyPr>
            <a:normAutofit fontScale="92500" lnSpcReduction="20000"/>
          </a:bodyPr>
          <a:lstStyle/>
          <a:p>
            <a:r>
              <a:rPr lang="de-DE" sz="2000" b="1" dirty="0"/>
              <a:t>git add</a:t>
            </a:r>
          </a:p>
          <a:p>
            <a:pPr marL="0" indent="0">
              <a:buNone/>
            </a:pPr>
            <a:r>
              <a:rPr lang="de-DE" sz="2000" dirty="0"/>
              <a:t>   Adds files into staging area. </a:t>
            </a:r>
          </a:p>
          <a:p>
            <a:endParaRPr lang="de-DE" sz="2000" dirty="0"/>
          </a:p>
          <a:p>
            <a:r>
              <a:rPr lang="de-DE" sz="2000" b="1" dirty="0"/>
              <a:t>git commit</a:t>
            </a:r>
          </a:p>
          <a:p>
            <a:pPr marL="0" indent="0">
              <a:buNone/>
            </a:pPr>
            <a:r>
              <a:rPr lang="de-DE" sz="2000" dirty="0"/>
              <a:t>  If the staged changes are satifactory then this command commits the new changes into the project history.</a:t>
            </a:r>
          </a:p>
          <a:p>
            <a:pPr marL="0" indent="0">
              <a:buNone/>
            </a:pPr>
            <a:endParaRPr lang="de-DE" sz="2000" dirty="0"/>
          </a:p>
          <a:p>
            <a:r>
              <a:rPr lang="de-DE" sz="2000" b="1" dirty="0"/>
              <a:t>git stash / git stash pop</a:t>
            </a:r>
          </a:p>
          <a:p>
            <a:pPr marL="0" indent="0">
              <a:buNone/>
            </a:pPr>
            <a:r>
              <a:rPr lang="de-DE" sz="2000" dirty="0"/>
              <a:t>  Not sure about the current changes/ Unfinished work.</a:t>
            </a:r>
          </a:p>
          <a:p>
            <a:pPr marL="0" indent="0">
              <a:buNone/>
            </a:pPr>
            <a:endParaRPr lang="de-DE" sz="2000" dirty="0"/>
          </a:p>
          <a:p>
            <a:r>
              <a:rPr lang="de-DE" sz="2000" b="1" dirty="0">
                <a:solidFill>
                  <a:srgbClr val="C00000"/>
                </a:solidFill>
              </a:rPr>
              <a:t>git ignore</a:t>
            </a:r>
          </a:p>
          <a:p>
            <a:pPr marL="0" indent="0">
              <a:buNone/>
            </a:pPr>
            <a:r>
              <a:rPr lang="de-DE" sz="2000" dirty="0"/>
              <a:t>  Log files or System variables or Security information should not be tracked.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6" name="Rectangle 5" descr="Piggy Bank">
            <a:extLst>
              <a:ext uri="{FF2B5EF4-FFF2-40B4-BE49-F238E27FC236}">
                <a16:creationId xmlns:a16="http://schemas.microsoft.com/office/drawing/2014/main" id="{2FDBC7AC-8D63-449A-B7DE-F82C979829A1}"/>
              </a:ext>
            </a:extLst>
          </p:cNvPr>
          <p:cNvSpPr/>
          <p:nvPr/>
        </p:nvSpPr>
        <p:spPr>
          <a:xfrm>
            <a:off x="1005416" y="832294"/>
            <a:ext cx="924626" cy="924626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EFCAFD-166A-40D2-BBD3-0EE2850B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37960"/>
            <a:ext cx="2743200" cy="365125"/>
          </a:xfrm>
        </p:spPr>
        <p:txBody>
          <a:bodyPr/>
          <a:lstStyle/>
          <a:p>
            <a:fld id="{ECBE7475-A49F-4A83-A2A7-04811606601C}" type="slidenum">
              <a:rPr lang="en-IN" b="1" smtClean="0">
                <a:solidFill>
                  <a:schemeClr val="tx1"/>
                </a:solidFill>
              </a:rPr>
              <a:t>6</a:t>
            </a:fld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514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C132FC-E4B0-48F3-A27D-D766CA1AE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Collaboration</a:t>
            </a:r>
            <a:endParaRPr lang="en-IN" dirty="0"/>
          </a:p>
        </p:txBody>
      </p:sp>
      <p:cxnSp>
        <p:nvCxnSpPr>
          <p:cNvPr id="2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BC10329-E00B-451C-861E-4C4F3FF6A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7856"/>
            <a:ext cx="10515600" cy="4068315"/>
          </a:xfrm>
        </p:spPr>
        <p:txBody>
          <a:bodyPr>
            <a:normAutofit fontScale="92500" lnSpcReduction="10000"/>
          </a:bodyPr>
          <a:lstStyle/>
          <a:p>
            <a:r>
              <a:rPr lang="de-DE" sz="2000" b="1" dirty="0"/>
              <a:t>git remote</a:t>
            </a:r>
          </a:p>
          <a:p>
            <a:pPr marL="0" indent="0">
              <a:buNone/>
            </a:pPr>
            <a:r>
              <a:rPr lang="de-DE" sz="2000" dirty="0"/>
              <a:t>  Every repo has 1 compulsory remote repo called origin. </a:t>
            </a:r>
          </a:p>
          <a:p>
            <a:pPr marL="0" indent="0">
              <a:buNone/>
            </a:pPr>
            <a:endParaRPr lang="de-DE" sz="2000" b="1" dirty="0"/>
          </a:p>
          <a:p>
            <a:r>
              <a:rPr lang="de-DE" sz="2000" b="1" dirty="0"/>
              <a:t>git fetch</a:t>
            </a:r>
          </a:p>
          <a:p>
            <a:pPr marL="0" indent="0">
              <a:buNone/>
            </a:pPr>
            <a:r>
              <a:rPr lang="de-DE" sz="2000" dirty="0"/>
              <a:t>   Gives a temporary head to check changes in the remote repo. </a:t>
            </a:r>
            <a:r>
              <a:rPr lang="de-DE" sz="2000" i="1" u="sng" dirty="0"/>
              <a:t>Safer than git pull.</a:t>
            </a:r>
          </a:p>
          <a:p>
            <a:endParaRPr lang="de-DE" sz="2000" dirty="0"/>
          </a:p>
          <a:p>
            <a:r>
              <a:rPr lang="de-DE" sz="2000" b="1" dirty="0"/>
              <a:t>git pull</a:t>
            </a:r>
          </a:p>
          <a:p>
            <a:pPr marL="0" indent="0">
              <a:buNone/>
            </a:pPr>
            <a:r>
              <a:rPr lang="de-DE" sz="2000" dirty="0"/>
              <a:t>  = git fetch + git merge </a:t>
            </a:r>
          </a:p>
          <a:p>
            <a:pPr marL="0" indent="0">
              <a:buNone/>
            </a:pPr>
            <a:endParaRPr lang="de-DE" sz="2000" dirty="0"/>
          </a:p>
          <a:p>
            <a:r>
              <a:rPr lang="de-DE" sz="2000" b="1" dirty="0"/>
              <a:t>git push</a:t>
            </a:r>
          </a:p>
          <a:p>
            <a:pPr marL="0" indent="0">
              <a:buNone/>
            </a:pPr>
            <a:r>
              <a:rPr lang="de-DE" sz="2000" dirty="0"/>
              <a:t>  Pushes locally committed changes to the remote repository.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7" name="Rectangle 6" descr="Meeting">
            <a:extLst>
              <a:ext uri="{FF2B5EF4-FFF2-40B4-BE49-F238E27FC236}">
                <a16:creationId xmlns:a16="http://schemas.microsoft.com/office/drawing/2014/main" id="{3B7D1177-F8F2-471B-A85E-D7849129CB0B}"/>
              </a:ext>
            </a:extLst>
          </p:cNvPr>
          <p:cNvSpPr/>
          <p:nvPr/>
        </p:nvSpPr>
        <p:spPr>
          <a:xfrm>
            <a:off x="1019484" y="832293"/>
            <a:ext cx="924626" cy="924626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1FD98C-518B-4F7F-BF94-050C796E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2722" y="6492875"/>
            <a:ext cx="2743200" cy="365125"/>
          </a:xfrm>
        </p:spPr>
        <p:txBody>
          <a:bodyPr/>
          <a:lstStyle/>
          <a:p>
            <a:fld id="{ECBE7475-A49F-4A83-A2A7-04811606601C}" type="slidenum">
              <a:rPr lang="en-IN" b="1" smtClean="0">
                <a:solidFill>
                  <a:schemeClr val="tx1"/>
                </a:solidFill>
              </a:rPr>
              <a:t>7</a:t>
            </a:fld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773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C132FC-E4B0-48F3-A27D-D766CA1AE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Branches</a:t>
            </a:r>
            <a:endParaRPr lang="en-IN" dirty="0"/>
          </a:p>
        </p:txBody>
      </p:sp>
      <p:cxnSp>
        <p:nvCxnSpPr>
          <p:cNvPr id="2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BC10329-E00B-451C-861E-4C4F3FF6A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7856"/>
            <a:ext cx="10515600" cy="4068315"/>
          </a:xfrm>
        </p:spPr>
        <p:txBody>
          <a:bodyPr>
            <a:normAutofit/>
          </a:bodyPr>
          <a:lstStyle/>
          <a:p>
            <a:r>
              <a:rPr lang="de-DE" sz="2000" b="1" dirty="0"/>
              <a:t>git branch</a:t>
            </a:r>
          </a:p>
          <a:p>
            <a:pPr marL="0" indent="0">
              <a:buNone/>
            </a:pPr>
            <a:r>
              <a:rPr lang="de-DE" sz="2000" dirty="0"/>
              <a:t>  To view/create existing/new branches.</a:t>
            </a:r>
          </a:p>
          <a:p>
            <a:pPr marL="0" indent="0">
              <a:buNone/>
            </a:pPr>
            <a:endParaRPr lang="de-DE" sz="2000" b="1" dirty="0"/>
          </a:p>
          <a:p>
            <a:r>
              <a:rPr lang="de-DE" sz="2000" b="1" dirty="0"/>
              <a:t>git checkout</a:t>
            </a:r>
          </a:p>
          <a:p>
            <a:pPr marL="0" indent="0">
              <a:buNone/>
            </a:pPr>
            <a:r>
              <a:rPr lang="de-DE" sz="2000" dirty="0"/>
              <a:t>   To navigate between the branches.</a:t>
            </a:r>
          </a:p>
          <a:p>
            <a:pPr marL="0" indent="0">
              <a:buNone/>
            </a:pPr>
            <a:endParaRPr lang="de-DE" sz="2000" dirty="0"/>
          </a:p>
          <a:p>
            <a:r>
              <a:rPr lang="de-DE" sz="2000" b="1" dirty="0"/>
              <a:t>git merge</a:t>
            </a:r>
          </a:p>
          <a:p>
            <a:pPr marL="0" indent="0">
              <a:buNone/>
            </a:pPr>
            <a:r>
              <a:rPr lang="de-DE" sz="2000" b="1" dirty="0"/>
              <a:t>  </a:t>
            </a:r>
            <a:r>
              <a:rPr lang="de-DE" sz="2000" dirty="0"/>
              <a:t>Combines</a:t>
            </a:r>
            <a:r>
              <a:rPr lang="de-DE" sz="2000" b="1" dirty="0"/>
              <a:t> </a:t>
            </a:r>
            <a:r>
              <a:rPr lang="de-DE" sz="2000" dirty="0"/>
              <a:t>code from one branch </a:t>
            </a:r>
          </a:p>
          <a:p>
            <a:pPr marL="0" indent="0">
              <a:buNone/>
            </a:pPr>
            <a:r>
              <a:rPr lang="de-DE" sz="2000" dirty="0"/>
              <a:t>  into another.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4" name="Graphic 3" descr="Branching diagram">
            <a:extLst>
              <a:ext uri="{FF2B5EF4-FFF2-40B4-BE49-F238E27FC236}">
                <a16:creationId xmlns:a16="http://schemas.microsoft.com/office/drawing/2014/main" id="{DD5AB8C1-47BD-4A82-BDB3-F98D76983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919" y="931667"/>
            <a:ext cx="914400" cy="914400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8431DD35-4E13-47BE-9CA5-0025158815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771" y="4220309"/>
            <a:ext cx="5683347" cy="20058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293E87-6DFE-4386-86BB-29B472C98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2721" y="6511292"/>
            <a:ext cx="2743200" cy="365125"/>
          </a:xfrm>
        </p:spPr>
        <p:txBody>
          <a:bodyPr/>
          <a:lstStyle/>
          <a:p>
            <a:fld id="{ECBE7475-A49F-4A83-A2A7-04811606601C}" type="slidenum">
              <a:rPr lang="en-IN" b="1" smtClean="0">
                <a:solidFill>
                  <a:schemeClr val="tx1"/>
                </a:solidFill>
              </a:rPr>
              <a:t>8</a:t>
            </a:fld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388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9667F-16CB-4B53-A407-D281D20EB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How to resolve merge conflicts?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6C653-C5E7-49CC-9EBF-E069E5AEC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/>
              <a:t>Conflict can happen in following two cases:</a:t>
            </a:r>
          </a:p>
          <a:p>
            <a:pPr marL="0" indent="0">
              <a:buNone/>
            </a:pPr>
            <a:endParaRPr lang="de-DE"/>
          </a:p>
          <a:p>
            <a:r>
              <a:rPr lang="de-DE"/>
              <a:t>During untracked changes</a:t>
            </a:r>
          </a:p>
          <a:p>
            <a:r>
              <a:rPr lang="de-DE"/>
              <a:t>Both branches have conflicting </a:t>
            </a:r>
          </a:p>
          <a:p>
            <a:pPr marL="0" indent="0">
              <a:buNone/>
            </a:pPr>
            <a:r>
              <a:rPr lang="de-DE"/>
              <a:t>  changes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00F607-A6A8-4225-A18C-3674F4DF0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95863"/>
            <a:ext cx="5115951" cy="281086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A92D3-A63E-4D83-8304-CD8D5EB3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3027" y="6478933"/>
            <a:ext cx="2743200" cy="365125"/>
          </a:xfrm>
        </p:spPr>
        <p:txBody>
          <a:bodyPr/>
          <a:lstStyle/>
          <a:p>
            <a:fld id="{ECBE7475-A49F-4A83-A2A7-04811606601C}" type="slidenum">
              <a:rPr lang="en-IN" b="1" smtClean="0">
                <a:solidFill>
                  <a:schemeClr val="tx1"/>
                </a:solidFill>
              </a:rPr>
              <a:t>9</a:t>
            </a:fld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9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682</Words>
  <Application>Microsoft Office PowerPoint</Application>
  <PresentationFormat>Widescreen</PresentationFormat>
  <Paragraphs>125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GitHub Essentials</vt:lpstr>
      <vt:lpstr>Why use GitHub?</vt:lpstr>
      <vt:lpstr>A small example of version control in web development.</vt:lpstr>
      <vt:lpstr>Important Git commands in 4 categories</vt:lpstr>
      <vt:lpstr>Installation</vt:lpstr>
      <vt:lpstr>Saving Changes</vt:lpstr>
      <vt:lpstr>Collaboration</vt:lpstr>
      <vt:lpstr>Branches</vt:lpstr>
      <vt:lpstr>How to resolve merge conflicts?</vt:lpstr>
      <vt:lpstr>How to resolve merge conflicts?</vt:lpstr>
      <vt:lpstr>How to resolve merge conflicts?</vt:lpstr>
      <vt:lpstr>How to resolve merge conflicts?</vt:lpstr>
      <vt:lpstr>How to resolve merge conflicts?</vt:lpstr>
      <vt:lpstr>Difference between pull request and git merge?</vt:lpstr>
      <vt:lpstr>How pull request works?</vt:lpstr>
      <vt:lpstr>.gitignore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Essentials</dc:title>
  <dc:creator>Gourab Sahu</dc:creator>
  <cp:lastModifiedBy>Gourab Sahu</cp:lastModifiedBy>
  <cp:revision>1</cp:revision>
  <dcterms:created xsi:type="dcterms:W3CDTF">2020-04-05T19:22:27Z</dcterms:created>
  <dcterms:modified xsi:type="dcterms:W3CDTF">2020-04-05T23:19:28Z</dcterms:modified>
</cp:coreProperties>
</file>