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webextensions/webextension1.xml" ContentType="application/vnd.ms-office.webextensio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052A24-61D3-41F6-BDB6-C54E1FC42E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37AE99-7F9B-483F-BA28-39C588718B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C15530-279C-46C6-9D60-AE30B3B1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D708C8-953D-40D2-AB35-06643C8225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22F75B9-CF71-4D51-99AA-AC7421447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48044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BAA0C-4B72-44AC-8140-7690B98C9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D3640FC-B42D-4D96-AA92-A8237586C1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C0F157F-C8E3-473E-B809-68AA05B6F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E3A69D3-1B28-4CE4-8139-9553C03FC7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F1B4724-F74F-47F9-AD50-E42F5C8BB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13451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98F004BC-FA92-4189-8B3F-89695EED4C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6334C46-EFA9-4D65-A17F-A16D2E346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4510C6-96D8-444A-B54C-EDDA6D4C4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A2DDAB3-EF77-47EB-8577-4CB347084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FCA72E-1EE8-4900-82C1-84B31BE0EA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3373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C8AE27-48FF-4AD5-97DD-8E9C057B0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645E2-21F9-4E8D-976E-9B5DFB8029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D3D9D2F-3DCC-4CCA-82D8-F09CF710FE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DAF5A0-E7F7-45C7-90B1-549570F0B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F3799A-9FF5-497D-90E3-4139DC4FC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9836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FB39C3-6F69-46E5-8472-E0061FD1B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D48C7EE-1034-4C9F-AF8E-89FCDEEA65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F80B72F-F3BC-4A67-B14A-161D6C40C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797A255-A658-4CDE-A7DC-DA394D9A6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C12B4D-93F6-4171-B37E-98907E3F8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060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DE44C7B-E2AB-4F71-B346-213ABFF32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E212B2E-241F-499B-B0E8-5437097C8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96C6750-C8FB-45B2-A948-3226DA9CA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4521FE8-9917-45FD-9F3D-33CBF5601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AC82B65-2089-4039-AAB4-683180973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B48238-97B3-4F79-B5E3-CADFA3A4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53094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12565-D224-48F2-B8C3-1A0018966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3FF52F-6A7C-4FEE-A3F9-E44772C1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F0B9371-CAFD-4ECA-9E6E-8ECDBE42B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49388DE-4DB3-4EE0-8FBF-D9EEE21E63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D5AE10F6-AC82-45E4-AD66-8105D62957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8F7C983-F9EC-449F-B19D-D86E94611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CC47AF6D-9002-494C-8C00-DE81F299E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E9C7416-A98B-404E-B9D4-F1E4CA28C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27072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2EDD76-F88B-4D87-846A-5BB250B3E7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36934E2-C9C8-4C7D-9847-9D5795B39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841B8BB-E350-4583-B86C-2E424CDD1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819A169A-A19B-4F6A-A522-9028996798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8930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1FCF1B91-239E-4EBD-85CE-49317EE8E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49FEFE-8334-452B-8D9C-3613C479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6B49C07-AED3-4E69-925F-F19F4CAC3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98077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95A7527-992B-4257-BE1A-E7C3D4969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E7AC5D3-2424-4DD7-9A86-AF8AF57388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DFE2665-76C8-4746-A539-3F4D93E38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02DFC59-5303-4A75-A80C-56FF951090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39900F4-20AE-4ECF-8C6F-011240AA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B480F51-5779-4133-AD4D-C3187556B3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3662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891271-C489-4417-BE74-C92A983DC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78C292F-12D6-4EA7-9CD0-2FE2871B37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54A8F3-693F-4547-9C01-544C274B8B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C0C7974-C596-46A0-8763-6FB57624F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ED74B09-368E-43E2-9AAA-B5D02E697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54C725C-2890-4580-B3DE-3F1B50E7C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189882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5C9379BE-2A15-4843-8CF4-9E8A970D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04C1C32-D2CC-47B4-B4C9-CC80C599E7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0632578-F430-494F-9A8B-A07CA4E662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D50750-6816-4F35-85E1-42142DEB608C}" type="datetimeFigureOut">
              <a:rPr lang="pt-BR" smtClean="0"/>
              <a:t>19/11/2024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2E3C51E-91A4-464D-B4A0-3824B97EDB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CBAABBC-716C-455D-8929-578E037AD2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E3F5E-FA6A-442D-A253-587BD36540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4191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microsoft.com/office/2011/relationships/webextension" Target="../webextensions/webextension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we="http://schemas.microsoft.com/office/webextensions/webextension/2010/11" xmlns:pca="http://schemas.microsoft.com/office/powerpoint/2013/contentapp" Requires="we pca">
          <p:graphicFrame>
            <p:nvGraphicFrame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A739D285-9EF1-40D9-A742-87441C1E2FE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61048880"/>
                  </p:ext>
                </p:extLst>
              </p:nvPr>
            </p:nvGraphicFramePr>
            <p:xfrm>
              <a:off x="0" y="0"/>
              <a:ext cx="12192000" cy="6858000"/>
            </p:xfrm>
            <a:graphic>
              <a:graphicData uri="http://schemas.microsoft.com/office/webextensions/webextension/2010/11">
                <we:webextensionref xmlns:we="http://schemas.microsoft.com/office/webextensions/webextension/2010/11" xmlns:r="http://schemas.openxmlformats.org/officeDocument/2006/relationships" r:id="rId2"/>
              </a:graphicData>
            </a:graphic>
          </p:graphicFrame>
        </mc:Choice>
        <mc:Fallback>
          <p:pic>
            <p:nvPicPr>
              <p:cNvPr id="4" name="Suplemento 3" title="Microsoft Power BI">
                <a:extLst>
                  <a:ext uri="{FF2B5EF4-FFF2-40B4-BE49-F238E27FC236}">
                    <a16:creationId xmlns:a16="http://schemas.microsoft.com/office/drawing/2014/main" id="{A739D285-9EF1-40D9-A742-87441C1E2FE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0" y="0"/>
                <a:ext cx="12192000" cy="68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953732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webextension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webextensions/webextension1.xml><?xml version="1.0" encoding="utf-8"?>
<we:webextension xmlns:we="http://schemas.microsoft.com/office/webextensions/webextension/2010/11" id="{25A2ADBC-6614-4C27-838B-565AADD12709}">
  <we:reference id="wa200003233" version="2.0.0.3" store="pt-BR" storeType="OMEX"/>
  <we:alternateReferences>
    <we:reference id="WA200003233" version="2.0.0.3" store="WA200003233" storeType="OMEX"/>
  </we:alternateReferences>
  <we:properties>
    <we:property name="embedUrl" value="&quot;/reportEmbed?reportId=380f905d-d7a8-438b-bd19-0b7af0162bd0&amp;config=eyJjbHVzdGVyVXJsIjoiaHR0cHM6Ly9XQUJJLUJSQVpJTC1TT1VUSC1CLVBSSU1BUlktcmVkaXJlY3QuYW5hbHlzaXMud2luZG93cy5uZXQiLCJlbWJlZEZlYXR1cmVzIjp7InVzYWdlTWV0cmljc1ZOZXh0Ijp0cnVlfX0%3D&amp;disableSensitivityBanner=true&quot;"/>
    <we:property name="bookmark" value="&quot;H4sIAAAAAAAAA91a3VIbxxJ+FZVufEOl5v/Hd4qwY5cBU0CRixTl6pnpgU2EVlmtHHNcPNB5gPMEebHTuyscDJIFi21MbmB3Zrbn6697+mfg4zAV89kELvbgHIfPh6+nqYiQymrAh1vDaTf489u3b3ZHB2/e7Y12X9BwOauLcjofPv84rKE6xfq4mC9g0oigwd9OtoYwmezDafOWYTLHreEMq3k5hUnxH+wW01RdLfBya4gfZpOygkbkYQ01NmLf03J6p735T1zTlhDr4j0eYqy7Yc+DDFpzhg58skY52QCedwtaaCuXNLLb/cfltIZiSvs0Y9H7bAODyIM1WbDgmWnGczGpl0vCxYsPs4rUI6UvZg0to/QephHTsNWhwnkH+eNwF2G+qFpFXnw2cVguqogHmNupaV3UFyRnF1ORYD68JDL2q5Ko6oYHdVnDZLCDkLrJs/KvcYVEURo+Z5db3w9IC2FAlJFd6iKVX4YzpqHTsiI/mtxCNC4ni/PpXQFtD47wfFbeBLQNNaxAcEIj82J6Olm62D/GPuqAxcliTubE1KEYn0FVN+4cfie3aYxMAsoqYfXzRWvn7aK6cji+dQPw11Tk8uTKwWnu92suvGSyQ/M1dzy5bMbBCU6OLjXL3CI6HrK7j9d365plx1fnVWwNX1blefvBMqQ0K2/B2hp2NmGN7r+eYeOkrY4Uf+qlYqNpan7tYK47xs9nUBXzK/6v3t4UzTra+J+FdyCqe2nh3aSo6JzroDg9a+XtFKRl507HMFk0Hwm+09jt+qovw1PfF57r4DWudfltjmDR6wTOJ0Ukj7l+5obnSCmkeUiNbzZeMOv2KbCdny5oRREpN1Stvtg65BqzbA9bq5yXCTesfbZNu6Tyr+mzjqqTJntMrs77LRTzmjDUh61yh+26DfLbxLcU3R62VQe8XTz/ise7uHa6TbCKRWWUpnyWjZOM/+g5bXMIhyrdMWSLmyH726jQWTdLgzEiY0KbANal4O4VSr8N2Uct0tfnrYi//4dPlvJVinTEO2ttzMklEB60zgwcPD7x4/1xH6pPYUGhkI7uoi67IHN8bXpZSj+qITrFOuoZUyo4ZiUD4w2K7JLsT/3o9LTCU7hK/g+ptl6+i0Dpd3p2W4ObZ+HlYrqkjH2nkvbdXnmO4yW+m/CauUGCQbw+f++y/1VByaiKZxc7+B4nt5F9mr89dYXlmIqXriVbFiL3T0vL8u+TpOHqGv4amOXzn4sCBqnhoV4acKlH36pjVuCDav1/OZ93az/+5SR0NVO0qFDwEHnigjlMnqnHzyZ3ab+fRBpfpUiXS6JUyajkkIuQPLeKR/v4xI8nxZ9Unw92iukfT5XzGzp0dEvDHTgimWslWPYqyy+Uq8trQAvMqWCtixkZSKBKS5F2K1Nkn6uBzzPjXW4IXt9Iu/fopNY32CtyMCH41Kn9trqbHI9290d7r0aD7ReD4xd726PDwa+vRkeHo/19xp+1Mnp8KXp/KXt/qdovT77G3cFDa51vcp/wA94NfKNLx/vSv7YQ6H9NcV8IXRpGiiwag7AqZaOBMctjS/SXfKE4h7Z5uhZtG1kihaAZKuCcxchSDtpulFXjhzqUH25LA59NVkFmKhNEpAiaJOsvTRiTNYK3TCYZINloHyBNo3AcrVcpReVD4hjSRmkzIm0P3hfUeZXVbZmZIr6PMWvDmdYKGHYW7ocwc+tAGxayt+A5BPrZ165RCulMzlnkHDNZxAD0R2YYDywFJYMW3GsbtNqs5xpkmtyN20g5MvAsWRKWbfbetciY8BCVNZR5tckebbDiARZwGiwzOQUe0GdOHPY+WegcROacjiidApOj2Oy9a2RJZJZ4Qia5yi4rRTXJ49d/R0X8A+vB7t//TUX5VAvAm0p0KYc8NOQYDJOSJ28x0fvjEz4+OnjIvdnjFtot9mU7Y72m0poiSlSJUf7RWfwA7O6Pni67Lfblna+XkSnhNGdOeJYMdeqPz+7B29dPlt0O+5Jd7rkJ0RrOAT114txvLiPWJpxEdZySJobmIYMQiv0A9/MvoV5U1INO67L728JTDe6rFOnMyIMXdDS05lJo5tFlHvqb0aEzLtgQXeAuMIvBPuCu/2tp/wvMn7oBP1dheQK1tlxbwbRxTjLpODyggHRUjgbOsvFSJ60iUN/y+KbbWcTqyZZUV+A7c1lLlblAxbUHr1AGFx5QoUeeIgrOlaVWVchkFGwOv2uq6sycZ9Ex6jEN9YZU47HeXQ06xrIXGaygzpxA2jt0gus6JC41S1IwtBxjIGFhc2xaI8uSf2twyTpGMU5TirlDf79GlmccmaAmy3CROKUtSL37UwYYWJSBBCI1zdzBHbxifgazFbJA8pjpNDoqdYg0pZ3frOMaWUlbBd5m6ygvZKlBdn+J6SMrUGcbtDVGgsvAFCjH+8rSSeqsbGDU1PtkUbE7dM3r+OLUkzIVFBUyGQLzmm3uTNfIMuSkmkp55mOSBlkA6C1Lep6dklRVmaSQ06voacdW3KpLz3JRz2cQcR+muOKqkoI5TBOm5fPGC8qtBksRJptuTJv/5f10oXl5+X+Moix3VywAAA==&quot;"/>
    <we:property name="datasetId" value="&quot;051764a9-a552-4348-b585-7f0ccd02b89b&quot;"/>
    <we:property name="pageName" value="&quot;91b3b5510e8a9d764831&quot;"/>
    <we:property name="reportUrl" value="&quot;/groups/me/reports/380f905d-d7a8-438b-bd19-0b7af0162bd0/91b3b5510e8a9d764831&quot;"/>
    <we:property name="reportName" value="&quot;Dash Campanhas Facebook ADS&quot;"/>
    <we:property name="reportState" value="&quot;CONNECTED&quot;"/>
    <we:property name="pageDisplayName" value="&quot;Eficiência das Campanhas&quot;"/>
    <we:property name="backgroundColor" value="&quot;#1A235B&quot;"/>
    <we:property name="initialStateBookmark" value="&quot;H4sIAAAAAAAAA91a3VIbxxJ+FZVufEOl5v/Hd4qwY5cBU0CRixTl6pnpgU2EVlmtHHNcPNB5gPMEebHTuyscDJIFi21MbmB3Zrbn6697+mfg4zAV89kELvbgHIfPh6+nqYiQymrAh1vDaTf489u3b3ZHB2/e7Y12X9BwOauLcjofPv84rKE6xfq4mC9g0oigwd9OtoYwmezDafOWYTLHreEMq3k5hUnxH+wW01RdLfBya4gfZpOygkbkYQ01NmLf03J6p735T1zTlhDr4j0eYqy7Yc+DDFpzhg58skY52QCedwtaaCuXNLLb/cfltIZiSvs0Y9H7bAODyIM1WbDgmWnGczGpl0vCxYsPs4rUI6UvZg0to/QephHTsNWhwnkH+eNwF2G+qFpFXnw2cVguqogHmNupaV3UFyRnF1ORYD68JDL2q5Ko6oYHdVnDZLCDkLrJs/KvcYVEURo+Z5db3w9IC2FAlJFd6iKVX4YzpqHTsiI/mtxCNC4ni/PpXQFtD47wfFbeBLQNNaxAcEIj82J6Olm62D/GPuqAxcliTubE1KEYn0FVN+4cfie3aYxMAsoqYfXzRWvn7aK6cji+dQPw11Tk8uTKwWnu92suvGSyQ/M1dzy5bMbBCU6OLjXL3CI6HrK7j9d365plx1fnVWwNX1blefvBMqQ0K2/B2hp2NmGN7r+eYeOkrY4Uf+qlYqNpan7tYK47xs9nUBXzK/6v3t4UzTra+J+FdyCqe2nh3aSo6JzroDg9a+XtFKRl507HMFk0Hwm+09jt+qovw1PfF57r4DWudfltjmDR6wTOJ0Ukj7l+5obnSCmkeUiNbzZeMOv2KbCdny5oRREpN1Stvtg65BqzbA9bq5yXCTesfbZNu6Tyr+mzjqqTJntMrs77LRTzmjDUh61yh+26DfLbxLcU3R62VQe8XTz/ise7uHa6TbCKRWWUpnyWjZOM/+g5bXMIhyrdMWSLmyH726jQWTdLgzEiY0KbANal4O4VSr8N2Uct0tfnrYi//4dPlvJVinTEO2ttzMklEB60zgwcPD7x4/1xH6pPYUGhkI7uoi67IHN8bXpZSj+qITrFOuoZUyo4ZiUD4w2K7JLsT/3o9LTCU7hK/g+ptl6+i0Dpd3p2W4ObZ+HlYrqkjH2nkvbdXnmO4yW+m/CauUGCQbw+f++y/1VByaiKZxc7+B4nt5F9mr89dYXlmIqXriVbFiL3T0vL8u+TpOHqGv4amOXzn4sCBqnhoV4acKlH36pjVuCDav1/OZ93az/+5SR0NVO0qFDwEHnigjlMnqnHzyZ3ab+fRBpfpUiXS6JUyajkkIuQPLeKR/v4xI8nxZ9Unw92iukfT5XzGzp0dEvDHTgimWslWPYqyy+Uq8trQAvMqWCtixkZSKBKS5F2K1Nkn6uBzzPjXW4IXt9Iu/fopNY32CtyMCH41Kn9trqbHI9290d7r0aD7ReD4xd726PDwa+vRkeHo/19xp+1Mnp8KXp/KXt/qdovT77G3cFDa51vcp/wA94NfKNLx/vSv7YQ6H9NcV8IXRpGiiwag7AqZaOBMctjS/SXfKE4h7Z5uhZtG1kihaAZKuCcxchSDtpulFXjhzqUH25LA59NVkFmKhNEpAiaJOsvTRiTNYK3TCYZINloHyBNo3AcrVcpReVD4hjSRmkzIm0P3hfUeZXVbZmZIr6PMWvDmdYKGHYW7ocwc+tAGxayt+A5BPrZ165RCulMzlnkHDNZxAD0R2YYDywFJYMW3GsbtNqs5xpkmtyN20g5MvAsWRKWbfbetciY8BCVNZR5tckebbDiARZwGiwzOQUe0GdOHPY+WegcROacjiidApOj2Oy9a2RJZJZ4Qia5yi4rRTXJ49d/R0X8A+vB7t//TUX5VAvAm0p0KYc8NOQYDJOSJ28x0fvjEz4+OnjIvdnjFtot9mU7Y72m0poiSlSJUf7RWfwA7O6Pni67Lfblna+XkSnhNGdOeJYMdeqPz+7B29dPlt0O+5Jd7rkJ0RrOAT114txvLiPWJpxEdZySJobmIYMQiv0A9/MvoV5U1INO67L728JTDe6rFOnMyIMXdDS05lJo5tFlHvqb0aEzLtgQXeAuMIvBPuCu/2tp/wvMn7oBP1dheQK1tlxbwbRxTjLpODyggHRUjgbOsvFSJ60iUN/y+KbbWcTqyZZUV+A7c1lLlblAxbUHr1AGFx5QoUeeIgrOlaVWVchkFGwOv2uq6sycZ9Ex6jEN9YZU47HeXQ06xrIXGaygzpxA2jt0gus6JC41S1IwtBxjIGFhc2xaI8uSf2twyTpGMU5TirlDf79GlmccmaAmy3CROKUtSL37UwYYWJSBBCI1zdzBHbxifgazFbJA8pjpNDoqdYg0pZ3frOMaWUlbBd5m6ygvZKlBdn+J6SMrUGcbtDVGgsvAFCjH+8rSSeqsbGDU1PtkUbE7dM3r+OLUkzIVFBUyGQLzmm3uTNfIMuSkmkp55mOSBlkA6C1Lep6dklRVmaSQ06voacdW3KpLz3JRz2cQcR+muOKqkoI5TBOm5fPGC8qtBksRJptuTJv/5f10oXl5+X+Moix3VywAAA==&quot;"/>
    <we:property name="isFiltersActionButtonVisible" value="true"/>
    <we:property name="isVisualContainerHeaderHidden" value="false"/>
    <we:property name="reportEmbeddedTime" value="&quot;2024-11-19T22:23:35.309Z&quot;"/>
    <we:property name="creatorTenantId" value="&quot;95827e42-0841-4d08-b899-f1781cc09ff5&quot;"/>
    <we:property name="creatorUserId" value="&quot;10032003C4214AE8&quot;"/>
    <we:property name="creatorSessionId" value="&quot;2aec02cf-f3d7-482d-9243-93e4e8733aeb&quot;"/>
  </we:properties>
  <we:bindings/>
  <we:snapshot xmlns:r="http://schemas.openxmlformats.org/officeDocument/2006/relationships" r:embed="rId1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Severo Garcia</dc:creator>
  <cp:lastModifiedBy>Paulo Severo Garcia</cp:lastModifiedBy>
  <cp:revision>1</cp:revision>
  <dcterms:created xsi:type="dcterms:W3CDTF">2024-11-19T22:24:17Z</dcterms:created>
  <dcterms:modified xsi:type="dcterms:W3CDTF">2024-11-19T22:24:54Z</dcterms:modified>
</cp:coreProperties>
</file>