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>
        <p:scale>
          <a:sx n="191" d="100"/>
          <a:sy n="191" d="100"/>
        </p:scale>
        <p:origin x="-92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417-1A1C-5E4E-8908-ADBCADF1A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549F-3158-DD45-ADBD-AD7DEDCD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7BB31-9AB2-D248-805E-D8E488D8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2B978-5828-4044-8977-537B3CB8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0A61-DE9D-9A4F-827E-4B82779D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1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7734-F24B-0C4F-B9D4-B539F83D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FA1C4-8E79-D24B-B612-9F2B8C8F2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DBFC-6184-5C41-8E53-6FB396E8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B9E7-BC56-E346-BCD0-3293EDCD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B69-D0A6-7749-8EDD-971A5C52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4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72230-0F65-184F-840B-2CFF55C4D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D44E-B1E1-2F4B-AD53-E77A2D47F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95E-6EAE-9A4E-9ED2-8F37F38E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AAD4-3A14-9642-BC1E-78A0A8AE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6893-39D9-234E-8E5D-DE1E5F56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8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076A-8EDD-E444-9798-EACD87D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B972-75ED-2148-A486-2458AC63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FD08-C186-454D-8B84-5BDC7B56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05FE-A819-2C4F-AE78-7CE0F8DB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3C1D-E5BC-CF4D-925D-F2BF0A40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2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BD5D-1E68-EE41-8762-235CA49B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E834F-E9A5-3C41-816A-E04347F1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2D5D-143E-804B-8311-1407E91F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2432-B864-2043-8396-8AE1273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399C-C5DD-244F-A1EA-704F0B0D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E954-0653-D340-A345-811D18E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6E4B-F3B5-9241-AB9D-1508CE704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BB58-3B88-C84B-A79B-DCECFCBC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D93C-283D-874E-B241-9B35EBF6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09A15-0BCC-0A4E-B80B-9F7A4F03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F695-DEA4-A14C-8BAB-7F86E99F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79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021C-3714-E64A-9442-297AE201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6FAC5-7820-354E-9BFB-9422BE3F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D420E-0D5C-6F41-A51F-8E9F9B22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9D69F-8887-FD4D-A057-39762FBB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A9DF7-E825-7841-9956-08BDEE405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15151-9FE1-604A-98F5-E9ED847C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1C5EA-721F-E64F-ABEB-7C9B1DB1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155F5-FA77-094C-BDD3-C5A884E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2199-2C12-CC49-BA3E-DABCC50F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835A5-165D-AD4D-B74C-639D6CD1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238C0-E960-5149-8C35-94A6EFD7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A3E7B-47E4-D64D-809A-83E37DAC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A753D-5EB0-624A-8582-3578309A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CA99B-356E-AF45-9920-76CBCFED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32D2A-5F44-164F-A21C-0F25332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8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69D0-66F2-B74C-96A7-9AC21FD0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7571-893B-CE4E-9405-BC05FFBB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70169-C5BE-D14C-8678-6A4EF492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3127-BCAE-5C49-A6E9-279AFA1D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842BE-5228-9044-970F-20F4E8CB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30DF-C8F7-CD46-A223-DC77C37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9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8367-08C2-234A-8932-0CFF2AC3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81EB-A646-6542-9BC9-86F353F8E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BAB6A-0509-1240-AE50-DA98B9417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6FDB4-4037-CE41-9CD8-726C92D6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A44A1-19D1-5B48-9884-7A44FE09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D7709-E8A1-B74E-BE48-851C1644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35A83-746B-704F-B0D3-3888ED9D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9078-3956-6F40-93A6-6C627548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D3D12-AEC9-9845-AE46-B25C937D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00F2-1C2A-484F-8DA1-4EB6D974D4D2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3455-EF2C-D144-869E-5156D543B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7942-CE23-2947-A303-DBB2D32B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8ADEC-6A31-2348-A678-BA0092062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5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27093-64F9-8D49-AFA5-7B8B52E71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5" t="6134" r="14319" b="20061"/>
          <a:stretch/>
        </p:blipFill>
        <p:spPr>
          <a:xfrm>
            <a:off x="2950108" y="1041215"/>
            <a:ext cx="1001168" cy="62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5A5DD7-7261-694C-8371-5CDBA9002D04}"/>
              </a:ext>
            </a:extLst>
          </p:cNvPr>
          <p:cNvSpPr/>
          <p:nvPr/>
        </p:nvSpPr>
        <p:spPr>
          <a:xfrm>
            <a:off x="2561774" y="1642518"/>
            <a:ext cx="1768730" cy="19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70C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Data - Team Satisfaction</a:t>
            </a:r>
          </a:p>
        </p:txBody>
      </p:sp>
    </p:spTree>
    <p:extLst>
      <p:ext uri="{BB962C8B-B14F-4D97-AF65-F5344CB8AC3E}">
        <p14:creationId xmlns:p14="http://schemas.microsoft.com/office/powerpoint/2010/main" val="338229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Emoji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Goodall</dc:creator>
  <cp:lastModifiedBy>Paul Goodall</cp:lastModifiedBy>
  <cp:revision>2</cp:revision>
  <dcterms:created xsi:type="dcterms:W3CDTF">2019-02-07T12:30:01Z</dcterms:created>
  <dcterms:modified xsi:type="dcterms:W3CDTF">2019-02-07T12:35:50Z</dcterms:modified>
</cp:coreProperties>
</file>