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5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61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20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537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36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654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12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400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0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6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26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23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15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52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6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79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43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884955-B78A-407A-81C6-98DBC98ADA01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EE301-B4F2-4FC7-8919-F9D62A086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836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AD33-ECE3-B248-0F80-38F3A32EC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ReconcileBot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2A020-D49D-A223-6768-9519B5FEC0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856239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32FF-DDC6-F525-351B-CF81701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43" y="3077930"/>
            <a:ext cx="9404723" cy="1400530"/>
          </a:xfrm>
        </p:spPr>
        <p:txBody>
          <a:bodyPr/>
          <a:lstStyle/>
          <a:p>
            <a:pPr algn="ctr"/>
            <a:r>
              <a:rPr lang="en-IN" sz="6000" b="1" dirty="0">
                <a:solidFill>
                  <a:srgbClr val="FF0000"/>
                </a:solidFill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80352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E9F9-D7B4-E6E1-4811-0731A4E3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Before Job execution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D13A0-6A76-64A7-1744-B54B069D97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1" y="1657730"/>
            <a:ext cx="5919019" cy="36035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13FA0-480E-107C-732B-E7B870086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4" y="1627238"/>
            <a:ext cx="5555227" cy="36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1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5573-6759-42BE-1051-011B0940D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Job execution Logs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1F567-CE6C-A64B-B850-31783BC36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4" y="1853247"/>
            <a:ext cx="11287432" cy="3367681"/>
          </a:xfrm>
        </p:spPr>
      </p:pic>
    </p:spTree>
    <p:extLst>
      <p:ext uri="{BB962C8B-B14F-4D97-AF65-F5344CB8AC3E}">
        <p14:creationId xmlns:p14="http://schemas.microsoft.com/office/powerpoint/2010/main" val="96413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C05B-4957-6E20-DA87-EB983466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After Job execution 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3E2ED5-25B1-CED6-645B-C7CA1C94A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803" y="1610711"/>
            <a:ext cx="8947150" cy="4076725"/>
          </a:xfrm>
        </p:spPr>
      </p:pic>
    </p:spTree>
    <p:extLst>
      <p:ext uri="{BB962C8B-B14F-4D97-AF65-F5344CB8AC3E}">
        <p14:creationId xmlns:p14="http://schemas.microsoft.com/office/powerpoint/2010/main" val="1353237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D20A-B0A0-C7A2-463D-4EF8E1C7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Contd..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A354C-D468-DBFE-C0A7-B284071BA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125" y="1602047"/>
            <a:ext cx="8947521" cy="4172712"/>
          </a:xfrm>
        </p:spPr>
      </p:pic>
    </p:spTree>
    <p:extLst>
      <p:ext uri="{BB962C8B-B14F-4D97-AF65-F5344CB8AC3E}">
        <p14:creationId xmlns:p14="http://schemas.microsoft.com/office/powerpoint/2010/main" val="333315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51CB-9AE6-AA84-0D42-30846197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Contd..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E4913-8EFC-C815-0E35-9C72F339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23" y="1531528"/>
            <a:ext cx="8511666" cy="4195762"/>
          </a:xfrm>
        </p:spPr>
      </p:pic>
    </p:spTree>
    <p:extLst>
      <p:ext uri="{BB962C8B-B14F-4D97-AF65-F5344CB8AC3E}">
        <p14:creationId xmlns:p14="http://schemas.microsoft.com/office/powerpoint/2010/main" val="214619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4556-6BEF-926B-4524-3B960CBF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Contd..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E2590-83F0-ED98-EBCF-18D443298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76" y="1735451"/>
            <a:ext cx="8947150" cy="3102020"/>
          </a:xfrm>
        </p:spPr>
      </p:pic>
    </p:spTree>
    <p:extLst>
      <p:ext uri="{BB962C8B-B14F-4D97-AF65-F5344CB8AC3E}">
        <p14:creationId xmlns:p14="http://schemas.microsoft.com/office/powerpoint/2010/main" val="168223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70C3-5174-2E1E-7464-76EC0FDF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Job Failure &amp; Re-execution Logs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241F64-9486-98AA-23B4-49BDC1EC1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91" y="2045110"/>
            <a:ext cx="9453776" cy="2561848"/>
          </a:xfrm>
        </p:spPr>
      </p:pic>
    </p:spTree>
    <p:extLst>
      <p:ext uri="{BB962C8B-B14F-4D97-AF65-F5344CB8AC3E}">
        <p14:creationId xmlns:p14="http://schemas.microsoft.com/office/powerpoint/2010/main" val="296150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3B51-D19E-A80C-4C12-0BB0B157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Post</a:t>
            </a:r>
            <a:r>
              <a:rPr lang="en-IN" sz="3200" dirty="0"/>
              <a:t> </a:t>
            </a:r>
            <a:r>
              <a:rPr lang="en-IN" sz="3200" b="1" dirty="0"/>
              <a:t>ticket</a:t>
            </a:r>
            <a:r>
              <a:rPr lang="en-IN" sz="3200" dirty="0"/>
              <a:t> </a:t>
            </a:r>
            <a:r>
              <a:rPr lang="en-IN" sz="3200" b="1" dirty="0"/>
              <a:t>resolution</a:t>
            </a:r>
            <a:r>
              <a:rPr lang="en-IN" sz="3200" dirty="0"/>
              <a:t> </a:t>
            </a:r>
            <a:r>
              <a:rPr lang="en-IN" sz="3200" b="1" dirty="0"/>
              <a:t>&amp; Job logs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33B964-CAAB-0D2D-5102-F845CDBB1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00" y="1853248"/>
            <a:ext cx="8947150" cy="99153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563236-ED56-AAAB-1B88-43B117A3B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1" y="3253778"/>
            <a:ext cx="9482328" cy="304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64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30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ReconcileBot</vt:lpstr>
      <vt:lpstr>Before Job execution </vt:lpstr>
      <vt:lpstr>Job execution Logs</vt:lpstr>
      <vt:lpstr>After Job execution </vt:lpstr>
      <vt:lpstr>Contd..</vt:lpstr>
      <vt:lpstr>Contd..</vt:lpstr>
      <vt:lpstr>Contd..</vt:lpstr>
      <vt:lpstr>Job Failure &amp; Re-execution Logs</vt:lpstr>
      <vt:lpstr>Post ticket resolution &amp; Job logs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Pathikrit Ghosh</dc:creator>
  <cp:lastModifiedBy>Pathikrit Ghosh</cp:lastModifiedBy>
  <cp:revision>2</cp:revision>
  <dcterms:created xsi:type="dcterms:W3CDTF">2025-02-06T05:29:59Z</dcterms:created>
  <dcterms:modified xsi:type="dcterms:W3CDTF">2025-02-06T05:47:23Z</dcterms:modified>
</cp:coreProperties>
</file>