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178dbb"/>
                </a:solidFill>
                <a:latin typeface="Century Gothic"/>
              </a:rPr>
              <a:t>Clique para editar o </a:t>
            </a:r>
            <a:r>
              <a:rPr b="0" lang="pt-BR" sz="5400" spc="-1" strike="noStrike">
                <a:solidFill>
                  <a:srgbClr val="178dbb"/>
                </a:solidFill>
                <a:latin typeface="Century Gothic"/>
              </a:rPr>
              <a:t>título mestre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0AB54C-D24D-4D25-AA86-CCD199F8AB7E}" type="datetime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1/27/21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831407-2AE7-4DEC-B6CE-31A25F4E310B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pt-PT" sz="2000" spc="-1" strike="noStrike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Clique para editar o formato de texto dos tópicos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Segundo nível de tópicos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Terceiro nível de tópicos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Quarto nível de tópicos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Quinto nível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Sexto nível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Sétimo nível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83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178dbb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939400" y="1972800"/>
            <a:ext cx="3992400" cy="5760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404040"/>
                </a:solidFill>
                <a:latin typeface="Century Gothic"/>
              </a:rPr>
              <a:t>Clique para editar o texto mestre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0"/>
          <p:cNvSpPr>
            <a:spLocks noGrp="1"/>
          </p:cNvSpPr>
          <p:nvPr>
            <p:ph type="body"/>
          </p:nvPr>
        </p:nvSpPr>
        <p:spPr>
          <a:xfrm>
            <a:off x="2589120" y="2548800"/>
            <a:ext cx="4342680" cy="335376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400" spc="-1" strike="noStrike">
                <a:solidFill>
                  <a:srgbClr val="404040"/>
                </a:solidFill>
                <a:latin typeface="Century Gothic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200" spc="-1" strike="noStrike">
                <a:solidFill>
                  <a:srgbClr val="404040"/>
                </a:solidFill>
                <a:latin typeface="Century Gothic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200" spc="-1" strike="noStrike">
                <a:solidFill>
                  <a:srgbClr val="404040"/>
                </a:solidFill>
                <a:latin typeface="Century Gothic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body"/>
          </p:nvPr>
        </p:nvSpPr>
        <p:spPr>
          <a:xfrm>
            <a:off x="7506720" y="1969560"/>
            <a:ext cx="3998520" cy="5760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404040"/>
                </a:solidFill>
                <a:latin typeface="Century Gothic"/>
              </a:rPr>
              <a:t>Clique para editar o texto mestre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0" name="PlaceHolder 32"/>
          <p:cNvSpPr>
            <a:spLocks noGrp="1"/>
          </p:cNvSpPr>
          <p:nvPr>
            <p:ph type="body"/>
          </p:nvPr>
        </p:nvSpPr>
        <p:spPr>
          <a:xfrm>
            <a:off x="7166880" y="2545560"/>
            <a:ext cx="4338360" cy="335376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400" spc="-1" strike="noStrike">
                <a:solidFill>
                  <a:srgbClr val="404040"/>
                </a:solidFill>
                <a:latin typeface="Century Gothic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200" spc="-1" strike="noStrike">
                <a:solidFill>
                  <a:srgbClr val="404040"/>
                </a:solidFill>
                <a:latin typeface="Century Gothic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200" spc="-1" strike="noStrike">
                <a:solidFill>
                  <a:srgbClr val="404040"/>
                </a:solidFill>
                <a:latin typeface="Century Gothic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1" name="PlaceHolder 33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69A376-8D64-4949-BFA3-A0430F7D5CA0}" type="datetime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1/27/21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102" name="PlaceHolder 34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03" name="CustomShape 35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36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0B29EB-4A09-44C5-88E0-27A7C373EA4F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pt-PT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42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55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7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178dbb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600" spc="-1" strike="noStrike">
                <a:solidFill>
                  <a:srgbClr val="404040"/>
                </a:solidFill>
                <a:latin typeface="Century Gothic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400" spc="-1" strike="noStrike">
                <a:solidFill>
                  <a:srgbClr val="404040"/>
                </a:solidFill>
                <a:latin typeface="Century Gothic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200" spc="-1" strike="noStrike">
                <a:solidFill>
                  <a:srgbClr val="404040"/>
                </a:solidFill>
                <a:latin typeface="Century Gothic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200" spc="-1" strike="noStrike">
                <a:solidFill>
                  <a:srgbClr val="404040"/>
                </a:solidFill>
                <a:latin typeface="Century Gothic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0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8B2857-E677-46F5-9691-5043A999A5EA}" type="datetime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1/27/21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171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72" name="CustomShape 32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9821CB-C63B-4BF0-9F15-4F126E6072B0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pt-PT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21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3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224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7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178dbb"/>
                </a:solidFill>
                <a:latin typeface="Century Gothic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8B8555-AD37-472E-9976-6A26D121B85C}" type="datetime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1/27/21</a:t>
            </a:fld>
            <a:endParaRPr b="0" lang="pt-PT" sz="900" spc="-1" strike="noStrike">
              <a:latin typeface="Times New Roman"/>
            </a:endParaRPr>
          </a:p>
        </p:txBody>
      </p:sp>
      <p:sp>
        <p:nvSpPr>
          <p:cNvPr id="23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240" name="CustomShape 3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PlaceHolder 32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941DF1-C389-4D9F-B13F-E48F6A067F60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pt-PT" sz="2000" spc="-1" strike="noStrike">
              <a:latin typeface="Times New Roman"/>
            </a:endParaRPr>
          </a:p>
        </p:txBody>
      </p:sp>
      <p:sp>
        <p:nvSpPr>
          <p:cNvPr id="24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Clique para editar o formato de texto dos tópicos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Segundo nível de tópicos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Terceiro nível de tópicos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Quarto nível de tópicos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Quinto nível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Sexto nível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Sétimo nível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2589120" y="2510280"/>
            <a:ext cx="8915040" cy="2266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5000"/>
          </a:bodyPr>
          <a:p>
            <a:pPr>
              <a:lnSpc>
                <a:spcPct val="100000"/>
              </a:lnSpc>
            </a:pPr>
            <a:r>
              <a:rPr b="0" lang="pt-PT" sz="5400" spc="-1" strike="noStrike">
                <a:solidFill>
                  <a:srgbClr val="178dbb"/>
                </a:solidFill>
                <a:latin typeface="Century Gothic"/>
              </a:rPr>
              <a:t>Administração e Exploração de Bases de Dados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2589120" y="4777200"/>
            <a:ext cx="8915040" cy="180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595959"/>
                </a:solidFill>
                <a:latin typeface="Century Gothic"/>
              </a:rPr>
              <a:t>Carlos Magalhães   pg42817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595959"/>
                </a:solidFill>
                <a:latin typeface="Century Gothic"/>
              </a:rPr>
              <a:t>Jorge Brandão Gonçalves  pg42838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595959"/>
                </a:solidFill>
                <a:latin typeface="Century Gothic"/>
              </a:rPr>
              <a:t>Miguel Cardoso  a85315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595959"/>
                </a:solidFill>
                <a:latin typeface="Century Gothic"/>
              </a:rPr>
              <a:t>Miguel Ribeiro  pg44419 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666800" y="126000"/>
            <a:ext cx="9422280" cy="9064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3200" spc="-1" strike="noStrike">
                <a:solidFill>
                  <a:srgbClr val="404040"/>
                </a:solidFill>
                <a:latin typeface="Century Gothic"/>
              </a:rPr>
              <a:t>Objetivos</a:t>
            </a:r>
            <a:endParaRPr b="0" lang="en-US" sz="3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1497240" y="1472040"/>
            <a:ext cx="10389600" cy="488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Criação de agente que através das views de administração execute a recolha da informação necessária considerada necessária.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Criação de uma nova PDB, respetivo schema com tablespaces permanentes e temporários e datafiles associados, deforma a armazenar os dados recolhidos no ponto anterior.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BR" sz="1800" spc="-1" strike="noStrike">
                <a:solidFill>
                  <a:srgbClr val="404040"/>
                </a:solidFill>
                <a:latin typeface="Century Gothic"/>
              </a:rPr>
              <a:t>Criação de uma APIREST que se ligue à PBD criada no ponto anterior e devolva os resultados no formato necessário.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Criação de interface web que apresente os dados recolhidos no ponto anterior.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3600" spc="-1" strike="noStrike">
                <a:solidFill>
                  <a:srgbClr val="178dbb"/>
                </a:solidFill>
                <a:latin typeface="Century Gothic"/>
              </a:rPr>
              <a:t>Modelo Relacional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84" name="Espaço Reservado para Conteúdo 3" descr=""/>
          <p:cNvPicPr/>
          <p:nvPr/>
        </p:nvPicPr>
        <p:blipFill>
          <a:blip r:embed="rId1"/>
          <a:stretch/>
        </p:blipFill>
        <p:spPr>
          <a:xfrm>
            <a:off x="3180240" y="1264680"/>
            <a:ext cx="6605640" cy="546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3600" spc="-1" strike="noStrike">
                <a:solidFill>
                  <a:srgbClr val="178dbb"/>
                </a:solidFill>
                <a:latin typeface="Century Gothic"/>
              </a:rPr>
              <a:t>Agente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2589120" y="1905120"/>
            <a:ext cx="8915040" cy="400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Objeto Java relativo a cada  tabela.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Conecta-se à base de dados usando JDBC.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Funções que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600" spc="-1" strike="noStrike">
                <a:solidFill>
                  <a:srgbClr val="404040"/>
                </a:solidFill>
                <a:latin typeface="Century Gothic"/>
              </a:rPr>
              <a:t>Vão á base de dados buscar a informação necessária.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600" spc="-1" strike="noStrike">
                <a:solidFill>
                  <a:srgbClr val="404040"/>
                </a:solidFill>
                <a:latin typeface="Century Gothic"/>
              </a:rPr>
              <a:t>Os dados retornados são tratados e inseridos na base de dados criada por nós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600" spc="-1" strike="noStrike">
                <a:solidFill>
                  <a:srgbClr val="404040"/>
                </a:solidFill>
                <a:latin typeface="Century Gothic"/>
              </a:rPr>
              <a:t>Estas funções são corridas num loop para povoar a nossa base de dados.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PT" sz="3600" spc="-1" strike="noStrike">
                <a:solidFill>
                  <a:srgbClr val="178dbb"/>
                </a:solidFill>
                <a:latin typeface="Century Gothic"/>
              </a:rPr>
              <a:t>Frontend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O frontend foi feito em javascript, nodeJs.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Este cria rotas que comunicam com um controller, através de pedidos.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O controller irá redireccionar os pedidos à base de dados retornando assim as informações à rota.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Foram feitas uma série de views em pug que é um template do nodejs.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Por fim, para o design foi usada a stylesheet da w3schools.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178dbb"/>
                </a:solidFill>
                <a:latin typeface="Century Gothic"/>
              </a:rPr>
              <a:t>Problemas Que o Grupo Teve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Enunciado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Escolha das informações para a base de dados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pt-PT" sz="1800" spc="-1" strike="noStrike">
                <a:solidFill>
                  <a:srgbClr val="404040"/>
                </a:solidFill>
                <a:latin typeface="Century Gothic"/>
              </a:rPr>
              <a:t>Livrarias usadas no agente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 rot="20299800">
            <a:off x="2384280" y="2184120"/>
            <a:ext cx="8178480" cy="292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pt-PT" sz="8000" spc="-1" strike="noStrike">
                <a:solidFill>
                  <a:srgbClr val="178dbb"/>
                </a:solidFill>
                <a:latin typeface="Century Gothic"/>
              </a:rPr>
              <a:t>Demonstração</a:t>
            </a:r>
            <a:endParaRPr b="0" lang="en-US" sz="8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Application>LibreOffice/6.4.6.2$Linux_X86_64 LibreOffice_project/40$Build-2</Application>
  <Words>245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2021-01-27T13:42:04Z</dcterms:created>
  <dc:creator>Jorge Brandão Gonçalves</dc:creator>
  <dc:description/>
  <dc:language>pt-PT</dc:language>
  <cp:lastModifiedBy/>
  <dcterms:modified xsi:type="dcterms:W3CDTF">2021-01-27T20:57:56Z</dcterms:modified>
  <cp:revision>7</cp:revision>
  <dc:subject/>
  <dc:title>Administração e Exploração de Bases de Dados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