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4"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82" d="100"/>
          <a:sy n="82" d="100"/>
        </p:scale>
        <p:origin x="60"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10/28/2013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05489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10/28/2013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7529627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10/28/2013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7031241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8624D31-43A5-475A-80CF-332C9F6DCF35}" type="datetimeFigureOut">
              <a:rPr lang="en-US" smtClean="0"/>
              <a:t>10/28/2013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0684910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8624D31-43A5-475A-80CF-332C9F6DCF35}" type="datetimeFigureOut">
              <a:rPr lang="en-US" smtClean="0"/>
              <a:t>10/28/2013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4716419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8624D31-43A5-475A-80CF-332C9F6DCF35}" type="datetimeFigureOut">
              <a:rPr lang="en-US" smtClean="0"/>
              <a:t>10/28/2013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2751620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10/28/2013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139968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10/28/2013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1878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10/28/2013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3945691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10/28/2013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46434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10/28/2013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64802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10/28/2013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3464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10/28/2013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57247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10/28/2013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45789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10/28/2013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29451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10/28/2013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9402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8624D31-43A5-475A-80CF-332C9F6DCF35}" type="datetimeFigureOut">
              <a:rPr lang="en-US" smtClean="0"/>
              <a:t>10/28/2013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2722376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1" y="0"/>
            <a:ext cx="9385300" cy="4025900"/>
          </a:xfrm>
        </p:spPr>
        <p:txBody>
          <a:bodyPr/>
          <a:lstStyle/>
          <a:p>
            <a:pPr algn="ctr"/>
            <a:r>
              <a:rPr lang="en-US" dirty="0" smtClean="0">
                <a:latin typeface="Times New Roman" panose="02020603050405020304" pitchFamily="18" charset="0"/>
                <a:cs typeface="Times New Roman" panose="02020603050405020304" pitchFamily="18" charset="0"/>
              </a:rPr>
              <a:t>APACHE LUCENE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82267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Searching an index</a:t>
            </a:r>
            <a:endParaRPr lang="en-US" dirty="0"/>
          </a:p>
        </p:txBody>
      </p:sp>
      <p:sp>
        <p:nvSpPr>
          <p:cNvPr id="3" name="Content Placeholder 2"/>
          <p:cNvSpPr>
            <a:spLocks noGrp="1"/>
          </p:cNvSpPr>
          <p:nvPr>
            <p:ph idx="1"/>
          </p:nvPr>
        </p:nvSpPr>
        <p:spPr/>
        <p:txBody>
          <a:bodyPr/>
          <a:lstStyle/>
          <a:p>
            <a:r>
              <a:rPr lang="en-US" dirty="0" smtClean="0"/>
              <a:t>Mainly search can be done in two ways. They are</a:t>
            </a:r>
          </a:p>
          <a:p>
            <a:pPr lvl="5"/>
            <a:r>
              <a:rPr lang="en-US" b="1" dirty="0" smtClean="0"/>
              <a:t> </a:t>
            </a:r>
            <a:r>
              <a:rPr lang="en-US" sz="1600" b="1" dirty="0" smtClean="0"/>
              <a:t>Streaming</a:t>
            </a:r>
          </a:p>
          <a:p>
            <a:pPr lvl="5"/>
            <a:r>
              <a:rPr lang="en-US" sz="1600" b="1" dirty="0" smtClean="0"/>
              <a:t>  paging</a:t>
            </a:r>
          </a:p>
          <a:p>
            <a:pPr marL="2286000" lvl="5" indent="0">
              <a:buNone/>
            </a:pPr>
            <a:endParaRPr lang="en-US" sz="1600" dirty="0" smtClean="0"/>
          </a:p>
          <a:p>
            <a:r>
              <a:rPr lang="en-US" dirty="0" smtClean="0"/>
              <a:t>To run search on Index ,IndexSearcher object is used.</a:t>
            </a:r>
          </a:p>
          <a:p>
            <a:pPr marL="0" indent="0">
              <a:buNone/>
            </a:pPr>
            <a:r>
              <a:rPr lang="en-US" dirty="0"/>
              <a:t> </a:t>
            </a:r>
            <a:r>
              <a:rPr lang="en-US" dirty="0" smtClean="0"/>
              <a:t>                       </a:t>
            </a:r>
            <a:r>
              <a:rPr lang="en-US" b="1" dirty="0" smtClean="0"/>
              <a:t>Searcher searcher= new IndexSearcher(reader</a:t>
            </a:r>
            <a:r>
              <a:rPr lang="en-US" dirty="0" smtClean="0"/>
              <a:t>);</a:t>
            </a:r>
          </a:p>
          <a:p>
            <a:pPr marL="0" indent="0">
              <a:buNone/>
            </a:pPr>
            <a:endParaRPr lang="en-US" dirty="0" smtClean="0"/>
          </a:p>
          <a:p>
            <a:r>
              <a:rPr lang="en-US" dirty="0" smtClean="0"/>
              <a:t>For searching also same analyzer is used.</a:t>
            </a:r>
            <a:endParaRPr lang="en-US" dirty="0"/>
          </a:p>
        </p:txBody>
      </p:sp>
    </p:spTree>
    <p:extLst>
      <p:ext uri="{BB962C8B-B14F-4D97-AF65-F5344CB8AC3E}">
        <p14:creationId xmlns:p14="http://schemas.microsoft.com/office/powerpoint/2010/main" val="2305757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Creating Query</a:t>
            </a:r>
            <a:endParaRPr lang="en-US" dirty="0"/>
          </a:p>
        </p:txBody>
      </p:sp>
      <p:sp>
        <p:nvSpPr>
          <p:cNvPr id="3" name="Content Placeholder 2"/>
          <p:cNvSpPr>
            <a:spLocks noGrp="1"/>
          </p:cNvSpPr>
          <p:nvPr>
            <p:ph idx="1"/>
          </p:nvPr>
        </p:nvSpPr>
        <p:spPr/>
        <p:txBody>
          <a:bodyPr/>
          <a:lstStyle/>
          <a:p>
            <a:r>
              <a:rPr lang="en-US" dirty="0" smtClean="0"/>
              <a:t>Parse/create query</a:t>
            </a:r>
          </a:p>
          <a:p>
            <a:pPr lvl="3"/>
            <a:r>
              <a:rPr lang="en-US" b="1" dirty="0"/>
              <a:t> </a:t>
            </a:r>
            <a:r>
              <a:rPr lang="en-US" b="1" dirty="0" smtClean="0"/>
              <a:t>  </a:t>
            </a:r>
            <a:r>
              <a:rPr lang="en-US" sz="1600" b="1" dirty="0" smtClean="0"/>
              <a:t>Query query= QueryParser.Parse ( line,field,analyzer);</a:t>
            </a:r>
          </a:p>
          <a:p>
            <a:pPr marL="1371600" lvl="3" indent="0">
              <a:buNone/>
            </a:pPr>
            <a:endParaRPr lang="en-US" sz="1600" b="1" dirty="0" smtClean="0"/>
          </a:p>
          <a:p>
            <a:r>
              <a:rPr lang="en-US" dirty="0" smtClean="0"/>
              <a:t>Takes a line ,looks for a particular field, and runs it through an analyzer to create query.</a:t>
            </a:r>
          </a:p>
          <a:p>
            <a:pPr marL="0" indent="0">
              <a:buNone/>
            </a:pPr>
            <a:endParaRPr lang="en-US" dirty="0" smtClean="0"/>
          </a:p>
          <a:p>
            <a:r>
              <a:rPr lang="en-US" dirty="0" smtClean="0"/>
              <a:t>Determines which documents are matches</a:t>
            </a:r>
          </a:p>
          <a:p>
            <a:pPr lvl="3"/>
            <a:r>
              <a:rPr lang="en-US" sz="1600" b="1" dirty="0"/>
              <a:t> </a:t>
            </a:r>
            <a:r>
              <a:rPr lang="en-US" sz="1600" b="1" dirty="0" smtClean="0"/>
              <a:t>      Hits </a:t>
            </a:r>
            <a:r>
              <a:rPr lang="en-US" sz="1600" b="1" dirty="0" smtClean="0"/>
              <a:t>hits</a:t>
            </a:r>
            <a:r>
              <a:rPr lang="en-US" sz="1600" b="1" dirty="0" smtClean="0"/>
              <a:t> = Searcher. search(query</a:t>
            </a:r>
            <a:r>
              <a:rPr lang="en-US" sz="1600" dirty="0" smtClean="0"/>
              <a:t>);</a:t>
            </a:r>
            <a:endParaRPr lang="en-US" sz="1600" dirty="0"/>
          </a:p>
        </p:txBody>
      </p:sp>
    </p:spTree>
    <p:extLst>
      <p:ext uri="{BB962C8B-B14F-4D97-AF65-F5344CB8AC3E}">
        <p14:creationId xmlns:p14="http://schemas.microsoft.com/office/powerpoint/2010/main" val="2572889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Retrieving documents</a:t>
            </a:r>
            <a:br>
              <a:rPr lang="en-US" dirty="0" smtClean="0"/>
            </a:br>
            <a:endParaRPr lang="en-US" dirty="0"/>
          </a:p>
        </p:txBody>
      </p:sp>
      <p:sp>
        <p:nvSpPr>
          <p:cNvPr id="3" name="Content Placeholder 2"/>
          <p:cNvSpPr>
            <a:spLocks noGrp="1"/>
          </p:cNvSpPr>
          <p:nvPr>
            <p:ph idx="1"/>
          </p:nvPr>
        </p:nvSpPr>
        <p:spPr/>
        <p:txBody>
          <a:bodyPr/>
          <a:lstStyle/>
          <a:p>
            <a:r>
              <a:rPr lang="en-US" dirty="0" smtClean="0"/>
              <a:t>HITS creates a collection of documents.</a:t>
            </a:r>
          </a:p>
          <a:p>
            <a:pPr marL="0" indent="0">
              <a:buNone/>
            </a:pPr>
            <a:endParaRPr lang="en-US" dirty="0" smtClean="0"/>
          </a:p>
          <a:p>
            <a:r>
              <a:rPr lang="en-US" dirty="0" smtClean="0"/>
              <a:t>By using loop we can reference each doc</a:t>
            </a:r>
          </a:p>
          <a:p>
            <a:pPr lvl="5"/>
            <a:r>
              <a:rPr lang="en-US" sz="1600" b="1" dirty="0" smtClean="0"/>
              <a:t>Document doc = hits.doc(</a:t>
            </a:r>
            <a:r>
              <a:rPr lang="en-US" sz="1600" b="1" dirty="0" err="1" smtClean="0"/>
              <a:t>i</a:t>
            </a:r>
            <a:r>
              <a:rPr lang="en-US" b="1" dirty="0" smtClean="0"/>
              <a:t>);</a:t>
            </a:r>
          </a:p>
          <a:p>
            <a:pPr marL="2286000" lvl="5" indent="0">
              <a:buNone/>
            </a:pPr>
            <a:endParaRPr lang="en-US" dirty="0" smtClean="0"/>
          </a:p>
          <a:p>
            <a:r>
              <a:rPr lang="en-US" dirty="0" smtClean="0"/>
              <a:t>This allows us to get info about document  i.e.</a:t>
            </a:r>
          </a:p>
          <a:p>
            <a:pPr lvl="4"/>
            <a:r>
              <a:rPr lang="en-US" sz="1600" b="1" dirty="0" smtClean="0"/>
              <a:t>Name of document, Date it was created, Words in document</a:t>
            </a:r>
            <a:r>
              <a:rPr lang="en-US" sz="1600" dirty="0" smtClean="0"/>
              <a:t>.</a:t>
            </a:r>
          </a:p>
        </p:txBody>
      </p:sp>
    </p:spTree>
    <p:extLst>
      <p:ext uri="{BB962C8B-B14F-4D97-AF65-F5344CB8AC3E}">
        <p14:creationId xmlns:p14="http://schemas.microsoft.com/office/powerpoint/2010/main" val="4293044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solidFill>
                  <a:schemeClr val="tx1"/>
                </a:solidFill>
              </a:rPr>
              <a:t>Apache Lucene is a freely available information retrieval software library that works with fields of text within document files. This evolving venture is also called the Apache Lucene Project. Apache is a server that is distributed under an open sourcelicense.</a:t>
            </a:r>
          </a:p>
          <a:p>
            <a:r>
              <a:rPr lang="en-US" dirty="0">
                <a:solidFill>
                  <a:schemeClr val="tx1"/>
                </a:solidFill>
              </a:rPr>
              <a:t>The Lucene application program interface (API) stays the same regardless of the format of the file to be indexed. Provided that the text information can be recovered and extracted, Lucene can index practically any type of text-containing document. Lucene has become popular for use in Internet search engines as well as for single-site search operations.</a:t>
            </a:r>
          </a:p>
        </p:txBody>
      </p:sp>
    </p:spTree>
    <p:extLst>
      <p:ext uri="{BB962C8B-B14F-4D97-AF65-F5344CB8AC3E}">
        <p14:creationId xmlns:p14="http://schemas.microsoft.com/office/powerpoint/2010/main" val="16411793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LUCENE PROJECT</a:t>
            </a:r>
            <a:endParaRPr lang="en-US" dirty="0"/>
          </a:p>
        </p:txBody>
      </p:sp>
      <p:sp>
        <p:nvSpPr>
          <p:cNvPr id="3" name="Content Placeholder 2"/>
          <p:cNvSpPr>
            <a:spLocks noGrp="1"/>
          </p:cNvSpPr>
          <p:nvPr>
            <p:ph idx="1"/>
          </p:nvPr>
        </p:nvSpPr>
        <p:spPr/>
        <p:txBody>
          <a:bodyPr/>
          <a:lstStyle/>
          <a:p>
            <a:r>
              <a:rPr lang="en-US" dirty="0"/>
              <a:t>The Apache Lucene Project comprises four main components:</a:t>
            </a:r>
          </a:p>
          <a:p>
            <a:r>
              <a:rPr lang="en-US" b="1" dirty="0"/>
              <a:t>Lucene Core</a:t>
            </a:r>
            <a:r>
              <a:rPr lang="en-US" dirty="0"/>
              <a:t>: Indexing, searching, spell checking, hit highlighting, and tokenization.</a:t>
            </a:r>
          </a:p>
          <a:p>
            <a:r>
              <a:rPr lang="en-US" b="1" dirty="0"/>
              <a:t>PyLucene</a:t>
            </a:r>
            <a:r>
              <a:rPr lang="en-US" dirty="0"/>
              <a:t>: Pythonport for Lucene Core.</a:t>
            </a:r>
          </a:p>
          <a:p>
            <a:r>
              <a:rPr lang="en-US" b="1" dirty="0"/>
              <a:t>Solr</a:t>
            </a:r>
            <a:r>
              <a:rPr lang="en-US" dirty="0"/>
              <a:t>: Extensible Markup Language (XML), Hypertext Transfer Protocol (HTTP), and APIs for Javascript Object Notation (JSON), Python, and Ruby, as well as hit highlighting, faceted search, caching, replication, and an interface for Web site administrators.</a:t>
            </a:r>
          </a:p>
          <a:p>
            <a:r>
              <a:rPr lang="en-US" b="1" dirty="0"/>
              <a:t>Open Relevance Project</a:t>
            </a:r>
            <a:r>
              <a:rPr lang="en-US" dirty="0"/>
              <a:t>: Free distribution of materials for performance testing and relevance evaluation.</a:t>
            </a:r>
          </a:p>
          <a:p>
            <a:pPr marL="0" indent="0">
              <a:buNone/>
            </a:pPr>
            <a:endParaRPr lang="en-US" dirty="0"/>
          </a:p>
        </p:txBody>
      </p:sp>
    </p:spTree>
    <p:extLst>
      <p:ext uri="{BB962C8B-B14F-4D97-AF65-F5344CB8AC3E}">
        <p14:creationId xmlns:p14="http://schemas.microsoft.com/office/powerpoint/2010/main" val="33469237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r>
              <a:rPr lang="en-US" b="1" dirty="0"/>
              <a:t>Scalable, High-Performance </a:t>
            </a:r>
            <a:r>
              <a:rPr lang="en-US" b="1" dirty="0" smtClean="0"/>
              <a:t>Indexing</a:t>
            </a:r>
          </a:p>
          <a:p>
            <a:pPr lvl="1"/>
            <a:r>
              <a:rPr lang="en-US" dirty="0"/>
              <a:t>over 150GB/hour on modern hardware </a:t>
            </a:r>
          </a:p>
          <a:p>
            <a:pPr lvl="1"/>
            <a:r>
              <a:rPr lang="en-US" dirty="0"/>
              <a:t>small RAM requirements -- only 1MB heap </a:t>
            </a:r>
            <a:endParaRPr lang="en-US" b="1" dirty="0" smtClean="0"/>
          </a:p>
          <a:p>
            <a:r>
              <a:rPr lang="en-US" b="1" dirty="0"/>
              <a:t>Powerful, Accurate and Efficient Search </a:t>
            </a:r>
            <a:r>
              <a:rPr lang="en-US" b="1" dirty="0" smtClean="0"/>
              <a:t>Algorithms</a:t>
            </a:r>
          </a:p>
          <a:p>
            <a:pPr lvl="1"/>
            <a:r>
              <a:rPr lang="en-US" dirty="0" smtClean="0"/>
              <a:t>multiple-index </a:t>
            </a:r>
            <a:r>
              <a:rPr lang="en-US" dirty="0"/>
              <a:t>searching with merged results </a:t>
            </a:r>
          </a:p>
          <a:p>
            <a:pPr lvl="1"/>
            <a:r>
              <a:rPr lang="en-US" dirty="0"/>
              <a:t>allows simultaneous update and searching </a:t>
            </a:r>
            <a:endParaRPr lang="en-US" b="1" dirty="0" smtClean="0"/>
          </a:p>
          <a:p>
            <a:r>
              <a:rPr lang="en-US" b="1" dirty="0"/>
              <a:t>Cross-Platform Solution</a:t>
            </a:r>
          </a:p>
          <a:p>
            <a:pPr lvl="1"/>
            <a:r>
              <a:rPr lang="en-US" dirty="0"/>
              <a:t>100%-pure Java </a:t>
            </a:r>
          </a:p>
          <a:p>
            <a:pPr lvl="1"/>
            <a:r>
              <a:rPr lang="en-US" dirty="0"/>
              <a:t>Implementations in other programming languages available that are index-compatible </a:t>
            </a:r>
          </a:p>
          <a:p>
            <a:endParaRPr lang="en-US" b="1" dirty="0" smtClean="0"/>
          </a:p>
          <a:p>
            <a:pPr marL="914400" lvl="2" indent="0">
              <a:buNone/>
            </a:pPr>
            <a:endParaRPr lang="en-US" b="1" dirty="0"/>
          </a:p>
          <a:p>
            <a:pPr lvl="1"/>
            <a:endParaRPr lang="en-US" dirty="0"/>
          </a:p>
        </p:txBody>
      </p:sp>
    </p:spTree>
    <p:extLst>
      <p:ext uri="{BB962C8B-B14F-4D97-AF65-F5344CB8AC3E}">
        <p14:creationId xmlns:p14="http://schemas.microsoft.com/office/powerpoint/2010/main" val="23408765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4100" y="1555632"/>
            <a:ext cx="5453347" cy="4994654"/>
          </a:xfrm>
        </p:spPr>
      </p:pic>
    </p:spTree>
    <p:extLst>
      <p:ext uri="{BB962C8B-B14F-4D97-AF65-F5344CB8AC3E}">
        <p14:creationId xmlns:p14="http://schemas.microsoft.com/office/powerpoint/2010/main" val="14648519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p>
        </p:txBody>
      </p:sp>
      <p:sp>
        <p:nvSpPr>
          <p:cNvPr id="3" name="Content Placeholder 2"/>
          <p:cNvSpPr>
            <a:spLocks noGrp="1"/>
          </p:cNvSpPr>
          <p:nvPr>
            <p:ph idx="1"/>
          </p:nvPr>
        </p:nvSpPr>
        <p:spPr/>
        <p:txBody>
          <a:bodyPr/>
          <a:lstStyle/>
          <a:p>
            <a:pPr marL="0" indent="0">
              <a:buNone/>
            </a:pPr>
            <a:r>
              <a:rPr lang="en-US" b="1" dirty="0"/>
              <a:t>Building applications using Lucene</a:t>
            </a:r>
          </a:p>
          <a:p>
            <a:pPr marL="0" indent="0">
              <a:buNone/>
            </a:pPr>
            <a:r>
              <a:rPr lang="en-US" dirty="0"/>
              <a:t>As shown in Figure 1, building a full-featured search application using Lucene primarily involves </a:t>
            </a:r>
            <a:r>
              <a:rPr lang="en-US" b="1" dirty="0"/>
              <a:t>indexing data, searching data, and displaying search results</a:t>
            </a:r>
          </a:p>
          <a:p>
            <a:r>
              <a:rPr lang="en-US" dirty="0" smtClean="0"/>
              <a:t>The </a:t>
            </a:r>
            <a:r>
              <a:rPr lang="en-US" dirty="0"/>
              <a:t>example application indexes a set of e-mail documents stored in properties files and shows how to use Lucene's query APIs to search an index. The example will also familiarize you with basic index operations.</a:t>
            </a:r>
          </a:p>
        </p:txBody>
      </p:sp>
    </p:spTree>
    <p:extLst>
      <p:ext uri="{BB962C8B-B14F-4D97-AF65-F5344CB8AC3E}">
        <p14:creationId xmlns:p14="http://schemas.microsoft.com/office/powerpoint/2010/main" val="15024649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INDEXWRITER</a:t>
            </a:r>
            <a:endParaRPr lang="en-US" dirty="0"/>
          </a:p>
        </p:txBody>
      </p:sp>
      <p:sp>
        <p:nvSpPr>
          <p:cNvPr id="3" name="Content Placeholder 2"/>
          <p:cNvSpPr>
            <a:spLocks noGrp="1"/>
          </p:cNvSpPr>
          <p:nvPr>
            <p:ph idx="1"/>
          </p:nvPr>
        </p:nvSpPr>
        <p:spPr/>
        <p:txBody>
          <a:bodyPr/>
          <a:lstStyle/>
          <a:p>
            <a:r>
              <a:rPr lang="en-US" dirty="0" smtClean="0"/>
              <a:t>IndexWriter creates an index of documents.</a:t>
            </a:r>
          </a:p>
          <a:p>
            <a:pPr marL="0" indent="0">
              <a:buNone/>
            </a:pPr>
            <a:endParaRPr lang="en-US" dirty="0" smtClean="0"/>
          </a:p>
          <a:p>
            <a:pPr marL="0" indent="0">
              <a:buNone/>
            </a:pPr>
            <a:r>
              <a:rPr lang="en-US" b="1" dirty="0"/>
              <a:t> </a:t>
            </a:r>
            <a:r>
              <a:rPr lang="en-US" b="1" dirty="0" smtClean="0"/>
              <a:t>            IndexWriter writer=new IndexWriter(INDEX_DIR , new    				  				StandardAnalyzer(),true);</a:t>
            </a:r>
          </a:p>
          <a:p>
            <a:pPr marL="0" indent="0">
              <a:buNone/>
            </a:pPr>
            <a:endParaRPr lang="en-US" dirty="0" smtClean="0"/>
          </a:p>
          <a:p>
            <a:pPr lvl="3"/>
            <a:r>
              <a:rPr lang="en-US" sz="1800" dirty="0" smtClean="0"/>
              <a:t>First argument is a directory of where to build /find the index.</a:t>
            </a:r>
          </a:p>
          <a:p>
            <a:pPr lvl="3"/>
            <a:r>
              <a:rPr lang="en-US" sz="1800" dirty="0" smtClean="0"/>
              <a:t>Second argument calls an Analyzer.</a:t>
            </a:r>
          </a:p>
          <a:p>
            <a:pPr lvl="3"/>
            <a:r>
              <a:rPr lang="en-US" sz="1800" dirty="0" smtClean="0"/>
              <a:t>Third argument determines if a new index should be created.</a:t>
            </a:r>
          </a:p>
          <a:p>
            <a:pPr marL="1371600" lvl="3" indent="0">
              <a:buNone/>
            </a:pPr>
            <a:r>
              <a:rPr lang="en-US" sz="1800" dirty="0" smtClean="0"/>
              <a:t>               		                                         		 		      					 </a:t>
            </a:r>
          </a:p>
        </p:txBody>
      </p:sp>
    </p:spTree>
    <p:extLst>
      <p:ext uri="{BB962C8B-B14F-4D97-AF65-F5344CB8AC3E}">
        <p14:creationId xmlns:p14="http://schemas.microsoft.com/office/powerpoint/2010/main" val="615311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StandardAnalyzer</a:t>
            </a:r>
            <a:endParaRPr lang="en-US" dirty="0"/>
          </a:p>
        </p:txBody>
      </p:sp>
      <p:sp>
        <p:nvSpPr>
          <p:cNvPr id="3" name="Content Placeholder 2"/>
          <p:cNvSpPr>
            <a:spLocks noGrp="1"/>
          </p:cNvSpPr>
          <p:nvPr>
            <p:ph idx="1"/>
          </p:nvPr>
        </p:nvSpPr>
        <p:spPr/>
        <p:txBody>
          <a:bodyPr/>
          <a:lstStyle/>
          <a:p>
            <a:r>
              <a:rPr lang="en-US" dirty="0" smtClean="0"/>
              <a:t>StandardAnalyzer tokenizes the text based on European language grammars sets everything to lower case and removes English stop words (i.e. “the” “an”….etc.)</a:t>
            </a:r>
          </a:p>
          <a:p>
            <a:endParaRPr lang="en-US" dirty="0"/>
          </a:p>
          <a:p>
            <a:r>
              <a:rPr lang="en-US" dirty="0" smtClean="0"/>
              <a:t>The StandardAnalyzer should be same for both indexing and searching files in the directory.</a:t>
            </a:r>
            <a:endParaRPr lang="en-US" dirty="0"/>
          </a:p>
        </p:txBody>
      </p:sp>
    </p:spTree>
    <p:extLst>
      <p:ext uri="{BB962C8B-B14F-4D97-AF65-F5344CB8AC3E}">
        <p14:creationId xmlns:p14="http://schemas.microsoft.com/office/powerpoint/2010/main" val="3985662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Documents.		</a:t>
            </a:r>
            <a:endParaRPr lang="en-US" dirty="0"/>
          </a:p>
        </p:txBody>
      </p:sp>
      <p:sp>
        <p:nvSpPr>
          <p:cNvPr id="3" name="Content Placeholder 2"/>
          <p:cNvSpPr>
            <a:spLocks noGrp="1"/>
          </p:cNvSpPr>
          <p:nvPr>
            <p:ph idx="1"/>
          </p:nvPr>
        </p:nvSpPr>
        <p:spPr/>
        <p:txBody>
          <a:bodyPr/>
          <a:lstStyle/>
          <a:p>
            <a:pPr marL="0" indent="0">
              <a:buNone/>
            </a:pPr>
            <a:r>
              <a:rPr lang="en-US" dirty="0" smtClean="0"/>
              <a:t>After creating index, next step is adding documents.</a:t>
            </a:r>
          </a:p>
          <a:p>
            <a:pPr marL="0" indent="0">
              <a:buNone/>
            </a:pPr>
            <a:endParaRPr lang="en-US" dirty="0" smtClean="0"/>
          </a:p>
          <a:p>
            <a:pPr lvl="2"/>
            <a:r>
              <a:rPr lang="en-US" dirty="0" smtClean="0"/>
              <a:t> </a:t>
            </a:r>
            <a:r>
              <a:rPr lang="en-US" sz="1600" b="1" dirty="0" smtClean="0"/>
              <a:t>Writer.addDocument( FileDocument.Document (file));</a:t>
            </a:r>
          </a:p>
          <a:p>
            <a:pPr marL="914400" lvl="2" indent="0">
              <a:buNone/>
            </a:pPr>
            <a:endParaRPr lang="en-US" sz="1600" dirty="0" smtClean="0"/>
          </a:p>
          <a:p>
            <a:pPr lvl="2"/>
            <a:r>
              <a:rPr lang="en-US" sz="1600" dirty="0" smtClean="0"/>
              <a:t>Now assign tokens/doc ID</a:t>
            </a:r>
          </a:p>
          <a:p>
            <a:pPr marL="914400" lvl="2" indent="0">
              <a:buNone/>
            </a:pPr>
            <a:endParaRPr lang="en-US" sz="1600" dirty="0" smtClean="0"/>
          </a:p>
          <a:p>
            <a:pPr lvl="2"/>
            <a:r>
              <a:rPr lang="en-US" sz="1600" dirty="0" smtClean="0"/>
              <a:t>Create some type of loop to add all the documents.</a:t>
            </a:r>
          </a:p>
        </p:txBody>
      </p:sp>
    </p:spTree>
    <p:extLst>
      <p:ext uri="{BB962C8B-B14F-4D97-AF65-F5344CB8AC3E}">
        <p14:creationId xmlns:p14="http://schemas.microsoft.com/office/powerpoint/2010/main" val="93085257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179</TotalTime>
  <Words>556</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Times New Roman</vt:lpstr>
      <vt:lpstr>Wingdings 3</vt:lpstr>
      <vt:lpstr>Wisp</vt:lpstr>
      <vt:lpstr>APACHE LUCENE</vt:lpstr>
      <vt:lpstr>INTRODUCTION</vt:lpstr>
      <vt:lpstr>APACHE LUCENE PROJECT</vt:lpstr>
      <vt:lpstr>FEATURES</vt:lpstr>
      <vt:lpstr>APPLICATIONS</vt:lpstr>
      <vt:lpstr>APPLICATIONS</vt:lpstr>
      <vt:lpstr>                 INDEXWRITER</vt:lpstr>
      <vt:lpstr>                StandardAnalyzer</vt:lpstr>
      <vt:lpstr>Adding Documents.  </vt:lpstr>
      <vt:lpstr>   Searching an index</vt:lpstr>
      <vt:lpstr>  Creating Query</vt:lpstr>
      <vt:lpstr>Retrieving documents </vt:lpstr>
    </vt:vector>
  </TitlesOfParts>
  <Company>UMKC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LUCENE</dc:title>
  <dc:creator>Jonnalagadda, Deepthi (UMKC-Student)</dc:creator>
  <cp:lastModifiedBy>Sree Charan Reddy Bonthu</cp:lastModifiedBy>
  <cp:revision>17</cp:revision>
  <dcterms:created xsi:type="dcterms:W3CDTF">2013-10-27T20:10:30Z</dcterms:created>
  <dcterms:modified xsi:type="dcterms:W3CDTF">2013-10-28T21:23:40Z</dcterms:modified>
</cp:coreProperties>
</file>