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verage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swald-bold.fntdata"/><Relationship Id="rId6" Type="http://schemas.openxmlformats.org/officeDocument/2006/relationships/slide" Target="slides/slide2.xml"/><Relationship Id="rId18" Type="http://schemas.openxmlformats.org/officeDocument/2006/relationships/font" Target="fonts/Oswa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Patrick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Varun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Tara: these solutions will reduce the stress on campus parking and while the MMTF is being constructed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Tara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Patrick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Patrick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Survey recorded 178 responses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Interviewed Director of Parking and Transportation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Patrick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Varun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Varun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Gabby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Gabby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(after slide) Since this is a long-term project, our recommendations will focus more on reducing the impact of this facility on parking and making the lives of drivers easier today 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The MMTF is fully funded through the town and university through federal grants.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Tara: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png"/><Relationship Id="rId4" Type="http://schemas.openxmlformats.org/officeDocument/2006/relationships/hyperlink" Target="https://twitter.com/vtparkin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Relationship Id="rId4" Type="http://schemas.openxmlformats.org/officeDocument/2006/relationships/hyperlink" Target="https://www.flickr.com/photos/mager/4669369187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Relationship Id="rId4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png"/><Relationship Id="rId4" Type="http://schemas.openxmlformats.org/officeDocument/2006/relationships/hyperlink" Target="https://vtnews.vt.edu/articles/2014/09/091914-vpa-multimodal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jpg"/><Relationship Id="rId4" Type="http://schemas.openxmlformats.org/officeDocument/2006/relationships/hyperlink" Target="http://www.wileywilson.com/project/photovoltaic-parking-garag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Virginia Tech Parking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Patrick Gatewood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Tara Helms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Varun Kumar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Gabrielle Wilber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5025" y="4421449"/>
            <a:ext cx="2682375" cy="56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Recommendation: Tier Parking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Tiered parking would not change the amount of time it takes commuters to get to class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Less stress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9325" y="1408850"/>
            <a:ext cx="4519650" cy="279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553275" y="1350550"/>
            <a:ext cx="3758400" cy="321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b="1" lang="en" sz="1800"/>
              <a:t>Short Term Solution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 sz="1400"/>
              <a:t>Tier Parking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b="1" lang="en" sz="1800"/>
              <a:t>Long Term Solution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 sz="1400"/>
              <a:t>Multi-Modal Transit Facility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4150" y="745475"/>
            <a:ext cx="3527325" cy="352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5430075" y="4272800"/>
            <a:ext cx="3062999" cy="2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 u="sng">
                <a:solidFill>
                  <a:schemeClr val="hlink"/>
                </a:solidFill>
                <a:hlinkClick r:id="rId4"/>
              </a:rPr>
              <a:t>https://twitter.com/vtparking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Any 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Focus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 further examination of how overcrowding and university expansion affect the parking situation at Virginia Tech.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Background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Current parking system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Research 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Survey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Interview 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Recommendations 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274" y="1152475"/>
            <a:ext cx="4152025" cy="311402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4680287" y="4266500"/>
            <a:ext cx="41520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00" u="sng">
                <a:solidFill>
                  <a:schemeClr val="hlink"/>
                </a:solidFill>
                <a:hlinkClick r:id="rId4"/>
              </a:rPr>
              <a:t>https://www.flickr.com/photos/mager/4669369187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Current Parking System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3 types of parking permits:  Faculty/Staff, Commuter/Graduate, and Resident spots.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Commuters have access to 9 parking lots.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The average commuter takes 5 to 20 minutes to find a parking spot daily.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There are over 1,500 commuter spots left vacant every day.</a:t>
            </a:r>
          </a:p>
          <a:p>
            <a:pPr indent="-381000" lvl="0" marL="457200">
              <a:spcBef>
                <a:spcPts val="0"/>
              </a:spcBef>
              <a:buSzPct val="100000"/>
              <a:buChar char="●"/>
            </a:pPr>
            <a:r>
              <a:rPr lang="en" sz="2400"/>
              <a:t>Parking is free after 5:00 pm.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Primary Research: Survey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4375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178 responses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Seven Questions - key points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How long it takes to find a spot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What time the commuter parks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Where they park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How long does it take to walk from your parking spot to classes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4375" y="1226900"/>
            <a:ext cx="4333249" cy="26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Primary Research: Survey Results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Main Correlation: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51% of responders take 10-15 or greater than 15 minutes to find a parking spot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54% try to park between 10am-5pm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75" y="2148324"/>
            <a:ext cx="4311915" cy="269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5525" y="2148325"/>
            <a:ext cx="4166529" cy="269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Interview with Jeri A. Baker - Director of Parking and Transportation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Current unfair policies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Visitor Parking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Personal Recommendations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Tier Parking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Funding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Parking Services is a self-funded entity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Other thoughts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Who’s to blame?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Educating VT students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Possible changes/Change in Progress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Multi-Modal Transit Facility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Secondary Research: Planned Expansion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3464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Multi-Modal Transit Facility: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12,000 sq. ft.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Replace sections of the Derring parking lot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Remove the majority of  Perry Street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Will reduce number of parking spots, but encourage commuters to take alternative transportation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6099" y="1129765"/>
            <a:ext cx="5252349" cy="292948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3812375" y="4059250"/>
            <a:ext cx="51798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00" u="sng">
                <a:solidFill>
                  <a:schemeClr val="hlink"/>
                </a:solidFill>
                <a:hlinkClick r:id="rId4"/>
              </a:rPr>
              <a:t>https://vtnews.vt.edu/articles/2014/09/091914-vpa-multimodal.html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Recommendation: Tier Parking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Little to no implementation cost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Each lot will have its own specific pass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No longer just a general C/G pass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Each pass will have a different cost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In demand lots will have a higher price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Limits parking lot options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Will ensure a spot in assigned lot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Will reduce stress during     MMTF construction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8286" y="1152475"/>
            <a:ext cx="3948124" cy="2514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5087375" y="3667200"/>
            <a:ext cx="389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 u="sng">
                <a:solidFill>
                  <a:schemeClr val="hlink"/>
                </a:solidFill>
                <a:hlinkClick r:id="rId4"/>
              </a:rPr>
              <a:t>http://www.wileywilson.com/project/photovoltaic-parking-garage/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